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4.xml" ContentType="application/vnd.openxmlformats-officedocument.theme+xml"/>
  <Override PartName="/ppt/tags/tag2.xml" ContentType="application/vnd.openxmlformats-officedocument.presentationml.tags+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5.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6.xml" ContentType="application/vnd.openxmlformats-officedocument.theme+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theme/theme7.xml" ContentType="application/vnd.openxmlformats-officedocument.theme+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theme/theme8.xml" ContentType="application/vnd.openxmlformats-officedocument.theme+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4.xml" ContentType="application/vnd.openxmlformats-officedocument.presentationml.tags+xml"/>
  <Override PartName="/ppt/notesSlides/notesSlide19.xml" ContentType="application/vnd.openxmlformats-officedocument.presentationml.notesSlide+xml"/>
  <Override PartName="/ppt/tags/tag5.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6.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62" r:id="rId2"/>
    <p:sldMasterId id="2147483780" r:id="rId3"/>
    <p:sldMasterId id="2147483834" r:id="rId4"/>
    <p:sldMasterId id="2147483848" r:id="rId5"/>
    <p:sldMasterId id="2147483908" r:id="rId6"/>
    <p:sldMasterId id="2147483928" r:id="rId7"/>
    <p:sldMasterId id="2147483942" r:id="rId8"/>
    <p:sldMasterId id="2147483957" r:id="rId9"/>
  </p:sldMasterIdLst>
  <p:notesMasterIdLst>
    <p:notesMasterId r:id="rId42"/>
  </p:notesMasterIdLst>
  <p:sldIdLst>
    <p:sldId id="2076136048" r:id="rId10"/>
    <p:sldId id="2147481374" r:id="rId11"/>
    <p:sldId id="2076136049" r:id="rId12"/>
    <p:sldId id="2147481607" r:id="rId13"/>
    <p:sldId id="2147480932" r:id="rId14"/>
    <p:sldId id="2147477869" r:id="rId15"/>
    <p:sldId id="2147478024" r:id="rId16"/>
    <p:sldId id="2147478943" r:id="rId17"/>
    <p:sldId id="2147478911" r:id="rId18"/>
    <p:sldId id="2147482372" r:id="rId19"/>
    <p:sldId id="2147482370" r:id="rId20"/>
    <p:sldId id="259" r:id="rId21"/>
    <p:sldId id="2147478913" r:id="rId22"/>
    <p:sldId id="2147479957" r:id="rId23"/>
    <p:sldId id="2147482356" r:id="rId24"/>
    <p:sldId id="2147481750" r:id="rId25"/>
    <p:sldId id="2147482367" r:id="rId26"/>
    <p:sldId id="2147482240" r:id="rId27"/>
    <p:sldId id="2147480934" r:id="rId28"/>
    <p:sldId id="2147482373" r:id="rId29"/>
    <p:sldId id="2147482374" r:id="rId30"/>
    <p:sldId id="2147481780" r:id="rId31"/>
    <p:sldId id="2147482355" r:id="rId32"/>
    <p:sldId id="2147482369" r:id="rId33"/>
    <p:sldId id="2147478944" r:id="rId34"/>
    <p:sldId id="2147481814" r:id="rId35"/>
    <p:sldId id="2147481755" r:id="rId36"/>
    <p:sldId id="260" r:id="rId37"/>
    <p:sldId id="335" r:id="rId38"/>
    <p:sldId id="2147479185" r:id="rId39"/>
    <p:sldId id="2147482487" r:id="rId40"/>
    <p:sldId id="289"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8E2508-EA21-4FBD-8BC8-AD0AFF6D25E9}" v="14" dt="2025-06-12T14:00:32.8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7" d="100"/>
          <a:sy n="97" d="100"/>
        </p:scale>
        <p:origin x="229" y="2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tableStyles" Target="tableStyles.xml"/><Relationship Id="rId20" Type="http://schemas.openxmlformats.org/officeDocument/2006/relationships/slide" Target="slides/slide11.xml"/><Relationship Id="rId41" Type="http://schemas.openxmlformats.org/officeDocument/2006/relationships/slide" Target="slides/slide3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lena Ionascu" userId="a94da40d-e161-4e00-b03d-31be45ae1eb7" providerId="ADAL" clId="{568E2508-EA21-4FBD-8BC8-AD0AFF6D25E9}"/>
    <pc:docChg chg="custSel addSld delSld modSld sldOrd">
      <pc:chgData name="Marilena Ionascu" userId="a94da40d-e161-4e00-b03d-31be45ae1eb7" providerId="ADAL" clId="{568E2508-EA21-4FBD-8BC8-AD0AFF6D25E9}" dt="2025-06-12T14:01:38.986" v="122"/>
      <pc:docMkLst>
        <pc:docMk/>
      </pc:docMkLst>
      <pc:sldChg chg="mod modShow">
        <pc:chgData name="Marilena Ionascu" userId="a94da40d-e161-4e00-b03d-31be45ae1eb7" providerId="ADAL" clId="{568E2508-EA21-4FBD-8BC8-AD0AFF6D25E9}" dt="2025-06-12T13:28:54.228" v="45" actId="729"/>
        <pc:sldMkLst>
          <pc:docMk/>
          <pc:sldMk cId="2862030713" sldId="260"/>
        </pc:sldMkLst>
      </pc:sldChg>
      <pc:sldChg chg="modSp mod">
        <pc:chgData name="Marilena Ionascu" userId="a94da40d-e161-4e00-b03d-31be45ae1eb7" providerId="ADAL" clId="{568E2508-EA21-4FBD-8BC8-AD0AFF6D25E9}" dt="2025-06-12T13:30:14.261" v="97" actId="20577"/>
        <pc:sldMkLst>
          <pc:docMk/>
          <pc:sldMk cId="529279411" sldId="289"/>
        </pc:sldMkLst>
        <pc:spChg chg="mod">
          <ac:chgData name="Marilena Ionascu" userId="a94da40d-e161-4e00-b03d-31be45ae1eb7" providerId="ADAL" clId="{568E2508-EA21-4FBD-8BC8-AD0AFF6D25E9}" dt="2025-06-12T13:30:14.261" v="97" actId="20577"/>
          <ac:spMkLst>
            <pc:docMk/>
            <pc:sldMk cId="529279411" sldId="289"/>
            <ac:spMk id="6" creationId="{2E10716B-7C25-6369-F0DA-E27C38B64771}"/>
          </ac:spMkLst>
        </pc:spChg>
        <pc:spChg chg="mod">
          <ac:chgData name="Marilena Ionascu" userId="a94da40d-e161-4e00-b03d-31be45ae1eb7" providerId="ADAL" clId="{568E2508-EA21-4FBD-8BC8-AD0AFF6D25E9}" dt="2025-06-12T13:30:06.436" v="95" actId="14100"/>
          <ac:spMkLst>
            <pc:docMk/>
            <pc:sldMk cId="529279411" sldId="289"/>
            <ac:spMk id="7" creationId="{49A0D6B0-0422-C242-4E95-D32F84350A2F}"/>
          </ac:spMkLst>
        </pc:spChg>
        <pc:spChg chg="mod">
          <ac:chgData name="Marilena Ionascu" userId="a94da40d-e161-4e00-b03d-31be45ae1eb7" providerId="ADAL" clId="{568E2508-EA21-4FBD-8BC8-AD0AFF6D25E9}" dt="2025-06-12T13:29:37.264" v="72" actId="255"/>
          <ac:spMkLst>
            <pc:docMk/>
            <pc:sldMk cId="529279411" sldId="289"/>
            <ac:spMk id="10" creationId="{FCB39DEE-F217-F253-3EF9-827C0F19B714}"/>
          </ac:spMkLst>
        </pc:spChg>
      </pc:sldChg>
      <pc:sldChg chg="addSp modSp mod">
        <pc:chgData name="Marilena Ionascu" userId="a94da40d-e161-4e00-b03d-31be45ae1eb7" providerId="ADAL" clId="{568E2508-EA21-4FBD-8BC8-AD0AFF6D25E9}" dt="2025-06-12T13:55:29.371" v="100"/>
        <pc:sldMkLst>
          <pc:docMk/>
          <pc:sldMk cId="3572826025" sldId="2076136048"/>
        </pc:sldMkLst>
        <pc:spChg chg="mod">
          <ac:chgData name="Marilena Ionascu" userId="a94da40d-e161-4e00-b03d-31be45ae1eb7" providerId="ADAL" clId="{568E2508-EA21-4FBD-8BC8-AD0AFF6D25E9}" dt="2025-06-12T13:21:36.110" v="13" actId="6549"/>
          <ac:spMkLst>
            <pc:docMk/>
            <pc:sldMk cId="3572826025" sldId="2076136048"/>
            <ac:spMk id="3" creationId="{434CE3CD-6CFD-472D-B4E6-A8F01B256168}"/>
          </ac:spMkLst>
        </pc:spChg>
        <pc:spChg chg="mod">
          <ac:chgData name="Marilena Ionascu" userId="a94da40d-e161-4e00-b03d-31be45ae1eb7" providerId="ADAL" clId="{568E2508-EA21-4FBD-8BC8-AD0AFF6D25E9}" dt="2025-06-12T13:21:56.157" v="21" actId="20577"/>
          <ac:spMkLst>
            <pc:docMk/>
            <pc:sldMk cId="3572826025" sldId="2076136048"/>
            <ac:spMk id="4" creationId="{6BDF66DC-3C9F-4867-BC59-CBB5C96066B6}"/>
          </ac:spMkLst>
        </pc:spChg>
        <pc:picChg chg="add">
          <ac:chgData name="Marilena Ionascu" userId="a94da40d-e161-4e00-b03d-31be45ae1eb7" providerId="ADAL" clId="{568E2508-EA21-4FBD-8BC8-AD0AFF6D25E9}" dt="2025-06-12T13:55:29.371" v="100"/>
          <ac:picMkLst>
            <pc:docMk/>
            <pc:sldMk cId="3572826025" sldId="2076136048"/>
            <ac:picMk id="5" creationId="{89565395-F124-DA91-CD05-C4C1537FF249}"/>
          </ac:picMkLst>
        </pc:picChg>
      </pc:sldChg>
      <pc:sldChg chg="mod modShow">
        <pc:chgData name="Marilena Ionascu" userId="a94da40d-e161-4e00-b03d-31be45ae1eb7" providerId="ADAL" clId="{568E2508-EA21-4FBD-8BC8-AD0AFF6D25E9}" dt="2025-06-12T13:25:58.189" v="22" actId="729"/>
        <pc:sldMkLst>
          <pc:docMk/>
          <pc:sldMk cId="2497498237" sldId="2147478911"/>
        </pc:sldMkLst>
      </pc:sldChg>
      <pc:sldChg chg="modSp mod">
        <pc:chgData name="Marilena Ionascu" userId="a94da40d-e161-4e00-b03d-31be45ae1eb7" providerId="ADAL" clId="{568E2508-EA21-4FBD-8BC8-AD0AFF6D25E9}" dt="2025-06-12T13:28:28.493" v="44" actId="14100"/>
        <pc:sldMkLst>
          <pc:docMk/>
          <pc:sldMk cId="2754153580" sldId="2147478944"/>
        </pc:sldMkLst>
        <pc:spChg chg="mod">
          <ac:chgData name="Marilena Ionascu" userId="a94da40d-e161-4e00-b03d-31be45ae1eb7" providerId="ADAL" clId="{568E2508-EA21-4FBD-8BC8-AD0AFF6D25E9}" dt="2025-06-12T13:28:28.493" v="44" actId="14100"/>
          <ac:spMkLst>
            <pc:docMk/>
            <pc:sldMk cId="2754153580" sldId="2147478944"/>
            <ac:spMk id="3" creationId="{6EC8A82F-3693-F01E-F561-9118BC3CEBA0}"/>
          </ac:spMkLst>
        </pc:spChg>
      </pc:sldChg>
      <pc:sldChg chg="ord">
        <pc:chgData name="Marilena Ionascu" userId="a94da40d-e161-4e00-b03d-31be45ae1eb7" providerId="ADAL" clId="{568E2508-EA21-4FBD-8BC8-AD0AFF6D25E9}" dt="2025-06-12T14:01:38.986" v="122"/>
        <pc:sldMkLst>
          <pc:docMk/>
          <pc:sldMk cId="2552765922" sldId="2147479185"/>
        </pc:sldMkLst>
      </pc:sldChg>
      <pc:sldChg chg="ord">
        <pc:chgData name="Marilena Ionascu" userId="a94da40d-e161-4e00-b03d-31be45ae1eb7" providerId="ADAL" clId="{568E2508-EA21-4FBD-8BC8-AD0AFF6D25E9}" dt="2025-06-12T13:37:06.973" v="99"/>
        <pc:sldMkLst>
          <pc:docMk/>
          <pc:sldMk cId="3266518057" sldId="2147480932"/>
        </pc:sldMkLst>
      </pc:sldChg>
      <pc:sldChg chg="modSp mod ord">
        <pc:chgData name="Marilena Ionascu" userId="a94da40d-e161-4e00-b03d-31be45ae1eb7" providerId="ADAL" clId="{568E2508-EA21-4FBD-8BC8-AD0AFF6D25E9}" dt="2025-06-12T13:27:38.406" v="42" actId="20577"/>
        <pc:sldMkLst>
          <pc:docMk/>
          <pc:sldMk cId="3149281637" sldId="2147480934"/>
        </pc:sldMkLst>
        <pc:spChg chg="mod">
          <ac:chgData name="Marilena Ionascu" userId="a94da40d-e161-4e00-b03d-31be45ae1eb7" providerId="ADAL" clId="{568E2508-EA21-4FBD-8BC8-AD0AFF6D25E9}" dt="2025-06-12T13:27:38.406" v="42" actId="20577"/>
          <ac:spMkLst>
            <pc:docMk/>
            <pc:sldMk cId="3149281637" sldId="2147480934"/>
            <ac:spMk id="28" creationId="{C9937461-F6D3-7BCB-CA7E-BC5BC0D4FAC1}"/>
          </ac:spMkLst>
        </pc:spChg>
      </pc:sldChg>
      <pc:sldChg chg="add">
        <pc:chgData name="Marilena Ionascu" userId="a94da40d-e161-4e00-b03d-31be45ae1eb7" providerId="ADAL" clId="{568E2508-EA21-4FBD-8BC8-AD0AFF6D25E9}" dt="2025-06-12T13:55:45.077" v="101"/>
        <pc:sldMkLst>
          <pc:docMk/>
          <pc:sldMk cId="1216522803" sldId="2147481374"/>
        </pc:sldMkLst>
      </pc:sldChg>
      <pc:sldChg chg="modSp add mod">
        <pc:chgData name="Marilena Ionascu" userId="a94da40d-e161-4e00-b03d-31be45ae1eb7" providerId="ADAL" clId="{568E2508-EA21-4FBD-8BC8-AD0AFF6D25E9}" dt="2025-06-12T13:56:44.672" v="105" actId="27636"/>
        <pc:sldMkLst>
          <pc:docMk/>
          <pc:sldMk cId="2396167919" sldId="2147481750"/>
        </pc:sldMkLst>
        <pc:spChg chg="mod">
          <ac:chgData name="Marilena Ionascu" userId="a94da40d-e161-4e00-b03d-31be45ae1eb7" providerId="ADAL" clId="{568E2508-EA21-4FBD-8BC8-AD0AFF6D25E9}" dt="2025-06-12T13:56:44.672" v="105" actId="27636"/>
          <ac:spMkLst>
            <pc:docMk/>
            <pc:sldMk cId="2396167919" sldId="2147481750"/>
            <ac:spMk id="12" creationId="{CB1B7FBC-C906-BFD3-E90C-3282599289D1}"/>
          </ac:spMkLst>
        </pc:spChg>
      </pc:sldChg>
      <pc:sldChg chg="modSp add mod">
        <pc:chgData name="Marilena Ionascu" userId="a94da40d-e161-4e00-b03d-31be45ae1eb7" providerId="ADAL" clId="{568E2508-EA21-4FBD-8BC8-AD0AFF6D25E9}" dt="2025-06-12T14:00:02.917" v="117" actId="27636"/>
        <pc:sldMkLst>
          <pc:docMk/>
          <pc:sldMk cId="2489765225" sldId="2147481780"/>
        </pc:sldMkLst>
        <pc:spChg chg="mod">
          <ac:chgData name="Marilena Ionascu" userId="a94da40d-e161-4e00-b03d-31be45ae1eb7" providerId="ADAL" clId="{568E2508-EA21-4FBD-8BC8-AD0AFF6D25E9}" dt="2025-06-12T14:00:02.917" v="117" actId="27636"/>
          <ac:spMkLst>
            <pc:docMk/>
            <pc:sldMk cId="2489765225" sldId="2147481780"/>
            <ac:spMk id="22" creationId="{AE34B388-0793-5C06-5BC0-9A286C1847D4}"/>
          </ac:spMkLst>
        </pc:spChg>
      </pc:sldChg>
      <pc:sldChg chg="add ord">
        <pc:chgData name="Marilena Ionascu" userId="a94da40d-e161-4e00-b03d-31be45ae1eb7" providerId="ADAL" clId="{568E2508-EA21-4FBD-8BC8-AD0AFF6D25E9}" dt="2025-06-12T14:01:30.928" v="120"/>
        <pc:sldMkLst>
          <pc:docMk/>
          <pc:sldMk cId="2770279643" sldId="2147481814"/>
        </pc:sldMkLst>
      </pc:sldChg>
      <pc:sldChg chg="add modTransition">
        <pc:chgData name="Marilena Ionascu" userId="a94da40d-e161-4e00-b03d-31be45ae1eb7" providerId="ADAL" clId="{568E2508-EA21-4FBD-8BC8-AD0AFF6D25E9}" dt="2025-06-12T13:58:48.233" v="112"/>
        <pc:sldMkLst>
          <pc:docMk/>
          <pc:sldMk cId="3711953319" sldId="2147482240"/>
        </pc:sldMkLst>
      </pc:sldChg>
      <pc:sldChg chg="modSp add mod">
        <pc:chgData name="Marilena Ionascu" userId="a94da40d-e161-4e00-b03d-31be45ae1eb7" providerId="ADAL" clId="{568E2508-EA21-4FBD-8BC8-AD0AFF6D25E9}" dt="2025-06-12T13:56:24.095" v="103" actId="27636"/>
        <pc:sldMkLst>
          <pc:docMk/>
          <pc:sldMk cId="1874966065" sldId="2147482356"/>
        </pc:sldMkLst>
        <pc:spChg chg="mod">
          <ac:chgData name="Marilena Ionascu" userId="a94da40d-e161-4e00-b03d-31be45ae1eb7" providerId="ADAL" clId="{568E2508-EA21-4FBD-8BC8-AD0AFF6D25E9}" dt="2025-06-12T13:56:24.095" v="103" actId="27636"/>
          <ac:spMkLst>
            <pc:docMk/>
            <pc:sldMk cId="1874966065" sldId="2147482356"/>
            <ac:spMk id="2" creationId="{B9FD094C-AE11-E907-F43F-0664BFA72A42}"/>
          </ac:spMkLst>
        </pc:spChg>
      </pc:sldChg>
      <pc:sldChg chg="modSp add mod modTransition">
        <pc:chgData name="Marilena Ionascu" userId="a94da40d-e161-4e00-b03d-31be45ae1eb7" providerId="ADAL" clId="{568E2508-EA21-4FBD-8BC8-AD0AFF6D25E9}" dt="2025-06-12T13:57:07.969" v="107" actId="27636"/>
        <pc:sldMkLst>
          <pc:docMk/>
          <pc:sldMk cId="1383653281" sldId="2147482367"/>
        </pc:sldMkLst>
        <pc:spChg chg="mod">
          <ac:chgData name="Marilena Ionascu" userId="a94da40d-e161-4e00-b03d-31be45ae1eb7" providerId="ADAL" clId="{568E2508-EA21-4FBD-8BC8-AD0AFF6D25E9}" dt="2025-06-12T13:57:07.969" v="107" actId="27636"/>
          <ac:spMkLst>
            <pc:docMk/>
            <pc:sldMk cId="1383653281" sldId="2147482367"/>
            <ac:spMk id="2" creationId="{03D118F3-5D26-A44F-E136-2C30A4359E87}"/>
          </ac:spMkLst>
        </pc:spChg>
      </pc:sldChg>
      <pc:sldChg chg="mod modShow">
        <pc:chgData name="Marilena Ionascu" userId="a94da40d-e161-4e00-b03d-31be45ae1eb7" providerId="ADAL" clId="{568E2508-EA21-4FBD-8BC8-AD0AFF6D25E9}" dt="2025-06-12T13:26:03.652" v="23" actId="729"/>
        <pc:sldMkLst>
          <pc:docMk/>
          <pc:sldMk cId="457617864" sldId="2147482372"/>
        </pc:sldMkLst>
      </pc:sldChg>
      <pc:sldChg chg="add">
        <pc:chgData name="Marilena Ionascu" userId="a94da40d-e161-4e00-b03d-31be45ae1eb7" providerId="ADAL" clId="{568E2508-EA21-4FBD-8BC8-AD0AFF6D25E9}" dt="2025-06-12T13:59:09.281" v="113"/>
        <pc:sldMkLst>
          <pc:docMk/>
          <pc:sldMk cId="1673366490" sldId="2147482373"/>
        </pc:sldMkLst>
      </pc:sldChg>
      <pc:sldChg chg="add modTransition">
        <pc:chgData name="Marilena Ionascu" userId="a94da40d-e161-4e00-b03d-31be45ae1eb7" providerId="ADAL" clId="{568E2508-EA21-4FBD-8BC8-AD0AFF6D25E9}" dt="2025-06-12T13:59:25.411" v="114"/>
        <pc:sldMkLst>
          <pc:docMk/>
          <pc:sldMk cId="3688024677" sldId="2147482374"/>
        </pc:sldMkLst>
      </pc:sldChg>
      <pc:sldChg chg="modSp add del mod">
        <pc:chgData name="Marilena Ionascu" userId="a94da40d-e161-4e00-b03d-31be45ae1eb7" providerId="ADAL" clId="{568E2508-EA21-4FBD-8BC8-AD0AFF6D25E9}" dt="2025-06-12T13:58:01.969" v="111" actId="47"/>
        <pc:sldMkLst>
          <pc:docMk/>
          <pc:sldMk cId="2680394710" sldId="2147482399"/>
        </pc:sldMkLst>
        <pc:spChg chg="mod">
          <ac:chgData name="Marilena Ionascu" userId="a94da40d-e161-4e00-b03d-31be45ae1eb7" providerId="ADAL" clId="{568E2508-EA21-4FBD-8BC8-AD0AFF6D25E9}" dt="2025-06-12T13:57:25.761" v="110" actId="27636"/>
          <ac:spMkLst>
            <pc:docMk/>
            <pc:sldMk cId="2680394710" sldId="2147482399"/>
            <ac:spMk id="7" creationId="{7F9AE65B-4699-89BE-E98D-75BF36BEDB51}"/>
          </ac:spMkLst>
        </pc:spChg>
        <pc:spChg chg="mod">
          <ac:chgData name="Marilena Ionascu" userId="a94da40d-e161-4e00-b03d-31be45ae1eb7" providerId="ADAL" clId="{568E2508-EA21-4FBD-8BC8-AD0AFF6D25E9}" dt="2025-06-12T13:57:25.761" v="109" actId="27636"/>
          <ac:spMkLst>
            <pc:docMk/>
            <pc:sldMk cId="2680394710" sldId="2147482399"/>
            <ac:spMk id="8" creationId="{CE9A25A4-26BF-8B7C-8AF4-05CA031A2918}"/>
          </ac:spMkLst>
        </pc:spChg>
      </pc:sldChg>
      <pc:sldChg chg="add">
        <pc:chgData name="Marilena Ionascu" userId="a94da40d-e161-4e00-b03d-31be45ae1eb7" providerId="ADAL" clId="{568E2508-EA21-4FBD-8BC8-AD0AFF6D25E9}" dt="2025-06-12T14:00:32.812" v="118"/>
        <pc:sldMkLst>
          <pc:docMk/>
          <pc:sldMk cId="2335673452" sldId="2147482487"/>
        </pc:sldMkLst>
      </pc:sldChg>
      <pc:sldMasterChg chg="delSldLayout">
        <pc:chgData name="Marilena Ionascu" userId="a94da40d-e161-4e00-b03d-31be45ae1eb7" providerId="ADAL" clId="{568E2508-EA21-4FBD-8BC8-AD0AFF6D25E9}" dt="2025-06-12T13:58:01.969" v="111" actId="47"/>
        <pc:sldMasterMkLst>
          <pc:docMk/>
          <pc:sldMasterMk cId="220300226" sldId="2147483928"/>
        </pc:sldMasterMkLst>
        <pc:sldLayoutChg chg="del">
          <pc:chgData name="Marilena Ionascu" userId="a94da40d-e161-4e00-b03d-31be45ae1eb7" providerId="ADAL" clId="{568E2508-EA21-4FBD-8BC8-AD0AFF6D25E9}" dt="2025-06-12T13:58:01.969" v="111" actId="47"/>
          <pc:sldLayoutMkLst>
            <pc:docMk/>
            <pc:sldMasterMk cId="220300226" sldId="2147483928"/>
            <pc:sldLayoutMk cId="186104270" sldId="214748408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4F3400-5B8B-47B6-8197-069D2B315C77}" type="datetimeFigureOut">
              <a:rPr lang="en-US" smtClean="0"/>
              <a:t>6/13/2025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E274E2-2C23-4A2E-BA74-D68371734DBC}" type="slidenum">
              <a:rPr lang="en-US" smtClean="0"/>
              <a:t>‹#›</a:t>
            </a:fld>
            <a:endParaRPr lang="en-US"/>
          </a:p>
        </p:txBody>
      </p:sp>
    </p:spTree>
    <p:extLst>
      <p:ext uri="{BB962C8B-B14F-4D97-AF65-F5344CB8AC3E}">
        <p14:creationId xmlns:p14="http://schemas.microsoft.com/office/powerpoint/2010/main" val="1795529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D7AEA-4A5A-4BD7-91E7-07F833D33C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8260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effectLst/>
              </a:rPr>
              <a:t>Deși</a:t>
            </a:r>
            <a:r>
              <a:rPr lang="en-US" b="0" i="0" dirty="0">
                <a:effectLst/>
              </a:rPr>
              <a:t> AI a </a:t>
            </a:r>
            <a:r>
              <a:rPr lang="en-US" b="0" i="0" dirty="0" err="1">
                <a:effectLst/>
              </a:rPr>
              <a:t>fost</a:t>
            </a:r>
            <a:r>
              <a:rPr lang="en-US" b="0" i="0" dirty="0">
                <a:effectLst/>
              </a:rPr>
              <a:t> </a:t>
            </a:r>
            <a:r>
              <a:rPr lang="en-US" b="0" i="0" dirty="0" err="1">
                <a:effectLst/>
              </a:rPr>
              <a:t>deja</a:t>
            </a:r>
            <a:r>
              <a:rPr lang="en-US" b="0" i="0" dirty="0">
                <a:effectLst/>
              </a:rPr>
              <a:t> </a:t>
            </a:r>
            <a:r>
              <a:rPr lang="en-US" b="0" i="0" dirty="0" err="1">
                <a:effectLst/>
              </a:rPr>
              <a:t>utilizată</a:t>
            </a:r>
            <a:r>
              <a:rPr lang="en-US" b="0" i="0" dirty="0">
                <a:effectLst/>
              </a:rPr>
              <a:t> </a:t>
            </a:r>
            <a:r>
              <a:rPr lang="en-US" b="0" i="0" dirty="0" err="1">
                <a:effectLst/>
              </a:rPr>
              <a:t>pentru</a:t>
            </a:r>
            <a:r>
              <a:rPr lang="en-US" b="0" i="0" dirty="0">
                <a:effectLst/>
              </a:rPr>
              <a:t> a </a:t>
            </a:r>
            <a:r>
              <a:rPr lang="en-US" b="0" i="0" dirty="0" err="1">
                <a:effectLst/>
              </a:rPr>
              <a:t>stimula</a:t>
            </a:r>
            <a:r>
              <a:rPr lang="en-US" b="0" i="0" dirty="0">
                <a:effectLst/>
              </a:rPr>
              <a:t> </a:t>
            </a:r>
            <a:r>
              <a:rPr lang="en-US" b="0" i="0" dirty="0" err="1">
                <a:effectLst/>
              </a:rPr>
              <a:t>incluziunea</a:t>
            </a:r>
            <a:r>
              <a:rPr lang="en-US" b="0" i="0" dirty="0">
                <a:effectLst/>
              </a:rPr>
              <a:t> </a:t>
            </a:r>
            <a:r>
              <a:rPr lang="en-US" b="0" i="0" dirty="0" err="1">
                <a:effectLst/>
              </a:rPr>
              <a:t>și</a:t>
            </a:r>
            <a:r>
              <a:rPr lang="en-US" b="0" i="0" dirty="0">
                <a:effectLst/>
              </a:rPr>
              <a:t> </a:t>
            </a:r>
            <a:r>
              <a:rPr lang="en-US" b="0" i="0" dirty="0" err="1">
                <a:effectLst/>
              </a:rPr>
              <a:t>productivitatea</a:t>
            </a:r>
            <a:r>
              <a:rPr lang="en-US" b="0" i="0" dirty="0">
                <a:effectLst/>
              </a:rPr>
              <a:t>, </a:t>
            </a:r>
            <a:r>
              <a:rPr lang="en-US" b="0" i="0" dirty="0" err="1">
                <a:effectLst/>
              </a:rPr>
              <a:t>progresele</a:t>
            </a:r>
            <a:r>
              <a:rPr lang="en-US" b="0" i="0" dirty="0">
                <a:effectLst/>
              </a:rPr>
              <a:t> </a:t>
            </a:r>
            <a:r>
              <a:rPr lang="en-US" b="0" i="0" dirty="0" err="1">
                <a:effectLst/>
              </a:rPr>
              <a:t>recente</a:t>
            </a:r>
            <a:r>
              <a:rPr lang="en-US" b="0" i="0" dirty="0">
                <a:effectLst/>
              </a:rPr>
              <a:t> </a:t>
            </a:r>
            <a:r>
              <a:rPr lang="en-US" b="0" i="0" dirty="0" err="1">
                <a:effectLst/>
              </a:rPr>
              <a:t>oferă</a:t>
            </a:r>
            <a:r>
              <a:rPr lang="en-US" b="0" i="0" dirty="0">
                <a:effectLst/>
              </a:rPr>
              <a:t> </a:t>
            </a:r>
            <a:r>
              <a:rPr lang="en-US" b="0" i="0" dirty="0" err="1">
                <a:effectLst/>
              </a:rPr>
              <a:t>posibilitatea</a:t>
            </a:r>
            <a:r>
              <a:rPr lang="en-US" b="0" i="0" dirty="0">
                <a:effectLst/>
              </a:rPr>
              <a:t> de a </a:t>
            </a:r>
            <a:r>
              <a:rPr lang="en-US" b="0" i="0" dirty="0" err="1">
                <a:effectLst/>
              </a:rPr>
              <a:t>reimagina</a:t>
            </a:r>
            <a:r>
              <a:rPr lang="en-US" b="0" i="0" dirty="0">
                <a:effectLst/>
              </a:rPr>
              <a:t> </a:t>
            </a:r>
            <a:r>
              <a:rPr lang="en-US" b="0" i="0" dirty="0" err="1">
                <a:effectLst/>
              </a:rPr>
              <a:t>soluțiile</a:t>
            </a:r>
            <a:r>
              <a:rPr lang="en-US" b="0" i="0" dirty="0">
                <a:effectLst/>
              </a:rPr>
              <a:t> la </a:t>
            </a:r>
            <a:r>
              <a:rPr lang="en-US" b="0" i="0" dirty="0" err="1">
                <a:effectLst/>
              </a:rPr>
              <a:t>provocările</a:t>
            </a:r>
            <a:r>
              <a:rPr lang="en-US" b="0" i="0" dirty="0">
                <a:effectLst/>
              </a:rPr>
              <a:t> de </a:t>
            </a:r>
            <a:r>
              <a:rPr lang="en-US" b="0" i="0" dirty="0" err="1">
                <a:effectLst/>
              </a:rPr>
              <a:t>lungă</a:t>
            </a:r>
            <a:r>
              <a:rPr lang="en-US" b="0" i="0" dirty="0">
                <a:effectLst/>
              </a:rPr>
              <a:t> </a:t>
            </a:r>
            <a:r>
              <a:rPr lang="en-US" b="0" i="0" dirty="0" err="1">
                <a:effectLst/>
              </a:rPr>
              <a:t>durată</a:t>
            </a:r>
            <a:r>
              <a:rPr lang="en-US" b="0" i="0" dirty="0">
                <a:effectLst/>
              </a:rPr>
              <a:t> din </a:t>
            </a:r>
            <a:r>
              <a:rPr lang="en-US" b="0" i="0" dirty="0" err="1">
                <a:effectLst/>
              </a:rPr>
              <a:t>educație</a:t>
            </a:r>
            <a:r>
              <a:rPr lang="en-US" b="0" i="0" dirty="0">
                <a:effectLst/>
              </a:rPr>
              <a:t> </a:t>
            </a:r>
            <a:r>
              <a:rPr lang="en-US" b="0" i="0" dirty="0" err="1">
                <a:effectLst/>
              </a:rPr>
              <a:t>într</a:t>
            </a:r>
            <a:r>
              <a:rPr lang="en-US" b="0" i="0" dirty="0">
                <a:effectLst/>
              </a:rPr>
              <a:t>-un moment </a:t>
            </a:r>
            <a:r>
              <a:rPr lang="en-US" b="0" i="0" dirty="0" err="1">
                <a:effectLst/>
              </a:rPr>
              <a:t>în</a:t>
            </a:r>
            <a:r>
              <a:rPr lang="en-US" b="0" i="0" dirty="0">
                <a:effectLst/>
              </a:rPr>
              <a:t> care </a:t>
            </a:r>
            <a:r>
              <a:rPr lang="en-US" b="0" i="0" dirty="0" err="1">
                <a:effectLst/>
              </a:rPr>
              <a:t>acestea</a:t>
            </a:r>
            <a:r>
              <a:rPr lang="en-US" b="0" i="0" dirty="0">
                <a:effectLst/>
              </a:rPr>
              <a:t> sunt </a:t>
            </a:r>
            <a:r>
              <a:rPr lang="en-US" b="0" i="0" dirty="0" err="1">
                <a:effectLst/>
              </a:rPr>
              <a:t>probabil</a:t>
            </a:r>
            <a:r>
              <a:rPr lang="en-US" b="0" i="0" dirty="0">
                <a:effectLst/>
              </a:rPr>
              <a:t> </a:t>
            </a:r>
            <a:r>
              <a:rPr lang="en-US" b="0" i="0" dirty="0" err="1">
                <a:effectLst/>
              </a:rPr>
              <a:t>cele</a:t>
            </a:r>
            <a:r>
              <a:rPr lang="en-US" b="0" i="0" dirty="0">
                <a:effectLst/>
              </a:rPr>
              <a:t> </a:t>
            </a:r>
            <a:r>
              <a:rPr lang="en-US" b="0" i="0" dirty="0" err="1">
                <a:effectLst/>
              </a:rPr>
              <a:t>mai</a:t>
            </a:r>
            <a:r>
              <a:rPr lang="en-US" b="0" i="0" dirty="0">
                <a:effectLst/>
              </a:rPr>
              <a:t> </a:t>
            </a:r>
            <a:r>
              <a:rPr lang="en-US" b="0" i="0" dirty="0" err="1">
                <a:effectLst/>
              </a:rPr>
              <a:t>necesare</a:t>
            </a:r>
            <a:r>
              <a:rPr lang="en-US" b="0" i="0" dirty="0">
                <a:effectLst/>
              </a:rPr>
              <a:t>.
Este inspirator </a:t>
            </a:r>
            <a:r>
              <a:rPr lang="en-US" b="0" i="0" dirty="0" err="1">
                <a:effectLst/>
              </a:rPr>
              <a:t>să</a:t>
            </a:r>
            <a:r>
              <a:rPr lang="en-US" b="0" i="0" dirty="0">
                <a:effectLst/>
              </a:rPr>
              <a:t> </a:t>
            </a:r>
            <a:r>
              <a:rPr lang="en-US" b="0" i="0" dirty="0" err="1">
                <a:effectLst/>
              </a:rPr>
              <a:t>luăm</a:t>
            </a:r>
            <a:r>
              <a:rPr lang="en-US" b="0" i="0" dirty="0">
                <a:effectLst/>
              </a:rPr>
              <a:t> </a:t>
            </a:r>
            <a:r>
              <a:rPr lang="en-US" b="0" i="0" dirty="0" err="1">
                <a:effectLst/>
              </a:rPr>
              <a:t>în</a:t>
            </a:r>
            <a:r>
              <a:rPr lang="en-US" b="0" i="0" dirty="0">
                <a:effectLst/>
              </a:rPr>
              <a:t> </a:t>
            </a:r>
            <a:r>
              <a:rPr lang="en-US" b="0" i="0" dirty="0" err="1">
                <a:effectLst/>
              </a:rPr>
              <a:t>considerare</a:t>
            </a:r>
            <a:r>
              <a:rPr lang="en-US" b="0" i="0" dirty="0">
                <a:effectLst/>
              </a:rPr>
              <a:t> </a:t>
            </a:r>
            <a:r>
              <a:rPr lang="en-US" b="0" i="0" dirty="0" err="1">
                <a:effectLst/>
              </a:rPr>
              <a:t>oportunitățile</a:t>
            </a:r>
            <a:r>
              <a:rPr lang="en-US" b="0" i="0" dirty="0">
                <a:effectLst/>
              </a:rPr>
              <a:t> pe care le </a:t>
            </a:r>
            <a:r>
              <a:rPr lang="en-US" b="0" i="0" dirty="0" err="1">
                <a:effectLst/>
              </a:rPr>
              <a:t>avem</a:t>
            </a:r>
            <a:r>
              <a:rPr lang="en-US" b="0" i="0" dirty="0">
                <a:effectLst/>
              </a:rPr>
              <a:t> </a:t>
            </a:r>
            <a:r>
              <a:rPr lang="en-US" b="0" i="0" dirty="0" err="1">
                <a:effectLst/>
              </a:rPr>
              <a:t>pentru</a:t>
            </a:r>
            <a:r>
              <a:rPr lang="en-US" b="0" i="0" dirty="0">
                <a:effectLst/>
              </a:rPr>
              <a:t> a </a:t>
            </a:r>
            <a:r>
              <a:rPr lang="en-US" b="0" i="0" dirty="0" err="1">
                <a:effectLst/>
              </a:rPr>
              <a:t>maximiza</a:t>
            </a:r>
            <a:r>
              <a:rPr lang="en-US" b="0" i="0" dirty="0">
                <a:effectLst/>
              </a:rPr>
              <a:t> </a:t>
            </a:r>
            <a:r>
              <a:rPr lang="en-US" b="0" i="0" dirty="0" err="1">
                <a:effectLst/>
              </a:rPr>
              <a:t>potențialul</a:t>
            </a:r>
            <a:r>
              <a:rPr lang="en-US" b="0" i="0" dirty="0">
                <a:effectLst/>
              </a:rPr>
              <a:t> </a:t>
            </a:r>
            <a:r>
              <a:rPr lang="en-US" b="0" i="0" dirty="0" err="1">
                <a:effectLst/>
              </a:rPr>
              <a:t>transformator</a:t>
            </a:r>
            <a:r>
              <a:rPr lang="en-US" b="0" i="0" dirty="0">
                <a:effectLst/>
              </a:rPr>
              <a:t> al AI </a:t>
            </a:r>
            <a:r>
              <a:rPr lang="en-US" b="0" i="0" dirty="0" err="1">
                <a:effectLst/>
              </a:rPr>
              <a:t>într</a:t>
            </a:r>
            <a:r>
              <a:rPr lang="en-US" b="0" i="0" dirty="0">
                <a:effectLst/>
              </a:rPr>
              <a:t>-o </a:t>
            </a:r>
            <a:r>
              <a:rPr lang="en-US" b="0" i="0" dirty="0" err="1">
                <a:effectLst/>
              </a:rPr>
              <a:t>varietate</a:t>
            </a:r>
            <a:r>
              <a:rPr lang="en-US" b="0" i="0" dirty="0">
                <a:effectLst/>
              </a:rPr>
              <a:t> de </a:t>
            </a:r>
            <a:r>
              <a:rPr lang="en-US" b="0" i="0" dirty="0" err="1">
                <a:effectLst/>
              </a:rPr>
              <a:t>moduri</a:t>
            </a:r>
            <a:r>
              <a:rPr lang="en-US" b="0" i="0" dirty="0">
                <a:effectLst/>
              </a:rPr>
              <a:t>, cum </a:t>
            </a:r>
            <a:r>
              <a:rPr lang="en-US" b="0" i="0" dirty="0" err="1">
                <a:effectLst/>
              </a:rPr>
              <a:t>ar</a:t>
            </a:r>
            <a:r>
              <a:rPr lang="en-US" b="0" i="0" dirty="0">
                <a:effectLst/>
              </a:rPr>
              <a:t> fi </a:t>
            </a:r>
            <a:r>
              <a:rPr lang="en-US" b="0" i="0" dirty="0" err="1">
                <a:effectLst/>
              </a:rPr>
              <a:t>dezvoltarea</a:t>
            </a:r>
            <a:r>
              <a:rPr lang="en-US" b="0" i="0" dirty="0">
                <a:effectLst/>
              </a:rPr>
              <a:t> de noi </a:t>
            </a:r>
            <a:r>
              <a:rPr lang="en-US" b="0" i="0" dirty="0" err="1">
                <a:effectLst/>
              </a:rPr>
              <a:t>instrumente</a:t>
            </a:r>
            <a:r>
              <a:rPr lang="en-US" b="0" i="0" dirty="0">
                <a:effectLst/>
              </a:rPr>
              <a:t> de </a:t>
            </a:r>
            <a:r>
              <a:rPr lang="en-US" b="0" i="0" dirty="0" err="1">
                <a:effectLst/>
              </a:rPr>
              <a:t>învățare</a:t>
            </a:r>
            <a:r>
              <a:rPr lang="en-US" b="0" i="0" dirty="0">
                <a:effectLst/>
              </a:rPr>
              <a:t>, </a:t>
            </a:r>
            <a:r>
              <a:rPr lang="en-US" b="0" i="0" dirty="0" err="1">
                <a:effectLst/>
              </a:rPr>
              <a:t>furnizarea</a:t>
            </a:r>
            <a:r>
              <a:rPr lang="en-US" b="0" i="0" dirty="0">
                <a:effectLst/>
              </a:rPr>
              <a:t> </a:t>
            </a:r>
            <a:r>
              <a:rPr lang="en-US" b="0" i="0" dirty="0" err="1">
                <a:effectLst/>
              </a:rPr>
              <a:t>unui</a:t>
            </a:r>
            <a:r>
              <a:rPr lang="en-US" b="0" i="0" dirty="0">
                <a:effectLst/>
              </a:rPr>
              <a:t> </a:t>
            </a:r>
            <a:r>
              <a:rPr lang="en-US" b="0" i="0" dirty="0" err="1">
                <a:effectLst/>
              </a:rPr>
              <a:t>ajutor</a:t>
            </a:r>
            <a:r>
              <a:rPr lang="en-US" b="0" i="0" dirty="0">
                <a:effectLst/>
              </a:rPr>
              <a:t> </a:t>
            </a:r>
            <a:r>
              <a:rPr lang="en-US" b="0" i="0" dirty="0" err="1">
                <a:effectLst/>
              </a:rPr>
              <a:t>pentru</a:t>
            </a:r>
            <a:r>
              <a:rPr lang="en-US" b="0" i="0" dirty="0">
                <a:effectLst/>
              </a:rPr>
              <a:t> </a:t>
            </a:r>
            <a:r>
              <a:rPr lang="en-US" b="0" i="0" dirty="0" err="1">
                <a:effectLst/>
              </a:rPr>
              <a:t>crearea</a:t>
            </a:r>
            <a:r>
              <a:rPr lang="en-US" b="0" i="0" dirty="0">
                <a:effectLst/>
              </a:rPr>
              <a:t> de </a:t>
            </a:r>
            <a:r>
              <a:rPr lang="en-US" b="0" i="0" dirty="0" err="1">
                <a:effectLst/>
              </a:rPr>
              <a:t>conținut</a:t>
            </a:r>
            <a:r>
              <a:rPr lang="en-US" b="0" i="0" dirty="0">
                <a:effectLst/>
              </a:rPr>
              <a:t>, </a:t>
            </a:r>
            <a:r>
              <a:rPr lang="en-US" b="0" i="0" dirty="0" err="1">
                <a:effectLst/>
              </a:rPr>
              <a:t>construirea</a:t>
            </a:r>
            <a:r>
              <a:rPr lang="en-US" b="0" i="0" dirty="0">
                <a:effectLst/>
              </a:rPr>
              <a:t> </a:t>
            </a:r>
            <a:r>
              <a:rPr lang="en-US" b="0" i="0" dirty="0" err="1">
                <a:effectLst/>
              </a:rPr>
              <a:t>alfabetizării</a:t>
            </a:r>
            <a:r>
              <a:rPr lang="en-US" b="0" i="0" dirty="0">
                <a:effectLst/>
              </a:rPr>
              <a:t> AI, </a:t>
            </a:r>
            <a:r>
              <a:rPr lang="en-US" b="0" i="0" dirty="0" err="1">
                <a:effectLst/>
              </a:rPr>
              <a:t>îmbunătățirea</a:t>
            </a:r>
            <a:r>
              <a:rPr lang="en-US" b="0" i="0" dirty="0">
                <a:effectLst/>
              </a:rPr>
              <a:t> </a:t>
            </a:r>
            <a:r>
              <a:rPr lang="en-US" b="0" i="0" dirty="0" err="1">
                <a:effectLst/>
              </a:rPr>
              <a:t>serviciilor</a:t>
            </a:r>
            <a:r>
              <a:rPr lang="en-US" b="0" i="0" dirty="0">
                <a:effectLst/>
              </a:rPr>
              <a:t> </a:t>
            </a:r>
            <a:r>
              <a:rPr lang="en-US" b="0" i="0" dirty="0" err="1">
                <a:effectLst/>
              </a:rPr>
              <a:t>pentru</a:t>
            </a:r>
            <a:r>
              <a:rPr lang="en-US" b="0" i="0" dirty="0">
                <a:effectLst/>
              </a:rPr>
              <a:t> </a:t>
            </a:r>
            <a:r>
              <a:rPr lang="en-US" b="0" i="0" dirty="0" err="1">
                <a:effectLst/>
              </a:rPr>
              <a:t>studenți</a:t>
            </a:r>
            <a:r>
              <a:rPr lang="en-US" b="0" i="0" dirty="0">
                <a:effectLst/>
              </a:rPr>
              <a:t>, </a:t>
            </a:r>
            <a:r>
              <a:rPr lang="en-US" b="0" i="0" dirty="0" err="1">
                <a:effectLst/>
              </a:rPr>
              <a:t>simplificarea</a:t>
            </a:r>
            <a:r>
              <a:rPr lang="en-US" b="0" i="0" dirty="0">
                <a:effectLst/>
              </a:rPr>
              <a:t> </a:t>
            </a:r>
            <a:r>
              <a:rPr lang="en-US" b="0" i="0" dirty="0" err="1">
                <a:effectLst/>
              </a:rPr>
              <a:t>programării</a:t>
            </a:r>
            <a:r>
              <a:rPr lang="en-US" b="0" i="0" dirty="0">
                <a:effectLst/>
              </a:rPr>
              <a:t> </a:t>
            </a:r>
            <a:r>
              <a:rPr lang="en-US" b="0" i="0" dirty="0" err="1">
                <a:effectLst/>
              </a:rPr>
              <a:t>și</a:t>
            </a:r>
            <a:r>
              <a:rPr lang="en-US" b="0" i="0" dirty="0">
                <a:effectLst/>
              </a:rPr>
              <a:t> </a:t>
            </a:r>
            <a:r>
              <a:rPr lang="en-US" b="0" i="0" dirty="0" err="1">
                <a:effectLst/>
              </a:rPr>
              <a:t>multe</a:t>
            </a:r>
            <a:r>
              <a:rPr lang="en-US" b="0" i="0" dirty="0">
                <a:effectLst/>
              </a:rPr>
              <a:t> </a:t>
            </a:r>
            <a:r>
              <a:rPr lang="en-US" b="0" i="0" dirty="0" err="1">
                <a:effectLst/>
              </a:rPr>
              <a:t>altele</a:t>
            </a:r>
            <a:r>
              <a:rPr lang="en-US" b="0" i="0" dirty="0">
                <a:effectLst/>
              </a:rPr>
              <a:t>. </a:t>
            </a:r>
            <a:r>
              <a:rPr lang="en-US" b="0" i="0" dirty="0" err="1">
                <a:effectLst/>
              </a:rPr>
              <a:t>Vă</a:t>
            </a:r>
            <a:r>
              <a:rPr lang="en-US" b="0" i="0" dirty="0">
                <a:effectLst/>
              </a:rPr>
              <a:t> </a:t>
            </a:r>
            <a:r>
              <a:rPr lang="en-US" b="0" i="0" dirty="0" err="1">
                <a:effectLst/>
              </a:rPr>
              <a:t>sfătuim</a:t>
            </a:r>
            <a:r>
              <a:rPr lang="en-US" b="0" i="0" dirty="0">
                <a:effectLst/>
              </a:rPr>
              <a:t> </a:t>
            </a:r>
            <a:r>
              <a:rPr lang="en-US" b="0" i="0" dirty="0" err="1">
                <a:effectLst/>
              </a:rPr>
              <a:t>să</a:t>
            </a:r>
            <a:r>
              <a:rPr lang="en-US" b="0" i="0" dirty="0">
                <a:effectLst/>
              </a:rPr>
              <a:t> </a:t>
            </a:r>
            <a:r>
              <a:rPr lang="en-US" b="0" i="0" dirty="0" err="1">
                <a:effectLst/>
              </a:rPr>
              <a:t>vă</a:t>
            </a:r>
            <a:r>
              <a:rPr lang="en-US" b="0" i="0" dirty="0">
                <a:effectLst/>
              </a:rPr>
              <a:t> </a:t>
            </a:r>
            <a:r>
              <a:rPr lang="en-US" b="0" i="0" dirty="0" err="1">
                <a:effectLst/>
              </a:rPr>
              <a:t>evaluați</a:t>
            </a:r>
            <a:r>
              <a:rPr lang="en-US" b="0" i="0" dirty="0">
                <a:effectLst/>
              </a:rPr>
              <a:t> </a:t>
            </a:r>
            <a:r>
              <a:rPr lang="en-US" b="0" i="0" dirty="0" err="1">
                <a:effectLst/>
              </a:rPr>
              <a:t>oportunitățile</a:t>
            </a:r>
            <a:r>
              <a:rPr lang="en-US" b="0" i="0" dirty="0">
                <a:effectLst/>
              </a:rPr>
              <a:t> cu AI pe </a:t>
            </a:r>
            <a:r>
              <a:rPr lang="en-US" b="0" i="0" dirty="0" err="1">
                <a:effectLst/>
              </a:rPr>
              <a:t>baza</a:t>
            </a:r>
            <a:r>
              <a:rPr lang="en-US" b="0" i="0" dirty="0">
                <a:effectLst/>
              </a:rPr>
              <a:t> </a:t>
            </a:r>
            <a:r>
              <a:rPr lang="en-US" b="0" i="0" dirty="0" err="1">
                <a:effectLst/>
              </a:rPr>
              <a:t>nevoilor</a:t>
            </a:r>
            <a:r>
              <a:rPr lang="en-US" b="0" i="0" dirty="0">
                <a:effectLst/>
              </a:rPr>
              <a:t> </a:t>
            </a:r>
            <a:r>
              <a:rPr lang="en-US" b="0" i="0" dirty="0" err="1">
                <a:effectLst/>
              </a:rPr>
              <a:t>și</a:t>
            </a:r>
            <a:r>
              <a:rPr lang="en-US" b="0" i="0" dirty="0">
                <a:effectLst/>
              </a:rPr>
              <a:t> </a:t>
            </a:r>
            <a:r>
              <a:rPr lang="en-US" b="0" i="0" dirty="0" err="1">
                <a:effectLst/>
              </a:rPr>
              <a:t>obiectivelor</a:t>
            </a:r>
            <a:r>
              <a:rPr lang="en-US" b="0" i="0" dirty="0">
                <a:effectLst/>
              </a:rPr>
              <a:t> </a:t>
            </a:r>
            <a:r>
              <a:rPr lang="en-US" b="0" i="0" dirty="0" err="1">
                <a:effectLst/>
              </a:rPr>
              <a:t>dvs</a:t>
            </a:r>
            <a:r>
              <a:rPr lang="en-US" b="0" i="0" dirty="0">
                <a:effectLst/>
              </a:rPr>
              <a:t>. de top. </a:t>
            </a:r>
            <a:r>
              <a:rPr lang="en-US" b="0" i="0" dirty="0" err="1">
                <a:effectLst/>
              </a:rPr>
              <a:t>După</a:t>
            </a:r>
            <a:r>
              <a:rPr lang="en-US" b="0" i="0" dirty="0">
                <a:effectLst/>
              </a:rPr>
              <a:t> cum s-a </a:t>
            </a:r>
            <a:r>
              <a:rPr lang="en-US" b="0" i="0" dirty="0" err="1">
                <a:effectLst/>
              </a:rPr>
              <a:t>demonstrat</a:t>
            </a:r>
            <a:r>
              <a:rPr lang="en-US" b="0" i="0" dirty="0">
                <a:effectLst/>
              </a:rPr>
              <a:t> aici, AI </a:t>
            </a:r>
            <a:r>
              <a:rPr lang="en-US" b="0" i="0" dirty="0" err="1">
                <a:effectLst/>
              </a:rPr>
              <a:t>poate</a:t>
            </a:r>
            <a:r>
              <a:rPr lang="en-US" b="0" i="0" dirty="0">
                <a:effectLst/>
              </a:rPr>
              <a:t> </a:t>
            </a:r>
            <a:r>
              <a:rPr lang="en-US" b="0" i="0" dirty="0" err="1">
                <a:effectLst/>
              </a:rPr>
              <a:t>avea</a:t>
            </a:r>
            <a:r>
              <a:rPr lang="en-US" b="0" i="0" dirty="0">
                <a:effectLst/>
              </a:rPr>
              <a:t> impact </a:t>
            </a:r>
            <a:r>
              <a:rPr lang="en-US" b="0" i="0" dirty="0" err="1">
                <a:effectLst/>
              </a:rPr>
              <a:t>indiferent</a:t>
            </a:r>
            <a:r>
              <a:rPr lang="en-US" b="0" i="0" dirty="0">
                <a:effectLst/>
              </a:rPr>
              <a:t> </a:t>
            </a:r>
            <a:r>
              <a:rPr lang="en-US" b="0" i="0" dirty="0" err="1">
                <a:effectLst/>
              </a:rPr>
              <a:t>dacă</a:t>
            </a:r>
            <a:r>
              <a:rPr lang="en-US" b="0" i="0" dirty="0">
                <a:effectLst/>
              </a:rPr>
              <a:t> </a:t>
            </a:r>
            <a:r>
              <a:rPr lang="en-US" b="0" i="0" dirty="0" err="1">
                <a:effectLst/>
              </a:rPr>
              <a:t>doriți</a:t>
            </a:r>
            <a:r>
              <a:rPr lang="en-US" b="0" i="0" dirty="0">
                <a:effectLst/>
              </a:rPr>
              <a:t> </a:t>
            </a:r>
            <a:r>
              <a:rPr lang="en-US" b="0" i="0" dirty="0" err="1">
                <a:effectLst/>
              </a:rPr>
              <a:t>să</a:t>
            </a:r>
            <a:r>
              <a:rPr lang="en-US" b="0" i="0" dirty="0">
                <a:effectLst/>
              </a:rPr>
              <a:t> </a:t>
            </a:r>
            <a:r>
              <a:rPr lang="en-US" b="0" i="0" dirty="0" err="1">
                <a:effectLst/>
              </a:rPr>
              <a:t>accelerați</a:t>
            </a:r>
            <a:r>
              <a:rPr lang="en-US" b="0" i="0" dirty="0">
                <a:effectLst/>
              </a:rPr>
              <a:t> </a:t>
            </a:r>
            <a:r>
              <a:rPr lang="en-US" b="0" i="0" dirty="0" err="1">
                <a:effectLst/>
              </a:rPr>
              <a:t>învățarea</a:t>
            </a:r>
            <a:r>
              <a:rPr lang="en-US" b="0" i="0" dirty="0">
                <a:effectLst/>
              </a:rPr>
              <a:t>, </a:t>
            </a:r>
            <a:r>
              <a:rPr lang="en-US" b="0" i="0" dirty="0" err="1">
                <a:effectLst/>
              </a:rPr>
              <a:t>să</a:t>
            </a:r>
            <a:r>
              <a:rPr lang="en-US" b="0" i="0" dirty="0">
                <a:effectLst/>
              </a:rPr>
              <a:t> </a:t>
            </a:r>
            <a:r>
              <a:rPr lang="en-US" b="0" i="0" dirty="0" err="1">
                <a:effectLst/>
              </a:rPr>
              <a:t>îmbunătățiți</a:t>
            </a:r>
            <a:r>
              <a:rPr lang="en-US" b="0" i="0" dirty="0">
                <a:effectLst/>
              </a:rPr>
              <a:t> </a:t>
            </a:r>
            <a:r>
              <a:rPr lang="en-US" b="0" i="0" dirty="0" err="1">
                <a:effectLst/>
              </a:rPr>
              <a:t>eficiența</a:t>
            </a:r>
            <a:r>
              <a:rPr lang="en-US" b="0" i="0" dirty="0">
                <a:effectLst/>
              </a:rPr>
              <a:t>, </a:t>
            </a:r>
            <a:r>
              <a:rPr lang="en-US" b="0" i="0" dirty="0" err="1">
                <a:effectLst/>
              </a:rPr>
              <a:t>să</a:t>
            </a:r>
            <a:r>
              <a:rPr lang="en-US" b="0" i="0" dirty="0">
                <a:effectLst/>
              </a:rPr>
              <a:t> </a:t>
            </a:r>
            <a:r>
              <a:rPr lang="en-US" b="0" i="0" dirty="0" err="1">
                <a:effectLst/>
              </a:rPr>
              <a:t>pregătiți</a:t>
            </a:r>
            <a:r>
              <a:rPr lang="en-US" b="0" i="0" dirty="0">
                <a:effectLst/>
              </a:rPr>
              <a:t> </a:t>
            </a:r>
            <a:r>
              <a:rPr lang="en-US" b="0" i="0" dirty="0" err="1">
                <a:effectLst/>
              </a:rPr>
              <a:t>studenții</a:t>
            </a:r>
            <a:r>
              <a:rPr lang="en-US" b="0" i="0" dirty="0">
                <a:effectLst/>
              </a:rPr>
              <a:t> </a:t>
            </a:r>
            <a:r>
              <a:rPr lang="en-US" b="0" i="0" dirty="0" err="1">
                <a:effectLst/>
              </a:rPr>
              <a:t>pentru</a:t>
            </a:r>
            <a:r>
              <a:rPr lang="en-US" b="0" i="0" dirty="0">
                <a:effectLst/>
              </a:rPr>
              <a:t> </a:t>
            </a:r>
            <a:r>
              <a:rPr lang="en-US" b="0" i="0" dirty="0" err="1">
                <a:effectLst/>
              </a:rPr>
              <a:t>viitor</a:t>
            </a:r>
            <a:r>
              <a:rPr lang="en-US" b="0" i="0" dirty="0">
                <a:effectLst/>
              </a:rPr>
              <a:t> </a:t>
            </a:r>
            <a:r>
              <a:rPr lang="en-US" b="0" i="0" dirty="0" err="1">
                <a:effectLst/>
              </a:rPr>
              <a:t>și</a:t>
            </a:r>
            <a:r>
              <a:rPr lang="en-US" b="0" i="0" dirty="0">
                <a:effectLst/>
              </a:rPr>
              <a:t> </a:t>
            </a:r>
            <a:r>
              <a:rPr lang="en-US" b="0" i="0" dirty="0" err="1">
                <a:effectLst/>
              </a:rPr>
              <a:t>multe</a:t>
            </a:r>
            <a:r>
              <a:rPr lang="en-US" b="0" i="0" dirty="0">
                <a:effectLst/>
              </a:rPr>
              <a:t> </a:t>
            </a:r>
            <a:r>
              <a:rPr lang="en-US" b="0" i="0" dirty="0" err="1">
                <a:effectLst/>
              </a:rPr>
              <a:t>altele</a:t>
            </a:r>
            <a:r>
              <a:rPr lang="en-US" b="0" i="0" dirty="0">
                <a:effectLst/>
              </a:rPr>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727BDF-44F9-FB4A-8744-EE14628663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17434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3CD7FB-113F-424F-9A19-A209F53693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5840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2800" b="0" i="0" dirty="0" err="1">
                <a:solidFill>
                  <a:srgbClr val="000000"/>
                </a:solidFill>
                <a:effectLst/>
                <a:latin typeface="Segoe UI" panose="020B0502040204020203" pitchFamily="34" charset="0"/>
              </a:rPr>
              <a:t>Aplicațiile</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potențiale</a:t>
            </a:r>
            <a:r>
              <a:rPr lang="en-US" sz="2800" b="0" i="0" dirty="0">
                <a:solidFill>
                  <a:srgbClr val="000000"/>
                </a:solidFill>
                <a:effectLst/>
                <a:latin typeface="Segoe UI" panose="020B0502040204020203" pitchFamily="34" charset="0"/>
              </a:rPr>
              <a:t> ale AI </a:t>
            </a:r>
            <a:r>
              <a:rPr lang="en-US" sz="2800" b="0" i="0" dirty="0" err="1">
                <a:solidFill>
                  <a:srgbClr val="000000"/>
                </a:solidFill>
                <a:effectLst/>
                <a:latin typeface="Segoe UI" panose="020B0502040204020203" pitchFamily="34" charset="0"/>
              </a:rPr>
              <a:t>în</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educație</a:t>
            </a:r>
            <a:r>
              <a:rPr lang="en-US" sz="2800" b="0" i="0" dirty="0">
                <a:solidFill>
                  <a:srgbClr val="000000"/>
                </a:solidFill>
                <a:effectLst/>
                <a:latin typeface="Segoe UI" panose="020B0502040204020203" pitchFamily="34" charset="0"/>
              </a:rPr>
              <a:t> sunt </a:t>
            </a:r>
            <a:r>
              <a:rPr lang="en-US" sz="2800" b="0" i="0" dirty="0" err="1">
                <a:solidFill>
                  <a:srgbClr val="000000"/>
                </a:solidFill>
                <a:effectLst/>
                <a:latin typeface="Segoe UI" panose="020B0502040204020203" pitchFamily="34" charset="0"/>
              </a:rPr>
              <a:t>extraordinare</a:t>
            </a:r>
            <a:r>
              <a:rPr lang="en-US" sz="2800" b="0" i="0" dirty="0">
                <a:solidFill>
                  <a:srgbClr val="000000"/>
                </a:solidFill>
                <a:effectLst/>
                <a:latin typeface="Segoe UI" panose="020B0502040204020203" pitchFamily="34" charset="0"/>
              </a:rPr>
              <a:t>. Dar </a:t>
            </a:r>
            <a:r>
              <a:rPr lang="en-US" sz="2800" b="0" i="0" dirty="0" err="1">
                <a:solidFill>
                  <a:srgbClr val="000000"/>
                </a:solidFill>
                <a:effectLst/>
                <a:latin typeface="Segoe UI" panose="020B0502040204020203" pitchFamily="34" charset="0"/>
              </a:rPr>
              <a:t>aruncați</a:t>
            </a:r>
            <a:r>
              <a:rPr lang="en-US" sz="2800" b="0" i="0" dirty="0">
                <a:solidFill>
                  <a:srgbClr val="000000"/>
                </a:solidFill>
                <a:effectLst/>
                <a:latin typeface="Segoe UI" panose="020B0502040204020203" pitchFamily="34" charset="0"/>
              </a:rPr>
              <a:t> o </a:t>
            </a:r>
            <a:r>
              <a:rPr lang="en-US" sz="2800" b="0" i="0" dirty="0" err="1">
                <a:solidFill>
                  <a:srgbClr val="000000"/>
                </a:solidFill>
                <a:effectLst/>
                <a:latin typeface="Segoe UI" panose="020B0502040204020203" pitchFamily="34" charset="0"/>
              </a:rPr>
              <a:t>privire</a:t>
            </a:r>
            <a:r>
              <a:rPr lang="en-US" sz="2800" b="0" i="0" dirty="0">
                <a:solidFill>
                  <a:srgbClr val="000000"/>
                </a:solidFill>
                <a:effectLst/>
                <a:latin typeface="Segoe UI" panose="020B0502040204020203" pitchFamily="34" charset="0"/>
              </a:rPr>
              <a:t> la </a:t>
            </a:r>
            <a:r>
              <a:rPr lang="en-US" sz="2800" b="0" i="0" dirty="0" err="1">
                <a:solidFill>
                  <a:srgbClr val="000000"/>
                </a:solidFill>
                <a:effectLst/>
                <a:latin typeface="Segoe UI" panose="020B0502040204020203" pitchFamily="34" charset="0"/>
              </a:rPr>
              <a:t>câte</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experiențe</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susținute</a:t>
            </a:r>
            <a:r>
              <a:rPr lang="en-US" sz="2800" b="0" i="0" dirty="0">
                <a:solidFill>
                  <a:srgbClr val="000000"/>
                </a:solidFill>
                <a:effectLst/>
                <a:latin typeface="Segoe UI" panose="020B0502040204020203" pitchFamily="34" charset="0"/>
              </a:rPr>
              <a:t> de AI fac </a:t>
            </a:r>
            <a:r>
              <a:rPr lang="en-US" sz="2800" b="0" i="0" dirty="0" err="1">
                <a:solidFill>
                  <a:srgbClr val="000000"/>
                </a:solidFill>
                <a:effectLst/>
                <a:latin typeface="Segoe UI" panose="020B0502040204020203" pitchFamily="34" charset="0"/>
              </a:rPr>
              <a:t>parte</a:t>
            </a:r>
            <a:r>
              <a:rPr lang="en-US" sz="2800" b="0" i="0" dirty="0">
                <a:solidFill>
                  <a:srgbClr val="000000"/>
                </a:solidFill>
                <a:effectLst/>
                <a:latin typeface="Segoe UI" panose="020B0502040204020203" pitchFamily="34" charset="0"/>
              </a:rPr>
              <a:t> din Microsoft Cloud </a:t>
            </a:r>
            <a:r>
              <a:rPr lang="en-US" sz="2800" b="0" i="0" dirty="0" err="1">
                <a:solidFill>
                  <a:srgbClr val="000000"/>
                </a:solidFill>
                <a:effectLst/>
                <a:latin typeface="Segoe UI" panose="020B0502040204020203" pitchFamily="34" charset="0"/>
              </a:rPr>
              <a:t>astăzi</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Probabil</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că</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ați</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utilizat</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deja</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unele</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dintre</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aceste</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capacități</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În</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fiecare</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lună</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în</a:t>
            </a:r>
            <a:r>
              <a:rPr lang="en-US" sz="2800" b="0" i="0" dirty="0">
                <a:solidFill>
                  <a:srgbClr val="000000"/>
                </a:solidFill>
                <a:effectLst/>
                <a:latin typeface="Segoe UI" panose="020B0502040204020203" pitchFamily="34" charset="0"/>
              </a:rPr>
              <a:t> Microsoft Teams, Azure AI </a:t>
            </a:r>
            <a:r>
              <a:rPr lang="en-US" sz="2800" b="0" i="0" dirty="0" err="1">
                <a:solidFill>
                  <a:srgbClr val="000000"/>
                </a:solidFill>
                <a:effectLst/>
                <a:latin typeface="Segoe UI" panose="020B0502040204020203" pitchFamily="34" charset="0"/>
              </a:rPr>
              <a:t>transcrie</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peste</a:t>
            </a:r>
            <a:r>
              <a:rPr lang="en-US" sz="2800" b="0" i="0" dirty="0">
                <a:solidFill>
                  <a:srgbClr val="000000"/>
                </a:solidFill>
                <a:effectLst/>
                <a:latin typeface="Segoe UI" panose="020B0502040204020203" pitchFamily="34" charset="0"/>
              </a:rPr>
              <a:t> 54 de </a:t>
            </a:r>
            <a:r>
              <a:rPr lang="en-US" sz="2800" b="0" i="0" dirty="0" err="1">
                <a:solidFill>
                  <a:srgbClr val="000000"/>
                </a:solidFill>
                <a:effectLst/>
                <a:latin typeface="Segoe UI" panose="020B0502040204020203" pitchFamily="34" charset="0"/>
              </a:rPr>
              <a:t>milioane</a:t>
            </a:r>
            <a:r>
              <a:rPr lang="en-US" sz="2800" b="0" i="0" dirty="0">
                <a:solidFill>
                  <a:srgbClr val="000000"/>
                </a:solidFill>
                <a:effectLst/>
                <a:latin typeface="Segoe UI" panose="020B0502040204020203" pitchFamily="34" charset="0"/>
              </a:rPr>
              <a:t> de ore de </a:t>
            </a:r>
            <a:r>
              <a:rPr lang="en-US" sz="2800" b="0" i="0" dirty="0" err="1">
                <a:solidFill>
                  <a:srgbClr val="000000"/>
                </a:solidFill>
                <a:effectLst/>
                <a:latin typeface="Segoe UI" panose="020B0502040204020203" pitchFamily="34" charset="0"/>
              </a:rPr>
              <a:t>întâlniri</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în</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timp</a:t>
            </a:r>
            <a:r>
              <a:rPr lang="en-US" sz="2800" b="0" i="0" dirty="0">
                <a:solidFill>
                  <a:srgbClr val="000000"/>
                </a:solidFill>
                <a:effectLst/>
                <a:latin typeface="Segoe UI" panose="020B0502040204020203" pitchFamily="34" charset="0"/>
              </a:rPr>
              <a:t> real </a:t>
            </a:r>
            <a:r>
              <a:rPr lang="en-US" sz="2800" b="0" i="0" dirty="0" err="1">
                <a:solidFill>
                  <a:srgbClr val="000000"/>
                </a:solidFill>
                <a:effectLst/>
                <a:latin typeface="Segoe UI" panose="020B0502040204020203" pitchFamily="34" charset="0"/>
              </a:rPr>
              <a:t>și</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subtitrează</a:t>
            </a:r>
            <a:r>
              <a:rPr lang="en-US" sz="2800" b="0" i="0" dirty="0">
                <a:solidFill>
                  <a:srgbClr val="000000"/>
                </a:solidFill>
                <a:effectLst/>
                <a:latin typeface="Segoe UI" panose="020B0502040204020203" pitchFamily="34" charset="0"/>
              </a:rPr>
              <a:t> 6,8 </a:t>
            </a:r>
            <a:r>
              <a:rPr lang="en-US" sz="2800" b="0" i="0" dirty="0" err="1">
                <a:solidFill>
                  <a:srgbClr val="000000"/>
                </a:solidFill>
                <a:effectLst/>
                <a:latin typeface="Segoe UI" panose="020B0502040204020203" pitchFamily="34" charset="0"/>
              </a:rPr>
              <a:t>milioane</a:t>
            </a:r>
            <a:r>
              <a:rPr lang="en-US" sz="2800" b="0" i="0" dirty="0">
                <a:solidFill>
                  <a:srgbClr val="000000"/>
                </a:solidFill>
                <a:effectLst/>
                <a:latin typeface="Segoe UI" panose="020B0502040204020203" pitchFamily="34" charset="0"/>
              </a:rPr>
              <a:t> de </a:t>
            </a:r>
            <a:r>
              <a:rPr lang="en-US" sz="2800" b="0" i="0" dirty="0" err="1">
                <a:solidFill>
                  <a:srgbClr val="000000"/>
                </a:solidFill>
                <a:effectLst/>
                <a:latin typeface="Segoe UI" panose="020B0502040204020203" pitchFamily="34" charset="0"/>
              </a:rPr>
              <a:t>caractere</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Și</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în</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fiecare</a:t>
            </a:r>
            <a:r>
              <a:rPr lang="en-US" sz="2800" b="0" i="0" dirty="0">
                <a:solidFill>
                  <a:srgbClr val="000000"/>
                </a:solidFill>
                <a:effectLst/>
                <a:latin typeface="Segoe UI" panose="020B0502040204020203" pitchFamily="34" charset="0"/>
              </a:rPr>
              <a:t> zi, </a:t>
            </a:r>
            <a:r>
              <a:rPr lang="en-US" sz="2800" b="0" i="0" dirty="0" err="1">
                <a:solidFill>
                  <a:srgbClr val="000000"/>
                </a:solidFill>
                <a:effectLst/>
                <a:latin typeface="Segoe UI" panose="020B0502040204020203" pitchFamily="34" charset="0"/>
              </a:rPr>
              <a:t>utilizatorii</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creează</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până</a:t>
            </a:r>
            <a:r>
              <a:rPr lang="en-US" sz="2800" b="0" i="0" dirty="0">
                <a:solidFill>
                  <a:srgbClr val="000000"/>
                </a:solidFill>
                <a:effectLst/>
                <a:latin typeface="Segoe UI" panose="020B0502040204020203" pitchFamily="34" charset="0"/>
              </a:rPr>
              <a:t> la 4,1 </a:t>
            </a:r>
            <a:r>
              <a:rPr lang="en-US" sz="2800" b="0" i="0" dirty="0" err="1">
                <a:solidFill>
                  <a:srgbClr val="000000"/>
                </a:solidFill>
                <a:effectLst/>
                <a:latin typeface="Segoe UI" panose="020B0502040204020203" pitchFamily="34" charset="0"/>
              </a:rPr>
              <a:t>milioane</a:t>
            </a:r>
            <a:r>
              <a:rPr lang="en-US" sz="2800" b="0" i="0" dirty="0">
                <a:solidFill>
                  <a:srgbClr val="000000"/>
                </a:solidFill>
                <a:effectLst/>
                <a:latin typeface="Segoe UI" panose="020B0502040204020203" pitchFamily="34" charset="0"/>
              </a:rPr>
              <a:t> de </a:t>
            </a:r>
            <a:r>
              <a:rPr lang="en-US" sz="2800" b="0" i="0" dirty="0" err="1">
                <a:solidFill>
                  <a:srgbClr val="000000"/>
                </a:solidFill>
                <a:effectLst/>
                <a:latin typeface="Segoe UI" panose="020B0502040204020203" pitchFamily="34" charset="0"/>
              </a:rPr>
              <a:t>diapozitive</a:t>
            </a:r>
            <a:r>
              <a:rPr lang="en-US" sz="2800" b="0" i="0" dirty="0">
                <a:solidFill>
                  <a:srgbClr val="000000"/>
                </a:solidFill>
                <a:effectLst/>
                <a:latin typeface="Segoe UI" panose="020B0502040204020203" pitchFamily="34" charset="0"/>
              </a:rPr>
              <a:t> PowerPoint </a:t>
            </a:r>
            <a:r>
              <a:rPr lang="en-US" sz="2800" b="0" i="0" dirty="0" err="1">
                <a:solidFill>
                  <a:srgbClr val="000000"/>
                </a:solidFill>
                <a:effectLst/>
                <a:latin typeface="Segoe UI" panose="020B0502040204020203" pitchFamily="34" charset="0"/>
              </a:rPr>
              <a:t>folosind</a:t>
            </a:r>
            <a:r>
              <a:rPr lang="en-US" sz="2800" b="0" i="0" dirty="0">
                <a:solidFill>
                  <a:srgbClr val="000000"/>
                </a:solidFill>
                <a:effectLst/>
                <a:latin typeface="Segoe UI" panose="020B0502040204020203" pitchFamily="34" charset="0"/>
              </a:rPr>
              <a:t> Designer. 
Ne-am </a:t>
            </a:r>
            <a:r>
              <a:rPr lang="en-US" sz="2800" b="0" i="0" dirty="0" err="1">
                <a:solidFill>
                  <a:srgbClr val="000000"/>
                </a:solidFill>
                <a:effectLst/>
                <a:latin typeface="Segoe UI" panose="020B0502040204020203" pitchFamily="34" charset="0"/>
              </a:rPr>
              <a:t>angajat</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să</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dezvoltăm</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soluții</a:t>
            </a:r>
            <a:r>
              <a:rPr lang="en-US" sz="2800" b="0" i="0" dirty="0">
                <a:solidFill>
                  <a:srgbClr val="000000"/>
                </a:solidFill>
                <a:effectLst/>
                <a:latin typeface="Segoe UI" panose="020B0502040204020203" pitchFamily="34" charset="0"/>
              </a:rPr>
              <a:t> de </a:t>
            </a:r>
            <a:r>
              <a:rPr lang="en-US" sz="2800" b="0" i="0" dirty="0" err="1">
                <a:solidFill>
                  <a:srgbClr val="000000"/>
                </a:solidFill>
                <a:effectLst/>
                <a:latin typeface="Segoe UI" panose="020B0502040204020203" pitchFamily="34" charset="0"/>
              </a:rPr>
              <a:t>învățare</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sigure</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și</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incluzive</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concepute</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pentru</a:t>
            </a:r>
            <a:r>
              <a:rPr lang="en-US" sz="2800" b="0" i="0" dirty="0">
                <a:solidFill>
                  <a:srgbClr val="000000"/>
                </a:solidFill>
                <a:effectLst/>
                <a:latin typeface="Segoe UI" panose="020B0502040204020203" pitchFamily="34" charset="0"/>
              </a:rPr>
              <a:t> a </a:t>
            </a:r>
            <a:r>
              <a:rPr lang="en-US" sz="2800" b="0" i="0" dirty="0" err="1">
                <a:solidFill>
                  <a:srgbClr val="000000"/>
                </a:solidFill>
                <a:effectLst/>
                <a:latin typeface="Segoe UI" panose="020B0502040204020203" pitchFamily="34" charset="0"/>
              </a:rPr>
              <a:t>ajuta</a:t>
            </a:r>
            <a:r>
              <a:rPr lang="en-US" sz="2800" b="0" i="0" dirty="0">
                <a:solidFill>
                  <a:srgbClr val="000000"/>
                </a:solidFill>
                <a:effectLst/>
                <a:latin typeface="Segoe UI" panose="020B0502040204020203" pitchFamily="34" charset="0"/>
              </a:rPr>
              <a:t> pe </a:t>
            </a:r>
            <a:r>
              <a:rPr lang="en-US" sz="2800" b="0" i="0" dirty="0" err="1">
                <a:solidFill>
                  <a:srgbClr val="000000"/>
                </a:solidFill>
                <a:effectLst/>
                <a:latin typeface="Segoe UI" panose="020B0502040204020203" pitchFamily="34" charset="0"/>
              </a:rPr>
              <a:t>toată</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lumea</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să-și</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atingă</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cel</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mai</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înalt</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potențial</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iar</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acest</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lucru</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este</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posibil</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prin</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tehnologia</a:t>
            </a:r>
            <a:r>
              <a:rPr lang="en-US" sz="2800" b="0" i="0" dirty="0">
                <a:solidFill>
                  <a:srgbClr val="000000"/>
                </a:solidFill>
                <a:effectLst/>
                <a:latin typeface="Segoe UI" panose="020B0502040204020203" pitchFamily="34" charset="0"/>
              </a:rPr>
              <a:t> care </a:t>
            </a:r>
            <a:r>
              <a:rPr lang="en-US" sz="2800" b="0" i="0" dirty="0" err="1">
                <a:solidFill>
                  <a:srgbClr val="000000"/>
                </a:solidFill>
                <a:effectLst/>
                <a:latin typeface="Segoe UI" panose="020B0502040204020203" pitchFamily="34" charset="0"/>
              </a:rPr>
              <a:t>alimentează</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instrumentele</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noastre</a:t>
            </a:r>
            <a:r>
              <a:rPr lang="en-US" sz="2800" b="0" i="0" dirty="0">
                <a:solidFill>
                  <a:srgbClr val="000000"/>
                </a:solidFill>
                <a:effectLst/>
                <a:latin typeface="Segoe UI" panose="020B0502040204020203" pitchFamily="34" charset="0"/>
              </a:rPr>
              <a:t> de </a:t>
            </a:r>
            <a:r>
              <a:rPr lang="en-US" sz="2800" b="0" i="0" dirty="0" err="1">
                <a:solidFill>
                  <a:srgbClr val="000000"/>
                </a:solidFill>
                <a:effectLst/>
                <a:latin typeface="Segoe UI" panose="020B0502040204020203" pitchFamily="34" charset="0"/>
              </a:rPr>
              <a:t>învățare</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și</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ceea</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ce</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este</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posibil</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să</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cunoașteți</a:t>
            </a:r>
            <a:r>
              <a:rPr lang="en-US" sz="2800" b="0" i="0" dirty="0">
                <a:solidFill>
                  <a:srgbClr val="000000"/>
                </a:solidFill>
                <a:effectLst/>
                <a:latin typeface="Segoe UI" panose="020B0502040204020203" pitchFamily="34" charset="0"/>
              </a:rPr>
              <a:t> sub </a:t>
            </a:r>
            <a:r>
              <a:rPr lang="en-US" sz="2800" b="0" i="0" dirty="0" err="1">
                <a:solidFill>
                  <a:srgbClr val="000000"/>
                </a:solidFill>
                <a:effectLst/>
                <a:latin typeface="Segoe UI" panose="020B0502040204020203" pitchFamily="34" charset="0"/>
              </a:rPr>
              <a:t>numele</a:t>
            </a:r>
            <a:r>
              <a:rPr lang="en-US" sz="2800" b="0" i="0" dirty="0">
                <a:solidFill>
                  <a:srgbClr val="000000"/>
                </a:solidFill>
                <a:effectLst/>
                <a:latin typeface="Segoe UI" panose="020B0502040204020203" pitchFamily="34" charset="0"/>
              </a:rPr>
              <a:t> de </a:t>
            </a:r>
            <a:r>
              <a:rPr lang="en-US" sz="2800" b="0" i="0" dirty="0" err="1">
                <a:solidFill>
                  <a:srgbClr val="000000"/>
                </a:solidFill>
                <a:effectLst/>
                <a:latin typeface="Segoe UI" panose="020B0502040204020203" pitchFamily="34" charset="0"/>
              </a:rPr>
              <a:t>acceleratoare</a:t>
            </a:r>
            <a:r>
              <a:rPr lang="en-US" sz="2800" b="0" i="0" dirty="0">
                <a:solidFill>
                  <a:srgbClr val="000000"/>
                </a:solidFill>
                <a:effectLst/>
                <a:latin typeface="Segoe UI" panose="020B0502040204020203" pitchFamily="34" charset="0"/>
              </a:rPr>
              <a:t> de </a:t>
            </a:r>
            <a:r>
              <a:rPr lang="en-US" sz="2800" b="0" i="0" dirty="0" err="1">
                <a:solidFill>
                  <a:srgbClr val="000000"/>
                </a:solidFill>
                <a:effectLst/>
                <a:latin typeface="Segoe UI" panose="020B0502040204020203" pitchFamily="34" charset="0"/>
              </a:rPr>
              <a:t>învățare</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Îndrumătorul</a:t>
            </a:r>
            <a:r>
              <a:rPr lang="en-US" sz="2800" b="0" i="0" dirty="0">
                <a:solidFill>
                  <a:srgbClr val="000000"/>
                </a:solidFill>
                <a:effectLst/>
                <a:latin typeface="Segoe UI" panose="020B0502040204020203" pitchFamily="34" charset="0"/>
              </a:rPr>
              <a:t> de </a:t>
            </a:r>
            <a:r>
              <a:rPr lang="en-US" sz="2800" b="0" i="0" dirty="0" err="1">
                <a:solidFill>
                  <a:srgbClr val="000000"/>
                </a:solidFill>
                <a:effectLst/>
                <a:latin typeface="Segoe UI" panose="020B0502040204020203" pitchFamily="34" charset="0"/>
              </a:rPr>
              <a:t>citire</a:t>
            </a:r>
            <a:r>
              <a:rPr lang="en-US" sz="2800" b="0" i="0" dirty="0">
                <a:solidFill>
                  <a:srgbClr val="000000"/>
                </a:solidFill>
                <a:effectLst/>
                <a:latin typeface="Segoe UI" panose="020B0502040204020203" pitchFamily="34" charset="0"/>
              </a:rPr>
              <a:t>, de </a:t>
            </a:r>
            <a:r>
              <a:rPr lang="en-US" sz="2800" b="0" i="0" dirty="0" err="1">
                <a:solidFill>
                  <a:srgbClr val="000000"/>
                </a:solidFill>
                <a:effectLst/>
                <a:latin typeface="Segoe UI" panose="020B0502040204020203" pitchFamily="34" charset="0"/>
              </a:rPr>
              <a:t>exemplu</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utilizează</a:t>
            </a:r>
            <a:r>
              <a:rPr lang="en-US" sz="2800" b="0" i="0" dirty="0">
                <a:solidFill>
                  <a:srgbClr val="000000"/>
                </a:solidFill>
                <a:effectLst/>
                <a:latin typeface="Segoe UI" panose="020B0502040204020203" pitchFamily="34" charset="0"/>
              </a:rPr>
              <a:t> API-</a:t>
            </a:r>
            <a:r>
              <a:rPr lang="en-US" sz="2800" b="0" i="0" dirty="0" err="1">
                <a:solidFill>
                  <a:srgbClr val="000000"/>
                </a:solidFill>
                <a:effectLst/>
                <a:latin typeface="Segoe UI" panose="020B0502040204020203" pitchFamily="34" charset="0"/>
              </a:rPr>
              <a:t>ul</a:t>
            </a:r>
            <a:r>
              <a:rPr lang="en-US" sz="2800" b="0" i="0" dirty="0">
                <a:solidFill>
                  <a:srgbClr val="000000"/>
                </a:solidFill>
                <a:effectLst/>
                <a:latin typeface="Segoe UI" panose="020B0502040204020203" pitchFamily="34" charset="0"/>
              </a:rPr>
              <a:t> de </a:t>
            </a:r>
            <a:r>
              <a:rPr lang="en-US" sz="2800" b="0" i="0" dirty="0" err="1">
                <a:solidFill>
                  <a:srgbClr val="000000"/>
                </a:solidFill>
                <a:effectLst/>
                <a:latin typeface="Segoe UI" panose="020B0502040204020203" pitchFamily="34" charset="0"/>
              </a:rPr>
              <a:t>evaluare</a:t>
            </a:r>
            <a:r>
              <a:rPr lang="en-US" sz="2800" b="0" i="0" dirty="0">
                <a:solidFill>
                  <a:srgbClr val="000000"/>
                </a:solidFill>
                <a:effectLst/>
                <a:latin typeface="Segoe UI" panose="020B0502040204020203" pitchFamily="34" charset="0"/>
              </a:rPr>
              <a:t> a </a:t>
            </a:r>
            <a:r>
              <a:rPr lang="en-US" sz="2800" b="0" i="0" dirty="0" err="1">
                <a:solidFill>
                  <a:srgbClr val="000000"/>
                </a:solidFill>
                <a:effectLst/>
                <a:latin typeface="Segoe UI" panose="020B0502040204020203" pitchFamily="34" charset="0"/>
              </a:rPr>
              <a:t>pronunției</a:t>
            </a:r>
            <a:r>
              <a:rPr lang="en-US" sz="2800" b="0" i="0" dirty="0">
                <a:solidFill>
                  <a:srgbClr val="000000"/>
                </a:solidFill>
                <a:effectLst/>
                <a:latin typeface="Segoe UI" panose="020B0502040204020203" pitchFamily="34" charset="0"/>
              </a:rPr>
              <a:t> Azure </a:t>
            </a:r>
            <a:r>
              <a:rPr lang="en-US" sz="2800" b="0" i="0" dirty="0" err="1">
                <a:solidFill>
                  <a:srgbClr val="000000"/>
                </a:solidFill>
                <a:effectLst/>
                <a:latin typeface="Segoe UI" panose="020B0502040204020203" pitchFamily="34" charset="0"/>
              </a:rPr>
              <a:t>pentru</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evaluarea</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acurateței</a:t>
            </a:r>
            <a:r>
              <a:rPr lang="en-US" sz="2800" b="0" i="0" dirty="0">
                <a:solidFill>
                  <a:srgbClr val="000000"/>
                </a:solidFill>
                <a:effectLst/>
                <a:latin typeface="Segoe UI" panose="020B0502040204020203" pitchFamily="34" charset="0"/>
              </a:rPr>
              <a:t>. Immersive Reader </a:t>
            </a:r>
            <a:r>
              <a:rPr lang="en-US" sz="2800" b="0" i="0" dirty="0" err="1">
                <a:solidFill>
                  <a:srgbClr val="000000"/>
                </a:solidFill>
                <a:effectLst/>
                <a:latin typeface="Segoe UI" panose="020B0502040204020203" pitchFamily="34" charset="0"/>
              </a:rPr>
              <a:t>folosește</a:t>
            </a:r>
            <a:r>
              <a:rPr lang="en-US" sz="2800" b="0" i="0" dirty="0">
                <a:solidFill>
                  <a:srgbClr val="000000"/>
                </a:solidFill>
                <a:effectLst/>
                <a:latin typeface="Segoe UI" panose="020B0502040204020203" pitchFamily="34" charset="0"/>
              </a:rPr>
              <a:t> text neural </a:t>
            </a:r>
            <a:r>
              <a:rPr lang="en-US" sz="2800" b="0" i="0" dirty="0" err="1">
                <a:solidFill>
                  <a:srgbClr val="000000"/>
                </a:solidFill>
                <a:effectLst/>
                <a:latin typeface="Segoe UI" panose="020B0502040204020203" pitchFamily="34" charset="0"/>
              </a:rPr>
              <a:t>pentru</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vorbire</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și</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traducere</a:t>
            </a:r>
            <a:r>
              <a:rPr lang="en-US" sz="2800" b="0" i="0" dirty="0">
                <a:solidFill>
                  <a:srgbClr val="000000"/>
                </a:solidFill>
                <a:effectLst/>
                <a:latin typeface="Segoe UI" panose="020B0502040204020203" pitchFamily="34" charset="0"/>
              </a:rPr>
              <a:t>, precum </a:t>
            </a:r>
            <a:r>
              <a:rPr lang="en-US" sz="2800" b="0" i="0" dirty="0" err="1">
                <a:solidFill>
                  <a:srgbClr val="000000"/>
                </a:solidFill>
                <a:effectLst/>
                <a:latin typeface="Segoe UI" panose="020B0502040204020203" pitchFamily="34" charset="0"/>
              </a:rPr>
              <a:t>și</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procesarea</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limbajului</a:t>
            </a:r>
            <a:r>
              <a:rPr lang="en-US" sz="2800" b="0" i="0" dirty="0">
                <a:solidFill>
                  <a:srgbClr val="000000"/>
                </a:solidFill>
                <a:effectLst/>
                <a:latin typeface="Segoe UI" panose="020B0502040204020203" pitchFamily="34" charset="0"/>
              </a:rPr>
              <a:t> natural </a:t>
            </a:r>
            <a:r>
              <a:rPr lang="en-US" sz="2800" b="0" i="0" dirty="0" err="1">
                <a:solidFill>
                  <a:srgbClr val="000000"/>
                </a:solidFill>
                <a:effectLst/>
                <a:latin typeface="Segoe UI" panose="020B0502040204020203" pitchFamily="34" charset="0"/>
              </a:rPr>
              <a:t>pentru</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silabe</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și</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descompunerea</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părților</a:t>
            </a:r>
            <a:r>
              <a:rPr lang="en-US" sz="2800" b="0" i="0" dirty="0">
                <a:solidFill>
                  <a:srgbClr val="000000"/>
                </a:solidFill>
                <a:effectLst/>
                <a:latin typeface="Segoe UI" panose="020B0502040204020203" pitchFamily="34" charset="0"/>
              </a:rPr>
              <a:t> de </a:t>
            </a:r>
            <a:r>
              <a:rPr lang="en-US" sz="2800" b="0" i="0" dirty="0" err="1">
                <a:solidFill>
                  <a:srgbClr val="000000"/>
                </a:solidFill>
                <a:effectLst/>
                <a:latin typeface="Segoe UI" panose="020B0502040204020203" pitchFamily="34" charset="0"/>
              </a:rPr>
              <a:t>vorbire</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Aceste</a:t>
            </a:r>
            <a:r>
              <a:rPr lang="en-US" sz="2800" b="0" i="0" dirty="0">
                <a:solidFill>
                  <a:srgbClr val="000000"/>
                </a:solidFill>
                <a:effectLst/>
                <a:latin typeface="Segoe UI" panose="020B0502040204020203" pitchFamily="34" charset="0"/>
              </a:rPr>
              <a:t> </a:t>
            </a:r>
            <a:r>
              <a:rPr lang="en-US" sz="2800" b="0" i="0" dirty="0" err="1">
                <a:solidFill>
                  <a:srgbClr val="000000"/>
                </a:solidFill>
                <a:effectLst/>
                <a:latin typeface="Segoe UI" panose="020B0502040204020203" pitchFamily="34" charset="0"/>
              </a:rPr>
              <a:t>servicii</a:t>
            </a:r>
            <a:r>
              <a:rPr lang="en-US" sz="2800" b="0" i="0" dirty="0">
                <a:solidFill>
                  <a:srgbClr val="000000"/>
                </a:solidFill>
                <a:effectLst/>
                <a:latin typeface="Segoe UI" panose="020B0502040204020203" pitchFamily="34" charset="0"/>
              </a:rPr>
              <a:t> sunt </a:t>
            </a:r>
            <a:r>
              <a:rPr lang="en-US" sz="2800" b="0" i="0" dirty="0" err="1">
                <a:solidFill>
                  <a:srgbClr val="000000"/>
                </a:solidFill>
                <a:effectLst/>
                <a:latin typeface="Segoe UI" panose="020B0502040204020203" pitchFamily="34" charset="0"/>
              </a:rPr>
              <a:t>susținute</a:t>
            </a:r>
            <a:r>
              <a:rPr lang="en-US" sz="2800" b="0" i="0" dirty="0">
                <a:solidFill>
                  <a:srgbClr val="000000"/>
                </a:solidFill>
                <a:effectLst/>
                <a:latin typeface="Segoe UI" panose="020B0502040204020203" pitchFamily="34" charset="0"/>
              </a:rPr>
              <a:t> de Azure.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428A1A-F8AA-4540-A1FF-810195DD46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2121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 </a:t>
            </a:r>
            <a:r>
              <a:rPr lang="en-US" dirty="0" err="1"/>
              <a:t>lângă</a:t>
            </a:r>
            <a:r>
              <a:rPr lang="en-US" dirty="0"/>
              <a:t> </a:t>
            </a:r>
            <a:r>
              <a:rPr lang="en-US" dirty="0" err="1"/>
              <a:t>experiențele</a:t>
            </a:r>
            <a:r>
              <a:rPr lang="en-US" dirty="0"/>
              <a:t> Microsoft Copilot pe care le-am </a:t>
            </a:r>
            <a:r>
              <a:rPr lang="en-US" dirty="0" err="1"/>
              <a:t>analizat</a:t>
            </a:r>
            <a:r>
              <a:rPr lang="en-US" dirty="0"/>
              <a:t>, </a:t>
            </a:r>
            <a:r>
              <a:rPr lang="en-US" dirty="0" err="1"/>
              <a:t>vă</a:t>
            </a:r>
            <a:r>
              <a:rPr lang="en-US" dirty="0"/>
              <a:t> </a:t>
            </a:r>
            <a:r>
              <a:rPr lang="en-US" dirty="0" err="1"/>
              <a:t>ajutăm</a:t>
            </a:r>
            <a:r>
              <a:rPr lang="en-US" dirty="0"/>
              <a:t>, de </a:t>
            </a:r>
            <a:r>
              <a:rPr lang="en-US" dirty="0" err="1"/>
              <a:t>asemenea</a:t>
            </a:r>
            <a:r>
              <a:rPr lang="en-US" dirty="0"/>
              <a:t>, </a:t>
            </a:r>
            <a:r>
              <a:rPr lang="en-US" dirty="0" err="1"/>
              <a:t>să</a:t>
            </a:r>
            <a:r>
              <a:rPr lang="en-US" dirty="0"/>
              <a:t> </a:t>
            </a:r>
            <a:r>
              <a:rPr lang="en-US" dirty="0" err="1"/>
              <a:t>vă</a:t>
            </a:r>
            <a:r>
              <a:rPr lang="en-US" dirty="0"/>
              <a:t> </a:t>
            </a:r>
            <a:r>
              <a:rPr lang="en-US" dirty="0" err="1"/>
              <a:t>construiți</a:t>
            </a:r>
            <a:r>
              <a:rPr lang="en-US" dirty="0"/>
              <a:t> propria capacitate AI </a:t>
            </a:r>
            <a:r>
              <a:rPr lang="en-US" dirty="0" err="1"/>
              <a:t>în</a:t>
            </a:r>
            <a:r>
              <a:rPr lang="en-US" dirty="0"/>
              <a:t> </a:t>
            </a:r>
            <a:r>
              <a:rPr lang="en-US" dirty="0" err="1"/>
              <a:t>trei</a:t>
            </a:r>
            <a:r>
              <a:rPr lang="en-US" dirty="0"/>
              <a:t> </a:t>
            </a:r>
            <a:r>
              <a:rPr lang="en-US" dirty="0" err="1"/>
              <a:t>moduri</a:t>
            </a:r>
            <a:r>
              <a:rPr lang="en-US" dirty="0"/>
              <a:t> </a:t>
            </a:r>
            <a:r>
              <a:rPr lang="en-US" dirty="0" err="1"/>
              <a:t>cheie</a:t>
            </a:r>
            <a:r>
              <a:rPr lang="en-US" dirty="0"/>
              <a:t>: 
</a:t>
            </a:r>
            <a:r>
              <a:rPr lang="en-US" dirty="0" err="1"/>
              <a:t>În</a:t>
            </a:r>
            <a:r>
              <a:rPr lang="en-US" dirty="0"/>
              <a:t> </a:t>
            </a:r>
            <a:r>
              <a:rPr lang="en-US" dirty="0" err="1"/>
              <a:t>primul</a:t>
            </a:r>
            <a:r>
              <a:rPr lang="en-US" dirty="0"/>
              <a:t> </a:t>
            </a:r>
            <a:r>
              <a:rPr lang="en-US" dirty="0" err="1"/>
              <a:t>rând</a:t>
            </a:r>
            <a:r>
              <a:rPr lang="en-US" dirty="0"/>
              <a:t>, acum </a:t>
            </a:r>
            <a:r>
              <a:rPr lang="en-US" dirty="0" err="1"/>
              <a:t>puteți</a:t>
            </a:r>
            <a:r>
              <a:rPr lang="en-US" dirty="0"/>
              <a:t> </a:t>
            </a:r>
            <a:r>
              <a:rPr lang="en-US" dirty="0" err="1"/>
              <a:t>gestiona</a:t>
            </a:r>
            <a:r>
              <a:rPr lang="en-US" dirty="0"/>
              <a:t>, </a:t>
            </a:r>
            <a:r>
              <a:rPr lang="en-US" dirty="0" err="1"/>
              <a:t>implementa</a:t>
            </a:r>
            <a:r>
              <a:rPr lang="en-US" dirty="0"/>
              <a:t> </a:t>
            </a:r>
            <a:r>
              <a:rPr lang="en-US" dirty="0" err="1"/>
              <a:t>și</a:t>
            </a:r>
            <a:r>
              <a:rPr lang="en-US" dirty="0"/>
              <a:t> </a:t>
            </a:r>
            <a:r>
              <a:rPr lang="en-US" dirty="0" err="1"/>
              <a:t>particulariza</a:t>
            </a:r>
            <a:r>
              <a:rPr lang="en-US" dirty="0"/>
              <a:t> cu </a:t>
            </a:r>
            <a:r>
              <a:rPr lang="en-US" dirty="0" err="1"/>
              <a:t>ușurință</a:t>
            </a:r>
            <a:r>
              <a:rPr lang="en-US" dirty="0"/>
              <a:t> Microsoft Copilot </a:t>
            </a:r>
            <a:r>
              <a:rPr lang="en-US" dirty="0" err="1"/>
              <a:t>pentru</a:t>
            </a:r>
            <a:r>
              <a:rPr lang="en-US" dirty="0"/>
              <a:t> a se </a:t>
            </a:r>
            <a:r>
              <a:rPr lang="en-US" dirty="0" err="1"/>
              <a:t>potrivi</a:t>
            </a:r>
            <a:r>
              <a:rPr lang="en-US" dirty="0"/>
              <a:t> </a:t>
            </a:r>
            <a:r>
              <a:rPr lang="en-US" dirty="0" err="1"/>
              <a:t>nevoilor</a:t>
            </a:r>
            <a:r>
              <a:rPr lang="en-US" dirty="0"/>
              <a:t> </a:t>
            </a:r>
            <a:r>
              <a:rPr lang="en-US" dirty="0" err="1"/>
              <a:t>sau</a:t>
            </a:r>
            <a:r>
              <a:rPr lang="en-US" dirty="0"/>
              <a:t> </a:t>
            </a:r>
            <a:r>
              <a:rPr lang="en-US" dirty="0" err="1"/>
              <a:t>cerințelor</a:t>
            </a:r>
            <a:r>
              <a:rPr lang="en-US" dirty="0"/>
              <a:t> </a:t>
            </a:r>
            <a:r>
              <a:rPr lang="en-US" dirty="0" err="1"/>
              <a:t>afacerii</a:t>
            </a:r>
            <a:r>
              <a:rPr lang="en-US" dirty="0"/>
              <a:t> </a:t>
            </a:r>
            <a:r>
              <a:rPr lang="en-US" dirty="0" err="1"/>
              <a:t>dvs</a:t>
            </a:r>
            <a:r>
              <a:rPr lang="en-US" dirty="0"/>
              <a:t>. 
</a:t>
            </a:r>
            <a:r>
              <a:rPr lang="en-US" dirty="0" err="1"/>
              <a:t>În</a:t>
            </a:r>
            <a:r>
              <a:rPr lang="en-US" dirty="0"/>
              <a:t> al </a:t>
            </a:r>
            <a:r>
              <a:rPr lang="en-US" dirty="0" err="1"/>
              <a:t>doilea</a:t>
            </a:r>
            <a:r>
              <a:rPr lang="en-US" dirty="0"/>
              <a:t> </a:t>
            </a:r>
            <a:r>
              <a:rPr lang="en-US" dirty="0" err="1"/>
              <a:t>rând</a:t>
            </a:r>
            <a:r>
              <a:rPr lang="en-US" dirty="0"/>
              <a:t>, </a:t>
            </a:r>
            <a:r>
              <a:rPr lang="en-US" dirty="0" err="1"/>
              <a:t>puteți</a:t>
            </a:r>
            <a:r>
              <a:rPr lang="en-US" dirty="0"/>
              <a:t> </a:t>
            </a:r>
            <a:r>
              <a:rPr lang="en-US" dirty="0" err="1"/>
              <a:t>valorifica</a:t>
            </a:r>
            <a:r>
              <a:rPr lang="en-US" dirty="0"/>
              <a:t> </a:t>
            </a:r>
            <a:r>
              <a:rPr lang="en-US" dirty="0" err="1"/>
              <a:t>aceleași</a:t>
            </a:r>
            <a:r>
              <a:rPr lang="en-US" dirty="0"/>
              <a:t> </a:t>
            </a:r>
            <a:r>
              <a:rPr lang="en-US" dirty="0" err="1"/>
              <a:t>servicii</a:t>
            </a:r>
            <a:r>
              <a:rPr lang="en-US" dirty="0"/>
              <a:t> </a:t>
            </a:r>
            <a:r>
              <a:rPr lang="en-US" dirty="0" err="1"/>
              <a:t>și</a:t>
            </a:r>
            <a:r>
              <a:rPr lang="en-US" dirty="0"/>
              <a:t> </a:t>
            </a:r>
            <a:r>
              <a:rPr lang="en-US" dirty="0" err="1"/>
              <a:t>platforme</a:t>
            </a:r>
            <a:r>
              <a:rPr lang="en-US" dirty="0"/>
              <a:t> pe care le-am </a:t>
            </a:r>
            <a:r>
              <a:rPr lang="en-US" dirty="0" err="1"/>
              <a:t>folosit</a:t>
            </a:r>
            <a:r>
              <a:rPr lang="en-US" dirty="0"/>
              <a:t> noi </a:t>
            </a:r>
            <a:r>
              <a:rPr lang="en-US" dirty="0" err="1"/>
              <a:t>înșine</a:t>
            </a:r>
            <a:r>
              <a:rPr lang="en-US" dirty="0"/>
              <a:t> (Azure AI) </a:t>
            </a:r>
            <a:r>
              <a:rPr lang="en-US" dirty="0" err="1"/>
              <a:t>pentru</a:t>
            </a:r>
            <a:r>
              <a:rPr lang="en-US" dirty="0"/>
              <a:t> a </a:t>
            </a:r>
            <a:r>
              <a:rPr lang="en-US" dirty="0" err="1"/>
              <a:t>construi</a:t>
            </a:r>
            <a:r>
              <a:rPr lang="en-US" dirty="0"/>
              <a:t> </a:t>
            </a:r>
            <a:r>
              <a:rPr lang="en-US" dirty="0" err="1"/>
              <a:t>propriile</a:t>
            </a:r>
            <a:r>
              <a:rPr lang="en-US" dirty="0"/>
              <a:t> </a:t>
            </a:r>
            <a:r>
              <a:rPr lang="en-US" dirty="0" err="1"/>
              <a:t>noastre</a:t>
            </a:r>
            <a:r>
              <a:rPr lang="en-US" dirty="0"/>
              <a:t> Copilots, </a:t>
            </a:r>
            <a:r>
              <a:rPr lang="en-US" dirty="0" err="1"/>
              <a:t>pentru</a:t>
            </a:r>
            <a:r>
              <a:rPr lang="en-US" dirty="0"/>
              <a:t> a </a:t>
            </a:r>
            <a:r>
              <a:rPr lang="en-US" dirty="0" err="1"/>
              <a:t>vă</a:t>
            </a:r>
            <a:r>
              <a:rPr lang="en-US" dirty="0"/>
              <a:t> </a:t>
            </a:r>
            <a:r>
              <a:rPr lang="en-US" dirty="0" err="1"/>
              <a:t>construi</a:t>
            </a:r>
            <a:r>
              <a:rPr lang="en-US" dirty="0"/>
              <a:t> </a:t>
            </a:r>
            <a:r>
              <a:rPr lang="en-US" dirty="0" err="1"/>
              <a:t>propriul</a:t>
            </a:r>
            <a:r>
              <a:rPr lang="en-US" dirty="0"/>
              <a:t>. 
</a:t>
            </a:r>
            <a:r>
              <a:rPr lang="en-US" dirty="0" err="1"/>
              <a:t>Și</a:t>
            </a:r>
            <a:r>
              <a:rPr lang="en-US" dirty="0"/>
              <a:t> </a:t>
            </a:r>
            <a:r>
              <a:rPr lang="en-US" dirty="0" err="1"/>
              <a:t>în</a:t>
            </a:r>
            <a:r>
              <a:rPr lang="en-US" dirty="0"/>
              <a:t> </a:t>
            </a:r>
            <a:r>
              <a:rPr lang="en-US" dirty="0" err="1"/>
              <a:t>ambele</a:t>
            </a:r>
            <a:r>
              <a:rPr lang="en-US" dirty="0"/>
              <a:t> </a:t>
            </a:r>
            <a:r>
              <a:rPr lang="en-US" dirty="0" err="1"/>
              <a:t>oportunități</a:t>
            </a:r>
            <a:r>
              <a:rPr lang="en-US" dirty="0"/>
              <a:t>, </a:t>
            </a:r>
            <a:r>
              <a:rPr lang="en-US" dirty="0" err="1"/>
              <a:t>vă</a:t>
            </a:r>
            <a:r>
              <a:rPr lang="en-US" dirty="0"/>
              <a:t> </a:t>
            </a:r>
            <a:r>
              <a:rPr lang="en-US" dirty="0" err="1"/>
              <a:t>putem</a:t>
            </a:r>
            <a:r>
              <a:rPr lang="en-US" dirty="0"/>
              <a:t> </a:t>
            </a:r>
            <a:r>
              <a:rPr lang="en-US" dirty="0" err="1"/>
              <a:t>ajuta</a:t>
            </a:r>
            <a:r>
              <a:rPr lang="en-US" dirty="0"/>
              <a:t> </a:t>
            </a:r>
            <a:r>
              <a:rPr lang="en-US" dirty="0" err="1"/>
              <a:t>să</a:t>
            </a:r>
            <a:r>
              <a:rPr lang="en-US" dirty="0"/>
              <a:t> </a:t>
            </a:r>
            <a:r>
              <a:rPr lang="en-US" dirty="0" err="1"/>
              <a:t>găsiți</a:t>
            </a:r>
            <a:r>
              <a:rPr lang="en-US" dirty="0"/>
              <a:t> </a:t>
            </a:r>
            <a:r>
              <a:rPr lang="en-US" dirty="0" err="1"/>
              <a:t>partenerul</a:t>
            </a:r>
            <a:r>
              <a:rPr lang="en-US" dirty="0"/>
              <a:t> </a:t>
            </a:r>
            <a:r>
              <a:rPr lang="en-US" dirty="0" err="1"/>
              <a:t>potrivit</a:t>
            </a:r>
            <a:r>
              <a:rPr lang="en-US" dirty="0"/>
              <a:t> </a:t>
            </a:r>
            <a:r>
              <a:rPr lang="en-US" dirty="0" err="1"/>
              <a:t>pentru</a:t>
            </a:r>
            <a:r>
              <a:rPr lang="en-US" dirty="0"/>
              <a:t> a </a:t>
            </a:r>
            <a:r>
              <a:rPr lang="en-US" dirty="0" err="1"/>
              <a:t>vă</a:t>
            </a:r>
            <a:r>
              <a:rPr lang="en-US" dirty="0"/>
              <a:t> </a:t>
            </a:r>
            <a:r>
              <a:rPr lang="en-US" dirty="0" err="1"/>
              <a:t>ajuta</a:t>
            </a:r>
            <a:r>
              <a:rPr lang="en-US" dirty="0"/>
              <a:t> </a:t>
            </a:r>
            <a:r>
              <a:rPr lang="en-US" dirty="0" err="1"/>
              <a:t>să</a:t>
            </a:r>
            <a:r>
              <a:rPr lang="en-US" dirty="0"/>
              <a:t> </a:t>
            </a:r>
            <a:r>
              <a:rPr lang="en-US" dirty="0" err="1"/>
              <a:t>accelerați</a:t>
            </a:r>
            <a:r>
              <a:rPr lang="en-US" dirty="0"/>
              <a:t> </a:t>
            </a:r>
            <a:r>
              <a:rPr lang="en-US" dirty="0" err="1"/>
              <a:t>valoarea</a:t>
            </a:r>
            <a:r>
              <a:rPr lang="en-US" dirty="0"/>
              <a:t> pe care o </a:t>
            </a:r>
            <a:r>
              <a:rPr lang="en-US" dirty="0" err="1"/>
              <a:t>puteți</a:t>
            </a:r>
            <a:r>
              <a:rPr lang="en-US" dirty="0"/>
              <a:t> </a:t>
            </a:r>
            <a:r>
              <a:rPr lang="en-US" dirty="0" err="1"/>
              <a:t>realiza</a:t>
            </a:r>
            <a:r>
              <a:rPr lang="en-US" dirty="0"/>
              <a:t> din </a:t>
            </a:r>
            <a:r>
              <a:rPr lang="en-US" dirty="0" err="1"/>
              <a:t>investițiile</a:t>
            </a:r>
            <a:r>
              <a:rPr lang="en-US" dirty="0"/>
              <a:t> </a:t>
            </a:r>
            <a:r>
              <a:rPr lang="en-US" dirty="0" err="1"/>
              <a:t>dvs</a:t>
            </a:r>
            <a:r>
              <a:rPr lang="en-US" dirty="0"/>
              <a:t>. </a:t>
            </a:r>
            <a:r>
              <a:rPr lang="en-US" dirty="0" err="1"/>
              <a:t>în</a:t>
            </a:r>
            <a:r>
              <a:rPr lang="en-US" dirty="0"/>
              <a:t> IA. 
</a:t>
            </a:r>
            <a:r>
              <a:rPr lang="en-US" dirty="0" err="1"/>
              <a:t>Să</a:t>
            </a:r>
            <a:r>
              <a:rPr lang="en-US" dirty="0"/>
              <a:t> </a:t>
            </a:r>
            <a:r>
              <a:rPr lang="en-US" dirty="0" err="1"/>
              <a:t>despachetăm</a:t>
            </a:r>
            <a:r>
              <a:rPr lang="en-US" dirty="0"/>
              <a:t> </a:t>
            </a:r>
            <a:r>
              <a:rPr lang="en-US" dirty="0" err="1"/>
              <a:t>fiecare</a:t>
            </a:r>
            <a:r>
              <a:rPr lang="en-US" dirty="0"/>
              <a:t> </a:t>
            </a:r>
            <a:r>
              <a:rPr lang="en-US" dirty="0" err="1"/>
              <a:t>dintre</a:t>
            </a:r>
            <a:r>
              <a:rPr lang="en-US" dirty="0"/>
              <a:t> </a:t>
            </a:r>
            <a:r>
              <a:rPr lang="en-US" dirty="0" err="1"/>
              <a:t>aceste</a:t>
            </a:r>
            <a:r>
              <a:rPr lang="en-US" dirty="0"/>
              <a:t> </a:t>
            </a:r>
            <a:r>
              <a:rPr lang="en-US" dirty="0" err="1"/>
              <a:t>căi</a:t>
            </a:r>
            <a:r>
              <a:rPr lang="en-US"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3CD7FB-113F-424F-9A19-A209F5369380}"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06767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Deci, </a:t>
            </a:r>
            <a:r>
              <a:rPr lang="en-US" dirty="0" err="1"/>
              <a:t>haideți</a:t>
            </a:r>
            <a:r>
              <a:rPr lang="en-US" dirty="0"/>
              <a:t> </a:t>
            </a:r>
            <a:r>
              <a:rPr lang="en-US" dirty="0" err="1"/>
              <a:t>să</a:t>
            </a:r>
            <a:r>
              <a:rPr lang="en-US" dirty="0"/>
              <a:t> </a:t>
            </a:r>
            <a:r>
              <a:rPr lang="en-US" dirty="0" err="1"/>
              <a:t>facem</a:t>
            </a:r>
            <a:r>
              <a:rPr lang="en-US" dirty="0"/>
              <a:t> un pas </a:t>
            </a:r>
            <a:r>
              <a:rPr lang="en-US" dirty="0" err="1"/>
              <a:t>mai</a:t>
            </a:r>
            <a:r>
              <a:rPr lang="en-US" dirty="0"/>
              <a:t> </a:t>
            </a:r>
            <a:r>
              <a:rPr lang="en-US" dirty="0" err="1"/>
              <a:t>departe</a:t>
            </a:r>
            <a:r>
              <a:rPr lang="en-US" dirty="0"/>
              <a:t> </a:t>
            </a:r>
            <a:r>
              <a:rPr lang="en-US" dirty="0" err="1"/>
              <a:t>și</a:t>
            </a:r>
            <a:r>
              <a:rPr lang="en-US" dirty="0"/>
              <a:t> </a:t>
            </a:r>
            <a:r>
              <a:rPr lang="en-US" dirty="0" err="1"/>
              <a:t>să</a:t>
            </a:r>
            <a:r>
              <a:rPr lang="en-US" dirty="0"/>
              <a:t> </a:t>
            </a:r>
            <a:r>
              <a:rPr lang="en-US" dirty="0" err="1"/>
              <a:t>vorbim</a:t>
            </a:r>
            <a:r>
              <a:rPr lang="en-US" dirty="0"/>
              <a:t> </a:t>
            </a:r>
            <a:r>
              <a:rPr lang="en-US" dirty="0" err="1"/>
              <a:t>despre</a:t>
            </a:r>
            <a:r>
              <a:rPr lang="en-US" dirty="0"/>
              <a:t> </a:t>
            </a:r>
            <a:r>
              <a:rPr lang="en-US" dirty="0" err="1"/>
              <a:t>construirea</a:t>
            </a:r>
            <a:r>
              <a:rPr lang="en-US" dirty="0"/>
              <a:t> </a:t>
            </a:r>
            <a:r>
              <a:rPr lang="en-US" dirty="0" err="1"/>
              <a:t>propriilor</a:t>
            </a:r>
            <a:r>
              <a:rPr lang="en-US" dirty="0"/>
              <a:t> </a:t>
            </a:r>
            <a:r>
              <a:rPr lang="en-US" dirty="0" err="1"/>
              <a:t>experiențe</a:t>
            </a:r>
            <a:r>
              <a:rPr lang="en-US" dirty="0"/>
              <a:t> </a:t>
            </a:r>
            <a:r>
              <a:rPr lang="en-US" dirty="0" err="1"/>
              <a:t>și</a:t>
            </a:r>
            <a:r>
              <a:rPr lang="en-US" dirty="0"/>
              <a:t> </a:t>
            </a:r>
            <a:r>
              <a:rPr lang="en-US" dirty="0" err="1"/>
              <a:t>soluții</a:t>
            </a:r>
            <a:r>
              <a:rPr lang="en-US" dirty="0"/>
              <a:t> copilot </a:t>
            </a:r>
            <a:r>
              <a:rPr lang="en-US" dirty="0" err="1"/>
              <a:t>folosind</a:t>
            </a:r>
            <a:r>
              <a:rPr lang="en-US" dirty="0"/>
              <a:t> </a:t>
            </a:r>
            <a:r>
              <a:rPr lang="en-US" dirty="0" err="1"/>
              <a:t>același</a:t>
            </a:r>
            <a:r>
              <a:rPr lang="en-US" dirty="0"/>
              <a:t> </a:t>
            </a:r>
            <a:r>
              <a:rPr lang="en-US" dirty="0" err="1"/>
              <a:t>lanț</a:t>
            </a:r>
            <a:r>
              <a:rPr lang="en-US" dirty="0"/>
              <a:t> de </a:t>
            </a:r>
            <a:r>
              <a:rPr lang="en-US" dirty="0" err="1"/>
              <a:t>instrumente</a:t>
            </a:r>
            <a:r>
              <a:rPr lang="en-US" dirty="0"/>
              <a:t> AI end-to-end. 
</a:t>
            </a:r>
            <a:r>
              <a:rPr lang="en-US" dirty="0" err="1"/>
              <a:t>Construirea</a:t>
            </a:r>
            <a:r>
              <a:rPr lang="en-US" dirty="0"/>
              <a:t> </a:t>
            </a:r>
            <a:r>
              <a:rPr lang="en-US" dirty="0" err="1"/>
              <a:t>propriului</a:t>
            </a:r>
            <a:r>
              <a:rPr lang="en-US" dirty="0"/>
              <a:t> copilot </a:t>
            </a:r>
            <a:r>
              <a:rPr lang="en-US" dirty="0" err="1"/>
              <a:t>vă</a:t>
            </a:r>
            <a:r>
              <a:rPr lang="en-US" dirty="0"/>
              <a:t> </a:t>
            </a:r>
            <a:r>
              <a:rPr lang="en-US" dirty="0" err="1"/>
              <a:t>permite</a:t>
            </a:r>
            <a:r>
              <a:rPr lang="en-US" dirty="0"/>
              <a:t> </a:t>
            </a:r>
            <a:r>
              <a:rPr lang="en-US" dirty="0" err="1"/>
              <a:t>să</a:t>
            </a:r>
            <a:r>
              <a:rPr lang="en-US" dirty="0"/>
              <a:t> </a:t>
            </a:r>
            <a:r>
              <a:rPr lang="en-US" dirty="0" err="1"/>
              <a:t>infuzați</a:t>
            </a:r>
            <a:r>
              <a:rPr lang="en-US" dirty="0"/>
              <a:t> </a:t>
            </a:r>
            <a:r>
              <a:rPr lang="en-US" dirty="0" err="1"/>
              <a:t>puterea</a:t>
            </a:r>
            <a:r>
              <a:rPr lang="en-US" dirty="0"/>
              <a:t> AI </a:t>
            </a:r>
            <a:r>
              <a:rPr lang="en-US" dirty="0" err="1"/>
              <a:t>generativă</a:t>
            </a:r>
            <a:r>
              <a:rPr lang="en-US" dirty="0"/>
              <a:t> </a:t>
            </a:r>
            <a:r>
              <a:rPr lang="en-US" dirty="0" err="1"/>
              <a:t>în</a:t>
            </a:r>
            <a:r>
              <a:rPr lang="en-US" dirty="0"/>
              <a:t> </a:t>
            </a:r>
            <a:r>
              <a:rPr lang="en-US" dirty="0" err="1"/>
              <a:t>propriile</a:t>
            </a:r>
            <a:r>
              <a:rPr lang="en-US" dirty="0"/>
              <a:t> </a:t>
            </a:r>
            <a:r>
              <a:rPr lang="en-US" dirty="0" err="1"/>
              <a:t>aplicații</a:t>
            </a:r>
            <a:r>
              <a:rPr lang="en-US" dirty="0"/>
              <a:t> </a:t>
            </a:r>
            <a:r>
              <a:rPr lang="en-US" dirty="0" err="1"/>
              <a:t>existente</a:t>
            </a:r>
            <a:r>
              <a:rPr lang="en-US" dirty="0"/>
              <a:t> </a:t>
            </a:r>
            <a:r>
              <a:rPr lang="en-US" dirty="0" err="1"/>
              <a:t>sau</a:t>
            </a:r>
            <a:r>
              <a:rPr lang="en-US" dirty="0"/>
              <a:t> </a:t>
            </a:r>
            <a:r>
              <a:rPr lang="en-US" dirty="0" err="1"/>
              <a:t>să</a:t>
            </a:r>
            <a:r>
              <a:rPr lang="en-US" dirty="0"/>
              <a:t> </a:t>
            </a:r>
            <a:r>
              <a:rPr lang="en-US" dirty="0" err="1"/>
              <a:t>construiți</a:t>
            </a:r>
            <a:r>
              <a:rPr lang="en-US" dirty="0"/>
              <a:t> </a:t>
            </a:r>
            <a:r>
              <a:rPr lang="en-US" dirty="0" err="1"/>
              <a:t>aceste</a:t>
            </a:r>
            <a:r>
              <a:rPr lang="en-US" dirty="0"/>
              <a:t> </a:t>
            </a:r>
            <a:r>
              <a:rPr lang="en-US" dirty="0" err="1"/>
              <a:t>capacități</a:t>
            </a:r>
            <a:r>
              <a:rPr lang="en-US" dirty="0"/>
              <a:t> </a:t>
            </a:r>
            <a:r>
              <a:rPr lang="en-US" dirty="0" err="1"/>
              <a:t>în</a:t>
            </a:r>
            <a:r>
              <a:rPr lang="en-US" dirty="0"/>
              <a:t> </a:t>
            </a:r>
            <a:r>
              <a:rPr lang="en-US" dirty="0" err="1"/>
              <a:t>aplicații</a:t>
            </a:r>
            <a:r>
              <a:rPr lang="en-US" dirty="0"/>
              <a:t> noi pe care le </a:t>
            </a:r>
            <a:r>
              <a:rPr lang="en-US" dirty="0" err="1"/>
              <a:t>construiți</a:t>
            </a:r>
            <a:r>
              <a:rPr lang="en-US" dirty="0"/>
              <a:t> de la zero. 
</a:t>
            </a:r>
            <a:r>
              <a:rPr lang="en-US" dirty="0" err="1"/>
              <a:t>Propriul</a:t>
            </a:r>
            <a:r>
              <a:rPr lang="en-US" dirty="0"/>
              <a:t> copilot </a:t>
            </a:r>
            <a:r>
              <a:rPr lang="en-US" dirty="0" err="1"/>
              <a:t>poate</a:t>
            </a:r>
            <a:r>
              <a:rPr lang="en-US" dirty="0"/>
              <a:t> </a:t>
            </a:r>
            <a:r>
              <a:rPr lang="en-US" dirty="0" err="1"/>
              <a:t>permite</a:t>
            </a:r>
            <a:r>
              <a:rPr lang="en-US" dirty="0"/>
              <a:t> </a:t>
            </a:r>
            <a:r>
              <a:rPr lang="en-US" dirty="0" err="1"/>
              <a:t>utilizatorilor</a:t>
            </a:r>
            <a:r>
              <a:rPr lang="en-US" dirty="0"/>
              <a:t> </a:t>
            </a:r>
            <a:r>
              <a:rPr lang="en-US" dirty="0" err="1"/>
              <a:t>să</a:t>
            </a:r>
            <a:r>
              <a:rPr lang="en-US" dirty="0"/>
              <a:t> </a:t>
            </a:r>
            <a:r>
              <a:rPr lang="en-US" dirty="0" err="1"/>
              <a:t>discute</a:t>
            </a:r>
            <a:r>
              <a:rPr lang="en-US" dirty="0"/>
              <a:t> cu </a:t>
            </a:r>
            <a:r>
              <a:rPr lang="en-US" dirty="0" err="1"/>
              <a:t>sursele</a:t>
            </a:r>
            <a:r>
              <a:rPr lang="en-US" dirty="0"/>
              <a:t> </a:t>
            </a:r>
            <a:r>
              <a:rPr lang="en-US" dirty="0" err="1"/>
              <a:t>dvs</a:t>
            </a:r>
            <a:r>
              <a:rPr lang="en-US" dirty="0"/>
              <a:t>. </a:t>
            </a:r>
            <a:r>
              <a:rPr lang="en-US" dirty="0" err="1"/>
              <a:t>unice</a:t>
            </a:r>
            <a:r>
              <a:rPr lang="en-US" dirty="0"/>
              <a:t> de date, 
</a:t>
            </a:r>
            <a:r>
              <a:rPr lang="en-US" dirty="0" err="1"/>
              <a:t>Obțineți</a:t>
            </a:r>
            <a:r>
              <a:rPr lang="en-US" dirty="0"/>
              <a:t> </a:t>
            </a:r>
            <a:r>
              <a:rPr lang="en-US" dirty="0" err="1"/>
              <a:t>mai</a:t>
            </a:r>
            <a:r>
              <a:rPr lang="en-US" dirty="0"/>
              <a:t> </a:t>
            </a:r>
            <a:r>
              <a:rPr lang="en-US" dirty="0" err="1"/>
              <a:t>multe</a:t>
            </a:r>
            <a:r>
              <a:rPr lang="en-US" dirty="0"/>
              <a:t> </a:t>
            </a:r>
            <a:r>
              <a:rPr lang="en-US" dirty="0" err="1"/>
              <a:t>informații</a:t>
            </a:r>
            <a:r>
              <a:rPr lang="en-US" dirty="0"/>
              <a:t> din </a:t>
            </a:r>
            <a:r>
              <a:rPr lang="en-US" dirty="0" err="1"/>
              <a:t>datele</a:t>
            </a:r>
            <a:r>
              <a:rPr lang="en-US" dirty="0"/>
              <a:t> </a:t>
            </a:r>
            <a:r>
              <a:rPr lang="en-US" dirty="0" err="1"/>
              <a:t>dvs</a:t>
            </a:r>
            <a:r>
              <a:rPr lang="en-US" dirty="0"/>
              <a:t>. </a:t>
            </a:r>
            <a:r>
              <a:rPr lang="en-US" dirty="0" err="1"/>
              <a:t>prin</a:t>
            </a:r>
            <a:r>
              <a:rPr lang="en-US" dirty="0"/>
              <a:t> </a:t>
            </a:r>
            <a:r>
              <a:rPr lang="en-US" dirty="0" err="1"/>
              <a:t>analize</a:t>
            </a:r>
            <a:r>
              <a:rPr lang="en-US" dirty="0"/>
              <a:t> </a:t>
            </a:r>
            <a:r>
              <a:rPr lang="en-US" dirty="0" err="1"/>
              <a:t>avansate</a:t>
            </a:r>
            <a:r>
              <a:rPr lang="en-US" dirty="0"/>
              <a:t>, 
</a:t>
            </a:r>
            <a:r>
              <a:rPr lang="en-US" dirty="0" err="1"/>
              <a:t>generați</a:t>
            </a:r>
            <a:r>
              <a:rPr lang="en-US" dirty="0"/>
              <a:t> </a:t>
            </a:r>
            <a:r>
              <a:rPr lang="en-US" dirty="0" err="1"/>
              <a:t>conținut</a:t>
            </a:r>
            <a:r>
              <a:rPr lang="en-US" dirty="0"/>
              <a:t> </a:t>
            </a:r>
            <a:r>
              <a:rPr lang="en-US" dirty="0" err="1"/>
              <a:t>adaptat</a:t>
            </a:r>
            <a:r>
              <a:rPr lang="en-US" dirty="0"/>
              <a:t> </a:t>
            </a:r>
            <a:r>
              <a:rPr lang="en-US" dirty="0" err="1"/>
              <a:t>nevoilor</a:t>
            </a:r>
            <a:r>
              <a:rPr lang="en-US" dirty="0"/>
              <a:t> </a:t>
            </a:r>
            <a:r>
              <a:rPr lang="en-US" dirty="0" err="1"/>
              <a:t>dvs</a:t>
            </a:r>
            <a:r>
              <a:rPr lang="en-US" dirty="0"/>
              <a:t>. </a:t>
            </a:r>
            <a:r>
              <a:rPr lang="en-US" dirty="0" err="1"/>
              <a:t>specifice</a:t>
            </a:r>
            <a:r>
              <a:rPr lang="en-US" dirty="0"/>
              <a:t>, 
</a:t>
            </a:r>
            <a:r>
              <a:rPr lang="en-US" dirty="0" err="1"/>
              <a:t>sau</a:t>
            </a:r>
            <a:r>
              <a:rPr lang="en-US" dirty="0"/>
              <a:t> </a:t>
            </a:r>
            <a:r>
              <a:rPr lang="en-US" dirty="0" err="1"/>
              <a:t>chiar</a:t>
            </a:r>
            <a:r>
              <a:rPr lang="en-US" dirty="0"/>
              <a:t> </a:t>
            </a:r>
            <a:r>
              <a:rPr lang="en-US" dirty="0" err="1"/>
              <a:t>creați</a:t>
            </a:r>
            <a:r>
              <a:rPr lang="en-US" dirty="0"/>
              <a:t> </a:t>
            </a:r>
            <a:r>
              <a:rPr lang="en-US" dirty="0" err="1"/>
              <a:t>experiențe</a:t>
            </a:r>
            <a:r>
              <a:rPr lang="en-US" dirty="0"/>
              <a:t> </a:t>
            </a:r>
            <a:r>
              <a:rPr lang="en-US" dirty="0" err="1"/>
              <a:t>frumoase</a:t>
            </a:r>
            <a:r>
              <a:rPr lang="en-US" dirty="0"/>
              <a:t>, </a:t>
            </a:r>
            <a:r>
              <a:rPr lang="en-US" dirty="0" err="1"/>
              <a:t>personalizate</a:t>
            </a:r>
            <a:r>
              <a:rPr lang="en-US" dirty="0"/>
              <a:t>, care </a:t>
            </a:r>
            <a:r>
              <a:rPr lang="en-US" dirty="0" err="1"/>
              <a:t>vă</a:t>
            </a:r>
            <a:r>
              <a:rPr lang="en-US" dirty="0"/>
              <a:t> </a:t>
            </a:r>
            <a:r>
              <a:rPr lang="en-US" dirty="0" err="1"/>
              <a:t>construiesc</a:t>
            </a:r>
            <a:r>
              <a:rPr lang="en-US" dirty="0"/>
              <a:t> </a:t>
            </a:r>
            <a:r>
              <a:rPr lang="en-US" dirty="0" err="1"/>
              <a:t>reputația</a:t>
            </a:r>
            <a:r>
              <a:rPr lang="en-US" dirty="0"/>
              <a:t> </a:t>
            </a:r>
            <a:r>
              <a:rPr lang="en-US" dirty="0" err="1"/>
              <a:t>și</a:t>
            </a:r>
            <a:r>
              <a:rPr lang="en-US" dirty="0"/>
              <a:t> </a:t>
            </a:r>
            <a:r>
              <a:rPr lang="en-US" dirty="0" err="1"/>
              <a:t>vă</a:t>
            </a:r>
            <a:r>
              <a:rPr lang="en-US" dirty="0"/>
              <a:t> </a:t>
            </a:r>
            <a:r>
              <a:rPr lang="en-US" dirty="0" err="1"/>
              <a:t>ajută</a:t>
            </a:r>
            <a:r>
              <a:rPr lang="en-US" dirty="0"/>
              <a:t> </a:t>
            </a:r>
            <a:r>
              <a:rPr lang="en-US" dirty="0" err="1"/>
              <a:t>să</a:t>
            </a:r>
            <a:r>
              <a:rPr lang="en-US" dirty="0"/>
              <a:t> </a:t>
            </a:r>
            <a:r>
              <a:rPr lang="en-US" dirty="0" err="1"/>
              <a:t>vă</a:t>
            </a:r>
            <a:r>
              <a:rPr lang="en-US" dirty="0"/>
              <a:t> </a:t>
            </a:r>
            <a:r>
              <a:rPr lang="en-US" dirty="0" err="1"/>
              <a:t>conectați</a:t>
            </a:r>
            <a:r>
              <a:rPr lang="en-US" dirty="0"/>
              <a:t> cu </a:t>
            </a:r>
            <a:r>
              <a:rPr lang="en-US" dirty="0" err="1"/>
              <a:t>clienții</a:t>
            </a:r>
            <a:r>
              <a:rPr lang="en-US" dirty="0"/>
              <a:t>. 
Aici </a:t>
            </a:r>
            <a:r>
              <a:rPr lang="en-US" dirty="0" err="1"/>
              <a:t>este</a:t>
            </a:r>
            <a:r>
              <a:rPr lang="en-US" dirty="0"/>
              <a:t> important </a:t>
            </a:r>
            <a:r>
              <a:rPr lang="en-US" dirty="0" err="1"/>
              <a:t>să</a:t>
            </a:r>
            <a:r>
              <a:rPr lang="en-US" dirty="0"/>
              <a:t> </a:t>
            </a:r>
            <a:r>
              <a:rPr lang="en-US" dirty="0" err="1"/>
              <a:t>identificați</a:t>
            </a:r>
            <a:r>
              <a:rPr lang="en-US" dirty="0"/>
              <a:t> </a:t>
            </a:r>
            <a:r>
              <a:rPr lang="en-US" dirty="0" err="1"/>
              <a:t>obiectivele</a:t>
            </a:r>
            <a:r>
              <a:rPr lang="en-US" dirty="0"/>
              <a:t> </a:t>
            </a:r>
            <a:r>
              <a:rPr lang="en-US" dirty="0" err="1"/>
              <a:t>pentru</a:t>
            </a:r>
            <a:r>
              <a:rPr lang="en-US" dirty="0"/>
              <a:t> </a:t>
            </a:r>
            <a:r>
              <a:rPr lang="en-US" dirty="0" err="1"/>
              <a:t>copilotul</a:t>
            </a:r>
            <a:r>
              <a:rPr lang="en-US" dirty="0"/>
              <a:t> </a:t>
            </a:r>
            <a:r>
              <a:rPr lang="en-US" dirty="0" err="1"/>
              <a:t>dvs</a:t>
            </a:r>
            <a:r>
              <a:rPr lang="en-US" dirty="0"/>
              <a:t>. - </a:t>
            </a:r>
            <a:r>
              <a:rPr lang="en-US" dirty="0" err="1"/>
              <a:t>astfel</a:t>
            </a:r>
            <a:r>
              <a:rPr lang="en-US" dirty="0"/>
              <a:t> </a:t>
            </a:r>
            <a:r>
              <a:rPr lang="en-US" dirty="0" err="1"/>
              <a:t>încât</a:t>
            </a:r>
            <a:r>
              <a:rPr lang="en-US" dirty="0"/>
              <a:t> </a:t>
            </a:r>
            <a:r>
              <a:rPr lang="en-US" dirty="0" err="1"/>
              <a:t>să</a:t>
            </a:r>
            <a:r>
              <a:rPr lang="en-US" dirty="0"/>
              <a:t> </a:t>
            </a:r>
            <a:r>
              <a:rPr lang="en-US" dirty="0" err="1"/>
              <a:t>știți</a:t>
            </a:r>
            <a:r>
              <a:rPr lang="en-US" dirty="0"/>
              <a:t> </a:t>
            </a:r>
            <a:r>
              <a:rPr lang="en-US" dirty="0" err="1"/>
              <a:t>că</a:t>
            </a:r>
            <a:r>
              <a:rPr lang="en-US" dirty="0"/>
              <a:t> </a:t>
            </a:r>
            <a:r>
              <a:rPr lang="en-US" dirty="0" err="1"/>
              <a:t>construiți</a:t>
            </a:r>
            <a:r>
              <a:rPr lang="en-US" dirty="0"/>
              <a:t> un copilot care </a:t>
            </a:r>
            <a:r>
              <a:rPr lang="en-US" dirty="0" err="1"/>
              <a:t>vă</a:t>
            </a:r>
            <a:r>
              <a:rPr lang="en-US" dirty="0"/>
              <a:t> </a:t>
            </a:r>
            <a:r>
              <a:rPr lang="en-US" dirty="0" err="1"/>
              <a:t>va</a:t>
            </a:r>
            <a:r>
              <a:rPr lang="en-US" dirty="0"/>
              <a:t> duce </a:t>
            </a:r>
            <a:r>
              <a:rPr lang="en-US" dirty="0" err="1"/>
              <a:t>afacerea</a:t>
            </a:r>
            <a:r>
              <a:rPr lang="en-US" dirty="0"/>
              <a:t> </a:t>
            </a:r>
            <a:r>
              <a:rPr lang="en-US" dirty="0" err="1"/>
              <a:t>înainte</a:t>
            </a:r>
            <a:r>
              <a:rPr lang="en-US"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3CD7FB-113F-424F-9A19-A209F5369380}"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292503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0036" rtl="0" eaLnBrk="1" fontAlgn="auto" latinLnBrk="0" hangingPunct="1">
              <a:lnSpc>
                <a:spcPct val="100000"/>
              </a:lnSpc>
              <a:spcBef>
                <a:spcPts val="0"/>
              </a:spcBef>
              <a:spcAft>
                <a:spcPts val="0"/>
              </a:spcAft>
              <a:buClrTx/>
              <a:buSzTx/>
              <a:buFontTx/>
              <a:buNone/>
              <a:tabLst/>
              <a:defRPr/>
            </a:pPr>
            <a:fld id="{64B8CB10-30FE-4017-83CA-7204E62BA932}"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30036"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506680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8856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și</a:t>
            </a:r>
            <a:r>
              <a:rPr lang="en-US" dirty="0"/>
              <a:t>) </a:t>
            </a:r>
            <a:r>
              <a:rPr lang="en-US" dirty="0" err="1"/>
              <a:t>deși</a:t>
            </a:r>
            <a:r>
              <a:rPr lang="en-US" dirty="0"/>
              <a:t> </a:t>
            </a:r>
            <a:r>
              <a:rPr lang="en-US" dirty="0" err="1"/>
              <a:t>experiențele</a:t>
            </a:r>
            <a:r>
              <a:rPr lang="en-US" dirty="0"/>
              <a:t> Copilot au </a:t>
            </a:r>
            <a:r>
              <a:rPr lang="en-US" dirty="0" err="1"/>
              <a:t>fost</a:t>
            </a:r>
            <a:r>
              <a:rPr lang="en-US" dirty="0"/>
              <a:t> </a:t>
            </a:r>
            <a:r>
              <a:rPr lang="en-US" dirty="0" err="1"/>
              <a:t>în</a:t>
            </a:r>
            <a:r>
              <a:rPr lang="en-US" dirty="0"/>
              <a:t> </a:t>
            </a:r>
            <a:r>
              <a:rPr lang="en-US" dirty="0" err="1"/>
              <a:t>diferite</a:t>
            </a:r>
            <a:r>
              <a:rPr lang="en-US" dirty="0"/>
              <a:t> </a:t>
            </a:r>
            <a:r>
              <a:rPr lang="en-US" dirty="0" err="1"/>
              <a:t>stadii</a:t>
            </a:r>
            <a:r>
              <a:rPr lang="en-US" dirty="0"/>
              <a:t> de </a:t>
            </a:r>
            <a:r>
              <a:rPr lang="en-US" dirty="0" err="1"/>
              <a:t>disponibilitate</a:t>
            </a:r>
            <a:r>
              <a:rPr lang="en-US" dirty="0"/>
              <a:t> – 
</a:t>
            </a:r>
            <a:r>
              <a:rPr lang="en-US" dirty="0" err="1"/>
              <a:t>Avem</a:t>
            </a:r>
            <a:r>
              <a:rPr lang="en-US" dirty="0"/>
              <a:t> date care </a:t>
            </a:r>
            <a:r>
              <a:rPr lang="en-US" dirty="0" err="1"/>
              <a:t>arată</a:t>
            </a:r>
            <a:r>
              <a:rPr lang="en-US" dirty="0"/>
              <a:t> </a:t>
            </a:r>
            <a:r>
              <a:rPr lang="en-US" dirty="0" err="1"/>
              <a:t>câștigurile</a:t>
            </a:r>
            <a:r>
              <a:rPr lang="en-US" dirty="0"/>
              <a:t> </a:t>
            </a:r>
            <a:r>
              <a:rPr lang="en-US" dirty="0" err="1"/>
              <a:t>reale</a:t>
            </a:r>
            <a:r>
              <a:rPr lang="en-US" dirty="0"/>
              <a:t> de </a:t>
            </a:r>
            <a:r>
              <a:rPr lang="en-US" dirty="0" err="1"/>
              <a:t>productivitate</a:t>
            </a:r>
            <a:r>
              <a:rPr lang="en-US" dirty="0"/>
              <a:t> pe care Copilot le conduce </a:t>
            </a:r>
            <a:r>
              <a:rPr lang="en-US" dirty="0" err="1"/>
              <a:t>deja</a:t>
            </a:r>
            <a:r>
              <a:rPr lang="en-US" dirty="0"/>
              <a:t> la </a:t>
            </a:r>
            <a:r>
              <a:rPr lang="en-US" dirty="0" err="1"/>
              <a:t>scară</a:t>
            </a:r>
            <a:r>
              <a:rPr lang="en-US" dirty="0"/>
              <a:t> </a:t>
            </a:r>
            <a:r>
              <a:rPr lang="en-US" dirty="0" err="1"/>
              <a:t>largă</a:t>
            </a:r>
            <a:r>
              <a:rPr lang="en-US" dirty="0"/>
              <a:t> </a:t>
            </a:r>
            <a:r>
              <a:rPr lang="en-US" dirty="0" err="1"/>
              <a:t>pentru</a:t>
            </a:r>
            <a:r>
              <a:rPr lang="en-US" dirty="0"/>
              <a:t> </a:t>
            </a:r>
            <a:r>
              <a:rPr lang="en-US" dirty="0" err="1"/>
              <a:t>utilizatorii</a:t>
            </a:r>
            <a:r>
              <a:rPr lang="en-US" dirty="0"/>
              <a:t> </a:t>
            </a:r>
            <a:r>
              <a:rPr lang="en-US" dirty="0" err="1"/>
              <a:t>și</a:t>
            </a:r>
            <a:r>
              <a:rPr lang="en-US" dirty="0"/>
              <a:t> </a:t>
            </a:r>
            <a:r>
              <a:rPr lang="en-US" dirty="0" err="1"/>
              <a:t>organizațiile</a:t>
            </a:r>
            <a:r>
              <a:rPr lang="en-US" dirty="0"/>
              <a:t> care au </a:t>
            </a:r>
            <a:r>
              <a:rPr lang="en-US" dirty="0" err="1"/>
              <a:t>reușit</a:t>
            </a:r>
            <a:r>
              <a:rPr lang="en-US" dirty="0"/>
              <a:t> </a:t>
            </a:r>
            <a:r>
              <a:rPr lang="en-US" dirty="0" err="1"/>
              <a:t>să</a:t>
            </a:r>
            <a:r>
              <a:rPr lang="en-US" dirty="0"/>
              <a:t> </a:t>
            </a:r>
            <a:r>
              <a:rPr lang="en-US" dirty="0" err="1"/>
              <a:t>aplice</a:t>
            </a:r>
            <a:r>
              <a:rPr lang="en-US" dirty="0"/>
              <a:t> </a:t>
            </a:r>
            <a:r>
              <a:rPr lang="en-US" dirty="0" err="1"/>
              <a:t>aceste</a:t>
            </a:r>
            <a:r>
              <a:rPr lang="en-US" dirty="0"/>
              <a:t> </a:t>
            </a:r>
            <a:r>
              <a:rPr lang="en-US" dirty="0" err="1"/>
              <a:t>experiențe</a:t>
            </a:r>
            <a:r>
              <a:rPr lang="en-US" dirty="0"/>
              <a:t> </a:t>
            </a:r>
            <a:r>
              <a:rPr lang="en-US" dirty="0" err="1"/>
              <a:t>în</a:t>
            </a:r>
            <a:r>
              <a:rPr lang="en-US" dirty="0"/>
              <a:t> </a:t>
            </a:r>
            <a:r>
              <a:rPr lang="en-US" dirty="0" err="1"/>
              <a:t>munca</a:t>
            </a:r>
            <a:r>
              <a:rPr lang="en-US" dirty="0"/>
              <a:t> lor 
Cu Copilot, </a:t>
            </a:r>
            <a:r>
              <a:rPr lang="en-US" dirty="0" err="1"/>
              <a:t>oamenii</a:t>
            </a:r>
            <a:r>
              <a:rPr lang="en-US" dirty="0"/>
              <a:t> sunt </a:t>
            </a:r>
            <a:r>
              <a:rPr lang="en-US" dirty="0" err="1"/>
              <a:t>capabili</a:t>
            </a:r>
            <a:r>
              <a:rPr lang="en-US" dirty="0"/>
              <a:t> </a:t>
            </a:r>
            <a:r>
              <a:rPr lang="en-US" dirty="0" err="1"/>
              <a:t>să</a:t>
            </a:r>
            <a:r>
              <a:rPr lang="en-US" dirty="0"/>
              <a:t> </a:t>
            </a:r>
            <a:r>
              <a:rPr lang="en-US" dirty="0" err="1"/>
              <a:t>finalizeze</a:t>
            </a:r>
            <a:r>
              <a:rPr lang="en-US" dirty="0"/>
              <a:t> </a:t>
            </a:r>
            <a:r>
              <a:rPr lang="en-US" dirty="0" err="1"/>
              <a:t>sarcinile</a:t>
            </a:r>
            <a:r>
              <a:rPr lang="en-US" dirty="0"/>
              <a:t> </a:t>
            </a:r>
            <a:r>
              <a:rPr lang="en-US" dirty="0" err="1"/>
              <a:t>mult</a:t>
            </a:r>
            <a:r>
              <a:rPr lang="en-US" dirty="0"/>
              <a:t> </a:t>
            </a:r>
            <a:r>
              <a:rPr lang="en-US" dirty="0" err="1"/>
              <a:t>mai</a:t>
            </a:r>
            <a:r>
              <a:rPr lang="en-US" dirty="0"/>
              <a:t> </a:t>
            </a:r>
            <a:r>
              <a:rPr lang="en-US" dirty="0" err="1"/>
              <a:t>repede</a:t>
            </a:r>
            <a:r>
              <a:rPr lang="en-US" dirty="0"/>
              <a:t>.
</a:t>
            </a:r>
            <a:r>
              <a:rPr lang="en-US" dirty="0" err="1"/>
              <a:t>Și</a:t>
            </a:r>
            <a:r>
              <a:rPr lang="en-US" dirty="0"/>
              <a:t> asta are un </a:t>
            </a:r>
            <a:r>
              <a:rPr lang="en-US" dirty="0" err="1"/>
              <a:t>efect</a:t>
            </a:r>
            <a:r>
              <a:rPr lang="en-US" dirty="0"/>
              <a:t> </a:t>
            </a:r>
            <a:r>
              <a:rPr lang="en-US" dirty="0" err="1"/>
              <a:t>în</a:t>
            </a:r>
            <a:r>
              <a:rPr lang="en-US" dirty="0"/>
              <a:t> </a:t>
            </a:r>
            <a:r>
              <a:rPr lang="en-US" dirty="0" err="1"/>
              <a:t>cascadă</a:t>
            </a:r>
            <a:r>
              <a:rPr lang="en-US" dirty="0"/>
              <a:t>, </a:t>
            </a:r>
            <a:r>
              <a:rPr lang="en-US" dirty="0" err="1"/>
              <a:t>transformând</a:t>
            </a:r>
            <a:r>
              <a:rPr lang="en-US" dirty="0"/>
              <a:t> </a:t>
            </a:r>
            <a:r>
              <a:rPr lang="en-US" dirty="0" err="1"/>
              <a:t>toate</a:t>
            </a:r>
            <a:r>
              <a:rPr lang="en-US" dirty="0"/>
              <a:t> </a:t>
            </a:r>
            <a:r>
              <a:rPr lang="en-US" dirty="0" err="1"/>
              <a:t>fluxurile</a:t>
            </a:r>
            <a:r>
              <a:rPr lang="en-US" dirty="0"/>
              <a:t> de </a:t>
            </a:r>
            <a:r>
              <a:rPr lang="en-US" dirty="0" err="1"/>
              <a:t>lucru</a:t>
            </a:r>
            <a:r>
              <a:rPr lang="en-US" dirty="0"/>
              <a:t>. </a:t>
            </a:r>
            <a:r>
              <a:rPr lang="en-US" dirty="0" err="1"/>
              <a:t>Oamenii</a:t>
            </a:r>
            <a:r>
              <a:rPr lang="en-US" dirty="0"/>
              <a:t> care </a:t>
            </a:r>
            <a:r>
              <a:rPr lang="en-US" dirty="0" err="1"/>
              <a:t>folosesc</a:t>
            </a:r>
            <a:r>
              <a:rPr lang="en-US" dirty="0"/>
              <a:t> Copilot </a:t>
            </a:r>
            <a:r>
              <a:rPr lang="en-US" dirty="0" err="1"/>
              <a:t>petrec</a:t>
            </a:r>
            <a:r>
              <a:rPr lang="en-US" dirty="0"/>
              <a:t> </a:t>
            </a:r>
            <a:r>
              <a:rPr lang="en-US" dirty="0" err="1"/>
              <a:t>mai</a:t>
            </a:r>
            <a:r>
              <a:rPr lang="en-US" dirty="0"/>
              <a:t> </a:t>
            </a:r>
            <a:r>
              <a:rPr lang="en-US" dirty="0" err="1"/>
              <a:t>puțin</a:t>
            </a:r>
            <a:r>
              <a:rPr lang="en-US" dirty="0"/>
              <a:t> </a:t>
            </a:r>
            <a:r>
              <a:rPr lang="en-US" dirty="0" err="1"/>
              <a:t>timp</a:t>
            </a:r>
            <a:r>
              <a:rPr lang="en-US" dirty="0"/>
              <a:t> </a:t>
            </a:r>
            <a:r>
              <a:rPr lang="en-US" dirty="0" err="1"/>
              <a:t>căutând</a:t>
            </a:r>
            <a:r>
              <a:rPr lang="en-US" dirty="0"/>
              <a:t> </a:t>
            </a:r>
            <a:r>
              <a:rPr lang="en-US" dirty="0" err="1"/>
              <a:t>informații</a:t>
            </a:r>
            <a:r>
              <a:rPr lang="en-US" dirty="0"/>
              <a:t>, </a:t>
            </a:r>
            <a:r>
              <a:rPr lang="en-US" dirty="0" err="1"/>
              <a:t>organizează</a:t>
            </a:r>
            <a:r>
              <a:rPr lang="en-US" dirty="0"/>
              <a:t> </a:t>
            </a:r>
            <a:r>
              <a:rPr lang="en-US" dirty="0" err="1"/>
              <a:t>întâlniri</a:t>
            </a:r>
            <a:r>
              <a:rPr lang="en-US" dirty="0"/>
              <a:t> </a:t>
            </a:r>
            <a:r>
              <a:rPr lang="en-US" dirty="0" err="1"/>
              <a:t>mai</a:t>
            </a:r>
            <a:r>
              <a:rPr lang="en-US" dirty="0"/>
              <a:t> </a:t>
            </a:r>
            <a:r>
              <a:rPr lang="en-US" dirty="0" err="1"/>
              <a:t>eficiente</a:t>
            </a:r>
            <a:r>
              <a:rPr lang="en-US" dirty="0"/>
              <a:t> </a:t>
            </a:r>
            <a:r>
              <a:rPr lang="en-US" dirty="0" err="1"/>
              <a:t>și</a:t>
            </a:r>
            <a:r>
              <a:rPr lang="en-US" dirty="0"/>
              <a:t> </a:t>
            </a:r>
            <a:r>
              <a:rPr lang="en-US" dirty="0" err="1"/>
              <a:t>scriu</a:t>
            </a:r>
            <a:r>
              <a:rPr lang="en-US" dirty="0"/>
              <a:t> e-</a:t>
            </a:r>
            <a:r>
              <a:rPr lang="en-US" dirty="0" err="1"/>
              <a:t>mailuri</a:t>
            </a:r>
            <a:r>
              <a:rPr lang="en-US" dirty="0"/>
              <a:t> </a:t>
            </a:r>
            <a:r>
              <a:rPr lang="en-US" dirty="0" err="1"/>
              <a:t>mai</a:t>
            </a:r>
            <a:r>
              <a:rPr lang="en-US" dirty="0"/>
              <a:t> </a:t>
            </a:r>
            <a:r>
              <a:rPr lang="en-US" dirty="0" err="1"/>
              <a:t>bune</a:t>
            </a:r>
            <a:r>
              <a:rPr lang="en-US" dirty="0"/>
              <a:t> – </a:t>
            </a:r>
            <a:r>
              <a:rPr lang="en-US" dirty="0" err="1"/>
              <a:t>economisesc</a:t>
            </a:r>
            <a:r>
              <a:rPr lang="en-US" dirty="0"/>
              <a:t> </a:t>
            </a:r>
            <a:r>
              <a:rPr lang="en-US" dirty="0" err="1"/>
              <a:t>în</a:t>
            </a:r>
            <a:r>
              <a:rPr lang="en-US" dirty="0"/>
              <a:t> </a:t>
            </a:r>
            <a:r>
              <a:rPr lang="en-US" dirty="0" err="1"/>
              <a:t>medie</a:t>
            </a:r>
            <a:r>
              <a:rPr lang="en-US" dirty="0"/>
              <a:t> 1,2 ore de </a:t>
            </a:r>
            <a:r>
              <a:rPr lang="en-US" dirty="0" err="1"/>
              <a:t>lucru</a:t>
            </a:r>
            <a:r>
              <a:rPr lang="en-US" dirty="0"/>
              <a:t> </a:t>
            </a:r>
            <a:r>
              <a:rPr lang="en-US" dirty="0" err="1"/>
              <a:t>în</a:t>
            </a:r>
            <a:r>
              <a:rPr lang="en-US" dirty="0"/>
              <a:t> </a:t>
            </a:r>
            <a:r>
              <a:rPr lang="en-US" dirty="0" err="1"/>
              <a:t>fiecare</a:t>
            </a:r>
            <a:r>
              <a:rPr lang="en-US" dirty="0"/>
              <a:t> </a:t>
            </a:r>
            <a:r>
              <a:rPr lang="en-US" dirty="0" err="1"/>
              <a:t>săptămână</a:t>
            </a:r>
            <a:r>
              <a:rPr lang="en-US" dirty="0"/>
              <a:t>. </a:t>
            </a:r>
            <a:r>
              <a:rPr lang="en-US" dirty="0" err="1"/>
              <a:t>Aceste</a:t>
            </a:r>
            <a:r>
              <a:rPr lang="en-US" dirty="0"/>
              <a:t> </a:t>
            </a:r>
            <a:r>
              <a:rPr lang="en-US" dirty="0" err="1"/>
              <a:t>economii</a:t>
            </a:r>
            <a:r>
              <a:rPr lang="en-US" dirty="0"/>
              <a:t> de </a:t>
            </a:r>
            <a:r>
              <a:rPr lang="en-US" dirty="0" err="1"/>
              <a:t>timp</a:t>
            </a:r>
            <a:r>
              <a:rPr lang="en-US" dirty="0"/>
              <a:t> sunt </a:t>
            </a:r>
            <a:r>
              <a:rPr lang="en-US" dirty="0" err="1"/>
              <a:t>extraordinare</a:t>
            </a:r>
            <a:r>
              <a:rPr lang="en-US" dirty="0"/>
              <a:t>, </a:t>
            </a:r>
            <a:r>
              <a:rPr lang="en-US" dirty="0" err="1"/>
              <a:t>dar</a:t>
            </a:r>
            <a:r>
              <a:rPr lang="en-US" dirty="0"/>
              <a:t> </a:t>
            </a:r>
            <a:r>
              <a:rPr lang="en-US" dirty="0" err="1"/>
              <a:t>va</a:t>
            </a:r>
            <a:r>
              <a:rPr lang="en-US" dirty="0"/>
              <a:t> fi </a:t>
            </a:r>
            <a:r>
              <a:rPr lang="en-US" dirty="0" err="1"/>
              <a:t>esențial</a:t>
            </a:r>
            <a:r>
              <a:rPr lang="en-US" dirty="0"/>
              <a:t> </a:t>
            </a:r>
            <a:r>
              <a:rPr lang="en-US" dirty="0" err="1"/>
              <a:t>pentru</a:t>
            </a:r>
            <a:r>
              <a:rPr lang="en-US" dirty="0"/>
              <a:t> </a:t>
            </a:r>
            <a:r>
              <a:rPr lang="en-US" dirty="0" err="1"/>
              <a:t>toată</a:t>
            </a:r>
            <a:r>
              <a:rPr lang="en-US" dirty="0"/>
              <a:t> </a:t>
            </a:r>
            <a:r>
              <a:rPr lang="en-US" dirty="0" err="1"/>
              <a:t>lumea</a:t>
            </a:r>
            <a:r>
              <a:rPr lang="en-US" dirty="0"/>
              <a:t> </a:t>
            </a:r>
            <a:r>
              <a:rPr lang="en-US" dirty="0" err="1"/>
              <a:t>să-și</a:t>
            </a:r>
            <a:r>
              <a:rPr lang="en-US" dirty="0"/>
              <a:t> </a:t>
            </a:r>
            <a:r>
              <a:rPr lang="en-US" dirty="0" err="1"/>
              <a:t>reinvestească</a:t>
            </a:r>
            <a:r>
              <a:rPr lang="en-US" dirty="0"/>
              <a:t> </a:t>
            </a:r>
            <a:r>
              <a:rPr lang="en-US" dirty="0" err="1"/>
              <a:t>timpul</a:t>
            </a:r>
            <a:r>
              <a:rPr lang="en-US" dirty="0"/>
              <a:t> </a:t>
            </a:r>
            <a:r>
              <a:rPr lang="en-US" dirty="0" err="1"/>
              <a:t>rambursat</a:t>
            </a:r>
            <a:r>
              <a:rPr lang="en-US" dirty="0"/>
              <a:t> cu </a:t>
            </a:r>
            <a:r>
              <a:rPr lang="en-US" dirty="0" err="1"/>
              <a:t>înțelepciune</a:t>
            </a:r>
            <a:r>
              <a:rPr lang="en-US" dirty="0"/>
              <a:t>.
Copilot </a:t>
            </a:r>
            <a:r>
              <a:rPr lang="en-US" dirty="0" err="1"/>
              <a:t>va</a:t>
            </a:r>
            <a:r>
              <a:rPr lang="en-US" dirty="0"/>
              <a:t> fi </a:t>
            </a:r>
            <a:r>
              <a:rPr lang="en-US" dirty="0" err="1"/>
              <a:t>noua</a:t>
            </a:r>
            <a:r>
              <a:rPr lang="en-US" dirty="0"/>
              <a:t> </a:t>
            </a:r>
            <a:r>
              <a:rPr lang="en-US" dirty="0" err="1"/>
              <a:t>interfață</a:t>
            </a:r>
            <a:r>
              <a:rPr lang="en-US" dirty="0"/>
              <a:t> de </a:t>
            </a:r>
            <a:r>
              <a:rPr lang="en-US" dirty="0" err="1"/>
              <a:t>utilizare</a:t>
            </a:r>
            <a:r>
              <a:rPr lang="en-US" dirty="0"/>
              <a:t> </a:t>
            </a:r>
            <a:r>
              <a:rPr lang="en-US" dirty="0" err="1"/>
              <a:t>pentru</a:t>
            </a:r>
            <a:r>
              <a:rPr lang="en-US" dirty="0"/>
              <a:t> </a:t>
            </a:r>
            <a:r>
              <a:rPr lang="en-US" dirty="0" err="1"/>
              <a:t>cunoștințele</a:t>
            </a:r>
            <a:r>
              <a:rPr lang="en-US" dirty="0"/>
              <a:t> </a:t>
            </a:r>
            <a:r>
              <a:rPr lang="en-US" dirty="0" err="1"/>
              <a:t>întreprinderii</a:t>
            </a:r>
            <a:r>
              <a:rPr lang="en-US" dirty="0"/>
              <a:t>. 
Va fi ca </a:t>
            </a:r>
            <a:r>
              <a:rPr lang="en-US" dirty="0" err="1"/>
              <a:t>și</a:t>
            </a:r>
            <a:r>
              <a:rPr lang="en-US" dirty="0"/>
              <a:t> cum </a:t>
            </a:r>
            <a:r>
              <a:rPr lang="en-US" dirty="0" err="1"/>
              <a:t>ați</a:t>
            </a:r>
            <a:r>
              <a:rPr lang="en-US" dirty="0"/>
              <a:t> </a:t>
            </a:r>
            <a:r>
              <a:rPr lang="en-US" dirty="0" err="1"/>
              <a:t>utiliza</a:t>
            </a:r>
            <a:r>
              <a:rPr lang="en-US" dirty="0"/>
              <a:t> o </a:t>
            </a:r>
            <a:r>
              <a:rPr lang="en-US" dirty="0" err="1"/>
              <a:t>foaie</a:t>
            </a:r>
            <a:r>
              <a:rPr lang="en-US" dirty="0"/>
              <a:t> de </a:t>
            </a:r>
            <a:r>
              <a:rPr lang="en-US" dirty="0" err="1"/>
              <a:t>calcul</a:t>
            </a:r>
            <a:r>
              <a:rPr lang="en-US" dirty="0"/>
              <a:t> </a:t>
            </a:r>
            <a:r>
              <a:rPr lang="en-US" dirty="0" err="1"/>
              <a:t>în</a:t>
            </a:r>
            <a:r>
              <a:rPr lang="en-US" dirty="0"/>
              <a:t> loc de un calculator, </a:t>
            </a:r>
            <a:r>
              <a:rPr lang="en-US" dirty="0" err="1"/>
              <a:t>păstrând</a:t>
            </a:r>
            <a:r>
              <a:rPr lang="en-US" dirty="0"/>
              <a:t> o </a:t>
            </a:r>
            <a:r>
              <a:rPr lang="en-US" dirty="0" err="1"/>
              <a:t>înregistrare</a:t>
            </a:r>
            <a:r>
              <a:rPr lang="en-US" dirty="0"/>
              <a:t> a </a:t>
            </a:r>
            <a:r>
              <a:rPr lang="en-US" dirty="0" err="1"/>
              <a:t>bazei</a:t>
            </a:r>
            <a:r>
              <a:rPr lang="en-US" dirty="0"/>
              <a:t> de date </a:t>
            </a:r>
            <a:r>
              <a:rPr lang="en-US" dirty="0" err="1"/>
              <a:t>în</a:t>
            </a:r>
            <a:r>
              <a:rPr lang="en-US" dirty="0"/>
              <a:t> </a:t>
            </a:r>
            <a:r>
              <a:rPr lang="en-US" dirty="0" err="1"/>
              <a:t>locul</a:t>
            </a:r>
            <a:r>
              <a:rPr lang="en-US" dirty="0"/>
              <a:t> </a:t>
            </a:r>
            <a:r>
              <a:rPr lang="en-US" dirty="0" err="1"/>
              <a:t>unei</a:t>
            </a:r>
            <a:r>
              <a:rPr lang="en-US" dirty="0"/>
              <a:t> </a:t>
            </a:r>
            <a:r>
              <a:rPr lang="en-US" dirty="0" err="1"/>
              <a:t>înregistrări</a:t>
            </a:r>
            <a:r>
              <a:rPr lang="en-US" dirty="0"/>
              <a:t> pe </a:t>
            </a:r>
            <a:r>
              <a:rPr lang="en-US" dirty="0" err="1"/>
              <a:t>hârtie</a:t>
            </a:r>
            <a:r>
              <a:rPr lang="en-US" dirty="0"/>
              <a:t> </a:t>
            </a:r>
            <a:r>
              <a:rPr lang="en-US" dirty="0" err="1"/>
              <a:t>sau</a:t>
            </a:r>
            <a:r>
              <a:rPr lang="en-US" dirty="0"/>
              <a:t> </a:t>
            </a:r>
            <a:r>
              <a:rPr lang="en-US" dirty="0" err="1"/>
              <a:t>având</a:t>
            </a:r>
            <a:r>
              <a:rPr lang="en-US" dirty="0"/>
              <a:t> un link </a:t>
            </a:r>
            <a:r>
              <a:rPr lang="en-US" dirty="0" err="1"/>
              <a:t>către</a:t>
            </a:r>
            <a:r>
              <a:rPr lang="en-US" dirty="0"/>
              <a:t> un document </a:t>
            </a:r>
            <a:r>
              <a:rPr lang="en-US" dirty="0" err="1"/>
              <a:t>în</a:t>
            </a:r>
            <a:r>
              <a:rPr lang="en-US" dirty="0"/>
              <a:t> loc de </a:t>
            </a:r>
            <a:r>
              <a:rPr lang="en-US" dirty="0" err="1"/>
              <a:t>hârtie</a:t>
            </a:r>
            <a:r>
              <a:rPr lang="en-US" dirty="0"/>
              <a:t> </a:t>
            </a:r>
            <a:r>
              <a:rPr lang="en-US" dirty="0" err="1"/>
              <a:t>tipărită</a:t>
            </a:r>
            <a:r>
              <a:rPr lang="en-US" dirty="0"/>
              <a:t>. 
Este </a:t>
            </a:r>
            <a:r>
              <a:rPr lang="en-US" dirty="0" err="1"/>
              <a:t>atât</a:t>
            </a:r>
            <a:r>
              <a:rPr lang="en-US" dirty="0"/>
              <a:t> de </a:t>
            </a:r>
            <a:r>
              <a:rPr lang="en-US" dirty="0" err="1"/>
              <a:t>semnificativ</a:t>
            </a:r>
            <a:r>
              <a:rPr lang="en-US" dirty="0"/>
              <a:t>. </a:t>
            </a:r>
            <a:r>
              <a:rPr lang="en-US" dirty="0" err="1"/>
              <a:t>Și</a:t>
            </a:r>
            <a:r>
              <a:rPr lang="en-US" dirty="0"/>
              <a:t> nu ne </a:t>
            </a:r>
            <a:r>
              <a:rPr lang="en-US" dirty="0" err="1"/>
              <a:t>vom</a:t>
            </a:r>
            <a:r>
              <a:rPr lang="en-US" dirty="0"/>
              <a:t> </a:t>
            </a:r>
            <a:r>
              <a:rPr lang="en-US" dirty="0" err="1"/>
              <a:t>putea</a:t>
            </a:r>
            <a:r>
              <a:rPr lang="en-US" dirty="0"/>
              <a:t> </a:t>
            </a:r>
            <a:r>
              <a:rPr lang="en-US" dirty="0" err="1"/>
              <a:t>imagina</a:t>
            </a:r>
            <a:r>
              <a:rPr lang="en-US" dirty="0"/>
              <a:t> </a:t>
            </a:r>
            <a:r>
              <a:rPr lang="en-US" dirty="0" err="1"/>
              <a:t>munca</a:t>
            </a:r>
            <a:r>
              <a:rPr lang="en-US" dirty="0"/>
              <a:t> </a:t>
            </a:r>
            <a:r>
              <a:rPr lang="en-US" dirty="0" err="1"/>
              <a:t>fără</a:t>
            </a:r>
            <a:r>
              <a:rPr lang="en-US" dirty="0"/>
              <a:t> ea.</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3CD7FB-113F-424F-9A19-A209F5369380}"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83337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We’re excited to introduce Learning Accelerators, a new category of learning tools included with M365 that help teachers save time creating, reviewing, and analyzing practice assignments and provides students real-time feedback.</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More detail: </a:t>
            </a:r>
            <a:r>
              <a:rPr lang="en-US" sz="1200">
                <a:latin typeface="Segoe UI Semilight" panose="020B0402040204020203" pitchFamily="34" charset="0"/>
                <a:cs typeface="Segoe UI Semilight" panose="020B0402040204020203" pitchFamily="34" charset="0"/>
              </a:rPr>
              <a:t>Learning Accelerators is a </a:t>
            </a:r>
            <a:r>
              <a:rPr lang="en-US" sz="1200">
                <a:latin typeface="+mj-lt"/>
                <a:cs typeface="Segoe UI Semilight" panose="020B0402040204020203" pitchFamily="34" charset="0"/>
              </a:rPr>
              <a:t>new category of learning tools </a:t>
            </a:r>
            <a:r>
              <a:rPr lang="en-US" sz="1200">
                <a:latin typeface="Segoe UI Semilight" panose="020B0402040204020203" pitchFamily="34" charset="0"/>
                <a:cs typeface="Segoe UI Semilight" panose="020B0402040204020203" pitchFamily="34" charset="0"/>
              </a:rPr>
              <a:t>included in Microsoft 365 </a:t>
            </a:r>
            <a:r>
              <a:rPr lang="en-US" sz="1200">
                <a:latin typeface="+mj-lt"/>
                <a:cs typeface="Segoe UI Semilight" panose="020B0402040204020203" pitchFamily="34" charset="0"/>
              </a:rPr>
              <a:t>at no cost </a:t>
            </a:r>
            <a:r>
              <a:rPr lang="en-US" sz="1200">
                <a:latin typeface="Segoe UI Semilight" panose="020B0402040204020203" pitchFamily="34" charset="0"/>
                <a:cs typeface="Segoe UI Semilight" panose="020B0402040204020203" pitchFamily="34" charset="0"/>
              </a:rPr>
              <a:t>for Education that help </a:t>
            </a:r>
            <a:r>
              <a:rPr lang="en-US" sz="1200">
                <a:latin typeface="+mj-lt"/>
                <a:cs typeface="Segoe UI Semilight" panose="020B0402040204020203" pitchFamily="34" charset="0"/>
              </a:rPr>
              <a:t>streamline the creation, review, and analysis of practice assignments </a:t>
            </a:r>
            <a:r>
              <a:rPr lang="en-US" sz="1200">
                <a:latin typeface="Segoe UI Semilight" panose="020B0402040204020203" pitchFamily="34" charset="0"/>
                <a:cs typeface="Segoe UI Semilight" panose="020B0402040204020203" pitchFamily="34" charset="0"/>
              </a:rPr>
              <a:t>while providing students real-time coaching along the way to them catch up, keep up and get ahead. Learning Accelerators are designed to help educators unlock the full potential of every student with tools that support foundational and future-ready skills, allowing educators to give individual students more opportunities to learn, practice, and receive targeted coaching instantly in an inclusive environment to support ongoing improvement.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1F43A1-5BD0-47DF-B6C0-9DE91FD4CE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73586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10"/>
              </a:spcAft>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4FA45C-F2C7-4866-8759-2536AE06E5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9955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o-RO" dirty="0">
                <a:effectLst/>
                <a:latin typeface="Segoe UI Web (West European)"/>
              </a:rPr>
              <a:t>Nu există un moment mai bun pentru a </a:t>
            </a:r>
            <a:r>
              <a:rPr lang="en-US" dirty="0">
                <a:effectLst/>
                <a:latin typeface="Segoe UI Web (West European)"/>
              </a:rPr>
              <a:t>ne </a:t>
            </a:r>
            <a:r>
              <a:rPr lang="ro-RO" dirty="0">
                <a:effectLst/>
                <a:latin typeface="Segoe UI Web (West European)"/>
              </a:rPr>
              <a:t>reimagina educația și modul în care tehnologia poate sprijini această transformare.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23411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428" indent="-181428">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67618"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7618" rtl="0" eaLnBrk="1" fontAlgn="auto" latinLnBrk="0" hangingPunct="1">
                <a:lnSpc>
                  <a:spcPct val="100000"/>
                </a:lnSpc>
                <a:spcBef>
                  <a:spcPts val="0"/>
                </a:spcBef>
                <a:spcAft>
                  <a:spcPts val="0"/>
                </a:spcAft>
                <a:buClrTx/>
                <a:buSzTx/>
                <a:buFontTx/>
                <a:buNone/>
                <a:tabLst/>
                <a:defRPr/>
              </a:pPr>
              <a:t>27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93643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Copilot se </a:t>
            </a:r>
            <a:r>
              <a:rPr lang="en-US" dirty="0" err="1"/>
              <a:t>angajează</a:t>
            </a:r>
            <a:r>
              <a:rPr lang="en-US" dirty="0"/>
              <a:t> </a:t>
            </a:r>
            <a:r>
              <a:rPr lang="en-US" dirty="0" err="1"/>
              <a:t>să</a:t>
            </a:r>
            <a:r>
              <a:rPr lang="en-US" dirty="0"/>
              <a:t> </a:t>
            </a:r>
            <a:r>
              <a:rPr lang="en-US" dirty="0" err="1"/>
              <a:t>facă</a:t>
            </a:r>
            <a:r>
              <a:rPr lang="en-US" dirty="0"/>
              <a:t> </a:t>
            </a:r>
            <a:r>
              <a:rPr lang="en-US" dirty="0" err="1"/>
              <a:t>educația</a:t>
            </a:r>
            <a:r>
              <a:rPr lang="en-US" dirty="0"/>
              <a:t> </a:t>
            </a:r>
            <a:r>
              <a:rPr lang="en-US" dirty="0" err="1"/>
              <a:t>mai</a:t>
            </a:r>
            <a:r>
              <a:rPr lang="en-US" dirty="0"/>
              <a:t> </a:t>
            </a:r>
            <a:r>
              <a:rPr lang="en-US" dirty="0" err="1"/>
              <a:t>incluzivă</a:t>
            </a:r>
            <a:r>
              <a:rPr lang="en-US" dirty="0"/>
              <a:t> </a:t>
            </a:r>
            <a:r>
              <a:rPr lang="en-US" dirty="0" err="1"/>
              <a:t>și</a:t>
            </a:r>
            <a:r>
              <a:rPr lang="en-US" dirty="0"/>
              <a:t> </a:t>
            </a:r>
            <a:r>
              <a:rPr lang="en-US" dirty="0" err="1"/>
              <a:t>mai</a:t>
            </a:r>
            <a:r>
              <a:rPr lang="en-US" dirty="0"/>
              <a:t> </a:t>
            </a:r>
            <a:r>
              <a:rPr lang="en-US" dirty="0" err="1"/>
              <a:t>echitabilă</a:t>
            </a:r>
            <a:r>
              <a:rPr lang="en-US" dirty="0"/>
              <a:t>, </a:t>
            </a:r>
            <a:r>
              <a:rPr lang="en-US" dirty="0" err="1"/>
              <a:t>oferind</a:t>
            </a:r>
            <a:r>
              <a:rPr lang="en-US" dirty="0"/>
              <a:t> </a:t>
            </a:r>
            <a:r>
              <a:rPr lang="en-US" dirty="0" err="1"/>
              <a:t>instrumente</a:t>
            </a:r>
            <a:r>
              <a:rPr lang="en-US" dirty="0"/>
              <a:t> care pot </a:t>
            </a:r>
            <a:r>
              <a:rPr lang="en-US" dirty="0" err="1"/>
              <a:t>contribui</a:t>
            </a:r>
            <a:r>
              <a:rPr lang="en-US" dirty="0"/>
              <a:t> la </a:t>
            </a:r>
            <a:r>
              <a:rPr lang="en-US" dirty="0" err="1"/>
              <a:t>reducerea</a:t>
            </a:r>
            <a:r>
              <a:rPr lang="en-US" dirty="0"/>
              <a:t> </a:t>
            </a:r>
            <a:r>
              <a:rPr lang="en-US" dirty="0" err="1"/>
              <a:t>decalajului</a:t>
            </a:r>
            <a:r>
              <a:rPr lang="en-US" dirty="0"/>
              <a:t> digital. </a:t>
            </a:r>
            <a:r>
              <a:rPr lang="en-US" dirty="0" err="1"/>
              <a:t>În</a:t>
            </a:r>
            <a:r>
              <a:rPr lang="en-US" dirty="0"/>
              <a:t> plus, </a:t>
            </a:r>
            <a:r>
              <a:rPr lang="en-US" dirty="0" err="1"/>
              <a:t>ajută</a:t>
            </a:r>
            <a:r>
              <a:rPr lang="en-US" dirty="0"/>
              <a:t> la </a:t>
            </a:r>
            <a:r>
              <a:rPr lang="en-US" dirty="0" err="1"/>
              <a:t>pregătirea</a:t>
            </a:r>
            <a:r>
              <a:rPr lang="en-US" dirty="0"/>
              <a:t> </a:t>
            </a:r>
            <a:r>
              <a:rPr lang="en-US" dirty="0" err="1"/>
              <a:t>elevilor</a:t>
            </a:r>
            <a:r>
              <a:rPr lang="en-US" dirty="0"/>
              <a:t> </a:t>
            </a:r>
            <a:r>
              <a:rPr lang="en-US" dirty="0" err="1"/>
              <a:t>pentru</a:t>
            </a:r>
            <a:r>
              <a:rPr lang="en-US" dirty="0"/>
              <a:t> era </a:t>
            </a:r>
            <a:r>
              <a:rPr lang="en-US" dirty="0" err="1"/>
              <a:t>digitală</a:t>
            </a:r>
            <a:r>
              <a:rPr lang="en-US" dirty="0"/>
              <a:t> </a:t>
            </a:r>
            <a:r>
              <a:rPr lang="en-US" dirty="0" err="1"/>
              <a:t>și</a:t>
            </a:r>
            <a:r>
              <a:rPr lang="en-US" dirty="0"/>
              <a:t> </a:t>
            </a:r>
            <a:r>
              <a:rPr lang="en-US" dirty="0" err="1"/>
              <a:t>viitorul</a:t>
            </a:r>
            <a:r>
              <a:rPr lang="en-US" dirty="0"/>
              <a:t> </a:t>
            </a:r>
            <a:r>
              <a:rPr lang="en-US" dirty="0" err="1"/>
              <a:t>muncii</a:t>
            </a:r>
            <a:r>
              <a:rPr lang="en-US" dirty="0"/>
              <a:t>, </a:t>
            </a:r>
            <a:r>
              <a:rPr lang="en-US" dirty="0" err="1"/>
              <a:t>oferindu</a:t>
            </a:r>
            <a:r>
              <a:rPr lang="en-US" dirty="0"/>
              <a:t>-le </a:t>
            </a:r>
            <a:r>
              <a:rPr lang="en-US" dirty="0" err="1"/>
              <a:t>abilități</a:t>
            </a:r>
            <a:r>
              <a:rPr lang="en-US" dirty="0"/>
              <a:t> </a:t>
            </a:r>
            <a:r>
              <a:rPr lang="en-US" dirty="0" err="1"/>
              <a:t>esențiale</a:t>
            </a:r>
            <a:r>
              <a:rPr lang="en-US" dirty="0"/>
              <a:t> de </a:t>
            </a:r>
            <a:r>
              <a:rPr lang="en-US" dirty="0" err="1"/>
              <a:t>alfabetizare</a:t>
            </a:r>
            <a:r>
              <a:rPr lang="en-US" dirty="0"/>
              <a:t> </a:t>
            </a:r>
            <a:r>
              <a:rPr lang="en-US" dirty="0" err="1"/>
              <a:t>digitală</a:t>
            </a:r>
            <a:r>
              <a:rPr lang="en-US" dirty="0"/>
              <a:t>. </a:t>
            </a:r>
            <a:r>
              <a:rPr lang="en-US" dirty="0" err="1"/>
              <a:t>În</a:t>
            </a:r>
            <a:r>
              <a:rPr lang="en-US" dirty="0"/>
              <a:t> </a:t>
            </a:r>
            <a:r>
              <a:rPr lang="en-US" dirty="0" err="1"/>
              <a:t>cele</a:t>
            </a:r>
            <a:r>
              <a:rPr lang="en-US" dirty="0"/>
              <a:t> din </a:t>
            </a:r>
            <a:r>
              <a:rPr lang="en-US" dirty="0" err="1"/>
              <a:t>urmă</a:t>
            </a:r>
            <a:r>
              <a:rPr lang="en-US" dirty="0"/>
              <a:t>, </a:t>
            </a:r>
            <a:r>
              <a:rPr lang="en-US" dirty="0" err="1"/>
              <a:t>împuternicește</a:t>
            </a:r>
            <a:r>
              <a:rPr lang="en-US" dirty="0"/>
              <a:t> </a:t>
            </a:r>
            <a:r>
              <a:rPr lang="en-US" dirty="0" err="1"/>
              <a:t>si</a:t>
            </a:r>
            <a:r>
              <a:rPr lang="en-US" dirty="0"/>
              <a:t> </a:t>
            </a:r>
            <a:r>
              <a:rPr lang="en-US" dirty="0" err="1"/>
              <a:t>ajuta</a:t>
            </a:r>
            <a:r>
              <a:rPr lang="en-US" dirty="0"/>
              <a:t> </a:t>
            </a:r>
            <a:r>
              <a:rPr lang="en-US" dirty="0" err="1"/>
              <a:t>educatorii</a:t>
            </a:r>
            <a:r>
              <a:rPr lang="en-US" dirty="0"/>
              <a:t> </a:t>
            </a:r>
            <a:r>
              <a:rPr lang="en-US" dirty="0" err="1"/>
              <a:t>să</a:t>
            </a:r>
            <a:r>
              <a:rPr lang="en-US" dirty="0"/>
              <a:t> fie </a:t>
            </a:r>
            <a:r>
              <a:rPr lang="en-US" dirty="0" err="1"/>
              <a:t>mai</a:t>
            </a:r>
            <a:r>
              <a:rPr lang="en-US" dirty="0"/>
              <a:t> </a:t>
            </a:r>
            <a:r>
              <a:rPr lang="en-US" dirty="0" err="1"/>
              <a:t>inovatori</a:t>
            </a:r>
            <a:r>
              <a:rPr lang="en-US" dirty="0"/>
              <a:t> </a:t>
            </a:r>
            <a:r>
              <a:rPr lang="en-US" dirty="0" err="1"/>
              <a:t>și</a:t>
            </a:r>
            <a:r>
              <a:rPr lang="en-US" dirty="0"/>
              <a:t> </a:t>
            </a:r>
            <a:r>
              <a:rPr lang="en-US" dirty="0" err="1"/>
              <a:t>mai</a:t>
            </a:r>
            <a:r>
              <a:rPr lang="en-US" dirty="0"/>
              <a:t> </a:t>
            </a:r>
            <a:r>
              <a:rPr lang="en-US" dirty="0" err="1"/>
              <a:t>eficienți</a:t>
            </a:r>
            <a:r>
              <a:rPr lang="en-US" dirty="0"/>
              <a:t> </a:t>
            </a:r>
            <a:r>
              <a:rPr lang="en-US" dirty="0" err="1"/>
              <a:t>în</a:t>
            </a:r>
            <a:r>
              <a:rPr lang="en-US" dirty="0"/>
              <a:t> </a:t>
            </a:r>
            <a:r>
              <a:rPr lang="en-US" dirty="0" err="1"/>
              <a:t>procesul</a:t>
            </a:r>
            <a:r>
              <a:rPr lang="en-US" dirty="0"/>
              <a:t> de </a:t>
            </a:r>
            <a:r>
              <a:rPr lang="en-US" dirty="0" err="1"/>
              <a:t>predare</a:t>
            </a:r>
            <a:r>
              <a:rPr lang="en-US" dirty="0"/>
              <a:t>/</a:t>
            </a:r>
            <a:r>
              <a:rPr lang="en-US" dirty="0" err="1"/>
              <a:t>invatare</a:t>
            </a:r>
            <a:r>
              <a:rPr lang="en-US" dirty="0"/>
              <a:t>, </a:t>
            </a:r>
            <a:r>
              <a:rPr lang="en-US" dirty="0" err="1"/>
              <a:t>ceea</a:t>
            </a:r>
            <a:r>
              <a:rPr lang="en-US" dirty="0"/>
              <a:t> </a:t>
            </a:r>
            <a:r>
              <a:rPr lang="en-US" dirty="0" err="1"/>
              <a:t>ce</a:t>
            </a:r>
            <a:r>
              <a:rPr lang="en-US" dirty="0"/>
              <a:t> </a:t>
            </a:r>
            <a:r>
              <a:rPr lang="en-US" dirty="0" err="1"/>
              <a:t>este</a:t>
            </a:r>
            <a:r>
              <a:rPr lang="en-US" dirty="0"/>
              <a:t> </a:t>
            </a:r>
            <a:r>
              <a:rPr lang="en-US" dirty="0" err="1"/>
              <a:t>esențial</a:t>
            </a:r>
            <a:r>
              <a:rPr lang="en-US" dirty="0"/>
              <a:t> </a:t>
            </a:r>
            <a:r>
              <a:rPr lang="en-US" dirty="0" err="1"/>
              <a:t>pentru</a:t>
            </a:r>
            <a:r>
              <a:rPr lang="en-US" dirty="0"/>
              <a:t> </a:t>
            </a:r>
            <a:r>
              <a:rPr lang="en-US" dirty="0" err="1"/>
              <a:t>succesul</a:t>
            </a:r>
            <a:r>
              <a:rPr lang="en-US" dirty="0"/>
              <a:t> </a:t>
            </a:r>
            <a:r>
              <a:rPr lang="en-US" dirty="0" err="1"/>
              <a:t>oricărei</a:t>
            </a:r>
            <a:r>
              <a:rPr lang="en-US" dirty="0"/>
              <a:t> </a:t>
            </a:r>
            <a:r>
              <a:rPr lang="en-US" dirty="0" err="1"/>
              <a:t>instituții</a:t>
            </a:r>
            <a:r>
              <a:rPr lang="en-US" dirty="0"/>
              <a:t> de </a:t>
            </a:r>
            <a:r>
              <a:rPr lang="en-US" dirty="0" err="1"/>
              <a:t>învățământ</a:t>
            </a:r>
            <a:r>
              <a:rPr lang="en-US" dirty="0"/>
              <a:t>.</a:t>
            </a:r>
          </a:p>
          <a:p>
            <a:r>
              <a:rPr lang="en-US" dirty="0"/>
              <a:t>Nu cred ca </a:t>
            </a:r>
            <a:r>
              <a:rPr lang="en-US" dirty="0" err="1"/>
              <a:t>mai</a:t>
            </a:r>
            <a:r>
              <a:rPr lang="en-US" dirty="0"/>
              <a:t> </a:t>
            </a:r>
            <a:r>
              <a:rPr lang="en-US" dirty="0" err="1"/>
              <a:t>trebuie</a:t>
            </a:r>
            <a:r>
              <a:rPr lang="en-US" dirty="0"/>
              <a:t> </a:t>
            </a:r>
            <a:r>
              <a:rPr lang="en-US" dirty="0" err="1"/>
              <a:t>mentionat</a:t>
            </a:r>
            <a:r>
              <a:rPr lang="en-US" dirty="0"/>
              <a:t> </a:t>
            </a:r>
            <a:r>
              <a:rPr lang="en-US" dirty="0" err="1"/>
              <a:t>faptul</a:t>
            </a:r>
            <a:r>
              <a:rPr lang="en-US" dirty="0"/>
              <a:t> ca </a:t>
            </a:r>
            <a:r>
              <a:rPr lang="en-US" kern="0" dirty="0" err="1">
                <a:effectLst/>
                <a:latin typeface="Roboto" panose="02000000000000000000" pitchFamily="2" charset="0"/>
                <a:ea typeface="Roboto" panose="02000000000000000000" pitchFamily="2" charset="0"/>
                <a:cs typeface="Roboto" panose="02000000000000000000" pitchFamily="2" charset="0"/>
              </a:rPr>
              <a:t>Utilizarea</a:t>
            </a:r>
            <a:r>
              <a:rPr lang="en-US" kern="0" dirty="0">
                <a:effectLst/>
                <a:latin typeface="Roboto" panose="02000000000000000000" pitchFamily="2" charset="0"/>
                <a:ea typeface="Roboto" panose="02000000000000000000" pitchFamily="2" charset="0"/>
                <a:cs typeface="Roboto" panose="02000000000000000000" pitchFamily="2" charset="0"/>
              </a:rPr>
              <a:t> Microsoft Copilot </a:t>
            </a:r>
            <a:r>
              <a:rPr lang="en-US" kern="0" dirty="0" err="1">
                <a:effectLst/>
                <a:latin typeface="Roboto" panose="02000000000000000000" pitchFamily="2" charset="0"/>
                <a:ea typeface="Roboto" panose="02000000000000000000" pitchFamily="2" charset="0"/>
                <a:cs typeface="Roboto" panose="02000000000000000000" pitchFamily="2" charset="0"/>
              </a:rPr>
              <a:t>trebuie</a:t>
            </a:r>
            <a:r>
              <a:rPr lang="en-US" kern="0" dirty="0">
                <a:effectLst/>
                <a:latin typeface="Roboto" panose="02000000000000000000" pitchFamily="2" charset="0"/>
                <a:ea typeface="Roboto" panose="02000000000000000000" pitchFamily="2" charset="0"/>
                <a:cs typeface="Roboto" panose="02000000000000000000" pitchFamily="2" charset="0"/>
              </a:rPr>
              <a:t> </a:t>
            </a:r>
            <a:r>
              <a:rPr lang="en-US" kern="0" dirty="0" err="1">
                <a:effectLst/>
                <a:latin typeface="Roboto" panose="02000000000000000000" pitchFamily="2" charset="0"/>
                <a:ea typeface="Roboto" panose="02000000000000000000" pitchFamily="2" charset="0"/>
                <a:cs typeface="Roboto" panose="02000000000000000000" pitchFamily="2" charset="0"/>
              </a:rPr>
              <a:t>să</a:t>
            </a:r>
            <a:r>
              <a:rPr lang="en-US" kern="0" dirty="0">
                <a:effectLst/>
                <a:latin typeface="Roboto" panose="02000000000000000000" pitchFamily="2" charset="0"/>
                <a:ea typeface="Roboto" panose="02000000000000000000" pitchFamily="2" charset="0"/>
                <a:cs typeface="Roboto" panose="02000000000000000000" pitchFamily="2" charset="0"/>
              </a:rPr>
              <a:t> </a:t>
            </a:r>
            <a:r>
              <a:rPr lang="en-US" kern="0" dirty="0" err="1">
                <a:effectLst/>
                <a:latin typeface="Roboto" panose="02000000000000000000" pitchFamily="2" charset="0"/>
                <a:ea typeface="Roboto" panose="02000000000000000000" pitchFamily="2" charset="0"/>
                <a:cs typeface="Roboto" panose="02000000000000000000" pitchFamily="2" charset="0"/>
              </a:rPr>
              <a:t>respecte</a:t>
            </a:r>
            <a:r>
              <a:rPr lang="en-US" kern="0" dirty="0">
                <a:effectLst/>
                <a:latin typeface="Roboto" panose="02000000000000000000" pitchFamily="2" charset="0"/>
                <a:ea typeface="Roboto" panose="02000000000000000000" pitchFamily="2" charset="0"/>
                <a:cs typeface="Roboto" panose="02000000000000000000" pitchFamily="2" charset="0"/>
              </a:rPr>
              <a:t> </a:t>
            </a:r>
            <a:r>
              <a:rPr lang="en-US" kern="0" dirty="0" err="1">
                <a:effectLst/>
                <a:latin typeface="Roboto" panose="02000000000000000000" pitchFamily="2" charset="0"/>
                <a:ea typeface="Roboto" panose="02000000000000000000" pitchFamily="2" charset="0"/>
                <a:cs typeface="Roboto" panose="02000000000000000000" pitchFamily="2" charset="0"/>
              </a:rPr>
              <a:t>principiile</a:t>
            </a:r>
            <a:r>
              <a:rPr lang="en-US" kern="0" dirty="0">
                <a:effectLst/>
                <a:latin typeface="Roboto" panose="02000000000000000000" pitchFamily="2" charset="0"/>
                <a:ea typeface="Roboto" panose="02000000000000000000" pitchFamily="2" charset="0"/>
                <a:cs typeface="Roboto" panose="02000000000000000000" pitchFamily="2" charset="0"/>
              </a:rPr>
              <a:t> de </a:t>
            </a:r>
            <a:r>
              <a:rPr lang="en-US" b="1" kern="0" dirty="0">
                <a:effectLst/>
                <a:latin typeface="Roboto" panose="02000000000000000000" pitchFamily="2" charset="0"/>
                <a:ea typeface="Roboto" panose="02000000000000000000" pitchFamily="2" charset="0"/>
                <a:cs typeface="Roboto" panose="02000000000000000000" pitchFamily="2" charset="0"/>
              </a:rPr>
              <a:t>AI </a:t>
            </a:r>
            <a:r>
              <a:rPr lang="en-US" b="1" kern="0" dirty="0" err="1">
                <a:effectLst/>
                <a:latin typeface="Roboto" panose="02000000000000000000" pitchFamily="2" charset="0"/>
                <a:ea typeface="Roboto" panose="02000000000000000000" pitchFamily="2" charset="0"/>
                <a:cs typeface="Roboto" panose="02000000000000000000" pitchFamily="2" charset="0"/>
              </a:rPr>
              <a:t>responsabil</a:t>
            </a:r>
            <a:r>
              <a:rPr lang="en-US" kern="0" dirty="0">
                <a:effectLst/>
                <a:latin typeface="Roboto" panose="02000000000000000000" pitchFamily="2" charset="0"/>
                <a:ea typeface="Roboto" panose="02000000000000000000" pitchFamily="2" charset="0"/>
                <a:cs typeface="Roboto" panose="02000000000000000000" pitchFamily="2" charset="0"/>
              </a:rPr>
              <a:t> </a:t>
            </a:r>
            <a:r>
              <a:rPr lang="en-US" kern="0" dirty="0" err="1">
                <a:effectLst/>
                <a:latin typeface="Roboto" panose="02000000000000000000" pitchFamily="2" charset="0"/>
                <a:ea typeface="Roboto" panose="02000000000000000000" pitchFamily="2" charset="0"/>
                <a:cs typeface="Roboto" panose="02000000000000000000" pitchFamily="2" charset="0"/>
              </a:rPr>
              <a:t>și</a:t>
            </a:r>
            <a:r>
              <a:rPr lang="en-US" kern="0" dirty="0">
                <a:effectLst/>
                <a:latin typeface="Roboto" panose="02000000000000000000" pitchFamily="2" charset="0"/>
                <a:ea typeface="Roboto" panose="02000000000000000000" pitchFamily="2" charset="0"/>
                <a:cs typeface="Roboto" panose="02000000000000000000" pitchFamily="2" charset="0"/>
              </a:rPr>
              <a:t> </a:t>
            </a:r>
            <a:r>
              <a:rPr lang="en-US" b="1" kern="0" dirty="0">
                <a:effectLst/>
                <a:latin typeface="Roboto" panose="02000000000000000000" pitchFamily="2" charset="0"/>
                <a:ea typeface="Roboto" panose="02000000000000000000" pitchFamily="2" charset="0"/>
                <a:cs typeface="Roboto" panose="02000000000000000000" pitchFamily="2" charset="0"/>
              </a:rPr>
              <a:t>etic</a:t>
            </a:r>
            <a:r>
              <a:rPr lang="en-US" kern="0" dirty="0">
                <a:effectLst/>
                <a:latin typeface="Roboto" panose="02000000000000000000" pitchFamily="2" charset="0"/>
                <a:ea typeface="Roboto" panose="02000000000000000000" pitchFamily="2" charset="0"/>
                <a:cs typeface="Roboto" panose="02000000000000000000" pitchFamily="2" charset="0"/>
              </a:rPr>
              <a:t>. Nu </a:t>
            </a:r>
            <a:r>
              <a:rPr lang="en-US" kern="0" dirty="0" err="1">
                <a:effectLst/>
                <a:latin typeface="Roboto" panose="02000000000000000000" pitchFamily="2" charset="0"/>
                <a:ea typeface="Roboto" panose="02000000000000000000" pitchFamily="2" charset="0"/>
                <a:cs typeface="Roboto" panose="02000000000000000000" pitchFamily="2" charset="0"/>
              </a:rPr>
              <a:t>trebuie</a:t>
            </a:r>
            <a:r>
              <a:rPr lang="en-US" kern="0" dirty="0">
                <a:effectLst/>
                <a:latin typeface="Roboto" panose="02000000000000000000" pitchFamily="2" charset="0"/>
                <a:ea typeface="Roboto" panose="02000000000000000000" pitchFamily="2" charset="0"/>
                <a:cs typeface="Roboto" panose="02000000000000000000" pitchFamily="2" charset="0"/>
              </a:rPr>
              <a:t> </a:t>
            </a:r>
            <a:r>
              <a:rPr lang="en-US" kern="0" dirty="0" err="1">
                <a:effectLst/>
                <a:latin typeface="Roboto" panose="02000000000000000000" pitchFamily="2" charset="0"/>
                <a:ea typeface="Roboto" panose="02000000000000000000" pitchFamily="2" charset="0"/>
                <a:cs typeface="Roboto" panose="02000000000000000000" pitchFamily="2" charset="0"/>
              </a:rPr>
              <a:t>să</a:t>
            </a:r>
            <a:r>
              <a:rPr lang="en-US" kern="0" dirty="0">
                <a:effectLst/>
                <a:latin typeface="Roboto" panose="02000000000000000000" pitchFamily="2" charset="0"/>
                <a:ea typeface="Roboto" panose="02000000000000000000" pitchFamily="2" charset="0"/>
                <a:cs typeface="Roboto" panose="02000000000000000000" pitchFamily="2" charset="0"/>
              </a:rPr>
              <a:t> fie </a:t>
            </a:r>
            <a:r>
              <a:rPr lang="en-US" kern="0" dirty="0" err="1">
                <a:effectLst/>
                <a:latin typeface="Roboto" panose="02000000000000000000" pitchFamily="2" charset="0"/>
                <a:ea typeface="Roboto" panose="02000000000000000000" pitchFamily="2" charset="0"/>
                <a:cs typeface="Roboto" panose="02000000000000000000" pitchFamily="2" charset="0"/>
              </a:rPr>
              <a:t>folosit</a:t>
            </a:r>
            <a:r>
              <a:rPr lang="en-US" kern="0" dirty="0">
                <a:effectLst/>
                <a:latin typeface="Roboto" panose="02000000000000000000" pitchFamily="2" charset="0"/>
                <a:ea typeface="Roboto" panose="02000000000000000000" pitchFamily="2" charset="0"/>
                <a:cs typeface="Roboto" panose="02000000000000000000" pitchFamily="2" charset="0"/>
              </a:rPr>
              <a:t> </a:t>
            </a:r>
            <a:r>
              <a:rPr lang="en-US" kern="0" dirty="0" err="1">
                <a:effectLst/>
                <a:latin typeface="Roboto" panose="02000000000000000000" pitchFamily="2" charset="0"/>
                <a:ea typeface="Roboto" panose="02000000000000000000" pitchFamily="2" charset="0"/>
                <a:cs typeface="Roboto" panose="02000000000000000000" pitchFamily="2" charset="0"/>
              </a:rPr>
              <a:t>pentru</a:t>
            </a:r>
            <a:r>
              <a:rPr lang="en-US" kern="0" dirty="0">
                <a:effectLst/>
                <a:latin typeface="Roboto" panose="02000000000000000000" pitchFamily="2" charset="0"/>
                <a:ea typeface="Roboto" panose="02000000000000000000" pitchFamily="2" charset="0"/>
                <a:cs typeface="Roboto" panose="02000000000000000000" pitchFamily="2" charset="0"/>
              </a:rPr>
              <a:t> a </a:t>
            </a:r>
            <a:r>
              <a:rPr lang="en-US" kern="0" dirty="0" err="1">
                <a:effectLst/>
                <a:latin typeface="Roboto" panose="02000000000000000000" pitchFamily="2" charset="0"/>
                <a:ea typeface="Roboto" panose="02000000000000000000" pitchFamily="2" charset="0"/>
                <a:cs typeface="Roboto" panose="02000000000000000000" pitchFamily="2" charset="0"/>
              </a:rPr>
              <a:t>crea</a:t>
            </a:r>
            <a:r>
              <a:rPr lang="en-US" kern="0" dirty="0">
                <a:effectLst/>
                <a:latin typeface="Roboto" panose="02000000000000000000" pitchFamily="2" charset="0"/>
                <a:ea typeface="Roboto" panose="02000000000000000000" pitchFamily="2" charset="0"/>
                <a:cs typeface="Roboto" panose="02000000000000000000" pitchFamily="2" charset="0"/>
              </a:rPr>
              <a:t> </a:t>
            </a:r>
            <a:r>
              <a:rPr lang="en-US" kern="0" dirty="0" err="1">
                <a:effectLst/>
                <a:latin typeface="Roboto" panose="02000000000000000000" pitchFamily="2" charset="0"/>
                <a:ea typeface="Roboto" panose="02000000000000000000" pitchFamily="2" charset="0"/>
                <a:cs typeface="Roboto" panose="02000000000000000000" pitchFamily="2" charset="0"/>
              </a:rPr>
              <a:t>conținut</a:t>
            </a:r>
            <a:r>
              <a:rPr lang="en-US" kern="0" dirty="0">
                <a:effectLst/>
                <a:latin typeface="Roboto" panose="02000000000000000000" pitchFamily="2" charset="0"/>
                <a:ea typeface="Roboto" panose="02000000000000000000" pitchFamily="2" charset="0"/>
                <a:cs typeface="Roboto" panose="02000000000000000000" pitchFamily="2" charset="0"/>
              </a:rPr>
              <a:t> </a:t>
            </a:r>
            <a:r>
              <a:rPr lang="en-US" kern="0" dirty="0" err="1">
                <a:effectLst/>
                <a:latin typeface="Roboto" panose="02000000000000000000" pitchFamily="2" charset="0"/>
                <a:ea typeface="Roboto" panose="02000000000000000000" pitchFamily="2" charset="0"/>
                <a:cs typeface="Roboto" panose="02000000000000000000" pitchFamily="2" charset="0"/>
              </a:rPr>
              <a:t>ofensator</a:t>
            </a:r>
            <a:r>
              <a:rPr lang="en-US" kern="0" dirty="0">
                <a:effectLst/>
                <a:latin typeface="Roboto" panose="02000000000000000000" pitchFamily="2" charset="0"/>
                <a:ea typeface="Roboto" panose="02000000000000000000" pitchFamily="2" charset="0"/>
                <a:cs typeface="Roboto" panose="02000000000000000000" pitchFamily="2" charset="0"/>
              </a:rPr>
              <a:t>, </a:t>
            </a:r>
            <a:r>
              <a:rPr lang="en-US" kern="0" dirty="0" err="1">
                <a:effectLst/>
                <a:latin typeface="Roboto" panose="02000000000000000000" pitchFamily="2" charset="0"/>
                <a:ea typeface="Roboto" panose="02000000000000000000" pitchFamily="2" charset="0"/>
                <a:cs typeface="Roboto" panose="02000000000000000000" pitchFamily="2" charset="0"/>
              </a:rPr>
              <a:t>discriminatoriu</a:t>
            </a:r>
            <a:r>
              <a:rPr lang="en-US" kern="0" dirty="0">
                <a:effectLst/>
                <a:latin typeface="Roboto" panose="02000000000000000000" pitchFamily="2" charset="0"/>
                <a:ea typeface="Roboto" panose="02000000000000000000" pitchFamily="2" charset="0"/>
                <a:cs typeface="Roboto" panose="02000000000000000000" pitchFamily="2" charset="0"/>
              </a:rPr>
              <a:t> </a:t>
            </a:r>
            <a:r>
              <a:rPr lang="en-US" kern="0" dirty="0" err="1">
                <a:effectLst/>
                <a:latin typeface="Roboto" panose="02000000000000000000" pitchFamily="2" charset="0"/>
                <a:ea typeface="Roboto" panose="02000000000000000000" pitchFamily="2" charset="0"/>
                <a:cs typeface="Roboto" panose="02000000000000000000" pitchFamily="2" charset="0"/>
              </a:rPr>
              <a:t>sau</a:t>
            </a:r>
            <a:r>
              <a:rPr lang="en-US" kern="0" dirty="0">
                <a:effectLst/>
                <a:latin typeface="Roboto" panose="02000000000000000000" pitchFamily="2" charset="0"/>
                <a:ea typeface="Roboto" panose="02000000000000000000" pitchFamily="2" charset="0"/>
                <a:cs typeface="Roboto" panose="02000000000000000000" pitchFamily="2" charset="0"/>
              </a:rPr>
              <a:t> illegal </a:t>
            </a:r>
            <a:r>
              <a:rPr lang="en-US" kern="0" dirty="0" err="1">
                <a:effectLst/>
                <a:latin typeface="Roboto" panose="02000000000000000000" pitchFamily="2" charset="0"/>
                <a:ea typeface="Roboto" panose="02000000000000000000" pitchFamily="2" charset="0"/>
                <a:cs typeface="Roboto" panose="02000000000000000000" pitchFamily="2" charset="0"/>
              </a:rPr>
              <a:t>si</a:t>
            </a:r>
            <a:r>
              <a:rPr lang="en-US" kern="0" dirty="0">
                <a:effectLst/>
                <a:latin typeface="Roboto" panose="02000000000000000000" pitchFamily="2" charset="0"/>
                <a:ea typeface="Roboto" panose="02000000000000000000" pitchFamily="2" charset="0"/>
                <a:cs typeface="Roboto" panose="02000000000000000000" pitchFamily="2" charset="0"/>
              </a:rPr>
              <a:t> ca </a:t>
            </a:r>
            <a:r>
              <a:rPr lang="en-US" kern="0" dirty="0" err="1">
                <a:effectLst/>
                <a:latin typeface="Roboto" panose="02000000000000000000" pitchFamily="2" charset="0"/>
                <a:ea typeface="Roboto" panose="02000000000000000000" pitchFamily="2" charset="0"/>
                <a:cs typeface="Roboto" panose="02000000000000000000" pitchFamily="2" charset="0"/>
              </a:rPr>
              <a:t>datele</a:t>
            </a:r>
            <a:r>
              <a:rPr lang="en-US" kern="0" dirty="0">
                <a:effectLst/>
                <a:latin typeface="Roboto" panose="02000000000000000000" pitchFamily="2" charset="0"/>
                <a:ea typeface="Roboto" panose="02000000000000000000" pitchFamily="2" charset="0"/>
                <a:cs typeface="Roboto" panose="02000000000000000000" pitchFamily="2" charset="0"/>
              </a:rPr>
              <a:t> </a:t>
            </a:r>
            <a:r>
              <a:rPr lang="en-US" kern="0" dirty="0" err="1">
                <a:effectLst/>
                <a:latin typeface="Roboto" panose="02000000000000000000" pitchFamily="2" charset="0"/>
                <a:ea typeface="Roboto" panose="02000000000000000000" pitchFamily="2" charset="0"/>
                <a:cs typeface="Roboto" panose="02000000000000000000" pitchFamily="2" charset="0"/>
              </a:rPr>
              <a:t>personale</a:t>
            </a:r>
            <a:r>
              <a:rPr lang="en-US" kern="0" dirty="0">
                <a:effectLst/>
                <a:latin typeface="Roboto" panose="02000000000000000000" pitchFamily="2" charset="0"/>
                <a:ea typeface="Roboto" panose="02000000000000000000" pitchFamily="2" charset="0"/>
                <a:cs typeface="Roboto" panose="02000000000000000000" pitchFamily="2" charset="0"/>
              </a:rPr>
              <a:t> ale </a:t>
            </a:r>
            <a:r>
              <a:rPr lang="en-US" kern="0" dirty="0" err="1">
                <a:effectLst/>
                <a:latin typeface="Roboto" panose="02000000000000000000" pitchFamily="2" charset="0"/>
                <a:ea typeface="Roboto" panose="02000000000000000000" pitchFamily="2" charset="0"/>
                <a:cs typeface="Roboto" panose="02000000000000000000" pitchFamily="2" charset="0"/>
              </a:rPr>
              <a:t>utilizatorilor</a:t>
            </a:r>
            <a:r>
              <a:rPr lang="en-US" kern="0" dirty="0">
                <a:effectLst/>
                <a:latin typeface="Roboto" panose="02000000000000000000" pitchFamily="2" charset="0"/>
                <a:ea typeface="Roboto" panose="02000000000000000000" pitchFamily="2" charset="0"/>
                <a:cs typeface="Roboto" panose="02000000000000000000" pitchFamily="2" charset="0"/>
              </a:rPr>
              <a:t> sunt </a:t>
            </a:r>
            <a:r>
              <a:rPr lang="en-US" kern="0" dirty="0" err="1">
                <a:effectLst/>
                <a:latin typeface="Roboto" panose="02000000000000000000" pitchFamily="2" charset="0"/>
                <a:ea typeface="Roboto" panose="02000000000000000000" pitchFamily="2" charset="0"/>
                <a:cs typeface="Roboto" panose="02000000000000000000" pitchFamily="2" charset="0"/>
              </a:rPr>
              <a:t>protejate</a:t>
            </a:r>
            <a:r>
              <a:rPr lang="en-US" kern="0" dirty="0">
                <a:effectLst/>
                <a:latin typeface="Roboto" panose="02000000000000000000" pitchFamily="2" charset="0"/>
                <a:ea typeface="Roboto" panose="02000000000000000000" pitchFamily="2" charset="0"/>
                <a:cs typeface="Roboto" panose="02000000000000000000" pitchFamily="2" charset="0"/>
              </a:rPr>
              <a:t> conform </a:t>
            </a:r>
            <a:r>
              <a:rPr lang="en-US" kern="0" dirty="0" err="1">
                <a:effectLst/>
                <a:latin typeface="Roboto" panose="02000000000000000000" pitchFamily="2" charset="0"/>
                <a:ea typeface="Roboto" panose="02000000000000000000" pitchFamily="2" charset="0"/>
                <a:cs typeface="Roboto" panose="02000000000000000000" pitchFamily="2" charset="0"/>
              </a:rPr>
              <a:t>politicilor</a:t>
            </a:r>
            <a:r>
              <a:rPr lang="en-US" kern="0" dirty="0">
                <a:effectLst/>
                <a:latin typeface="Roboto" panose="02000000000000000000" pitchFamily="2" charset="0"/>
                <a:ea typeface="Roboto" panose="02000000000000000000" pitchFamily="2" charset="0"/>
                <a:cs typeface="Roboto" panose="02000000000000000000" pitchFamily="2" charset="0"/>
              </a:rPr>
              <a:t> Microsoft </a:t>
            </a:r>
            <a:r>
              <a:rPr lang="en-US" kern="0" dirty="0" err="1">
                <a:effectLst/>
                <a:latin typeface="Roboto" panose="02000000000000000000" pitchFamily="2" charset="0"/>
                <a:ea typeface="Roboto" panose="02000000000000000000" pitchFamily="2" charset="0"/>
                <a:cs typeface="Roboto" panose="02000000000000000000" pitchFamily="2" charset="0"/>
              </a:rPr>
              <a:t>privind</a:t>
            </a:r>
            <a:r>
              <a:rPr lang="en-US" kern="0" dirty="0">
                <a:effectLst/>
                <a:latin typeface="Roboto" panose="02000000000000000000" pitchFamily="2" charset="0"/>
                <a:ea typeface="Roboto" panose="02000000000000000000" pitchFamily="2" charset="0"/>
                <a:cs typeface="Roboto" panose="02000000000000000000" pitchFamily="2" charset="0"/>
              </a:rPr>
              <a:t> </a:t>
            </a:r>
            <a:r>
              <a:rPr lang="en-US" kern="0" dirty="0" err="1">
                <a:effectLst/>
                <a:latin typeface="Roboto" panose="02000000000000000000" pitchFamily="2" charset="0"/>
                <a:ea typeface="Roboto" panose="02000000000000000000" pitchFamily="2" charset="0"/>
                <a:cs typeface="Roboto" panose="02000000000000000000" pitchFamily="2" charset="0"/>
              </a:rPr>
              <a:t>confidențialitatea</a:t>
            </a:r>
            <a:r>
              <a:rPr lang="en-US" kern="0" dirty="0">
                <a:effectLst/>
                <a:latin typeface="Roboto" panose="02000000000000000000" pitchFamily="2" charset="0"/>
                <a:ea typeface="Roboto" panose="02000000000000000000" pitchFamily="2" charset="0"/>
                <a:cs typeface="Roboto" panose="02000000000000000000" pitchFamily="2" charset="0"/>
              </a:rPr>
              <a:t> </a:t>
            </a:r>
            <a:r>
              <a:rPr lang="en-US" kern="0" dirty="0" err="1">
                <a:effectLst/>
                <a:latin typeface="Roboto" panose="02000000000000000000" pitchFamily="2" charset="0"/>
                <a:ea typeface="Roboto" panose="02000000000000000000" pitchFamily="2" charset="0"/>
                <a:cs typeface="Roboto" panose="02000000000000000000" pitchFamily="2" charset="0"/>
              </a:rPr>
              <a:t>și</a:t>
            </a:r>
            <a:r>
              <a:rPr lang="en-US" kern="0" dirty="0">
                <a:effectLst/>
                <a:latin typeface="Roboto" panose="02000000000000000000" pitchFamily="2" charset="0"/>
                <a:ea typeface="Roboto" panose="02000000000000000000" pitchFamily="2" charset="0"/>
                <a:cs typeface="Roboto" panose="02000000000000000000" pitchFamily="2" charset="0"/>
              </a:rPr>
              <a:t> </a:t>
            </a:r>
            <a:r>
              <a:rPr lang="en-US" kern="0" dirty="0" err="1">
                <a:effectLst/>
                <a:latin typeface="Roboto" panose="02000000000000000000" pitchFamily="2" charset="0"/>
                <a:ea typeface="Roboto" panose="02000000000000000000" pitchFamily="2" charset="0"/>
                <a:cs typeface="Roboto" panose="02000000000000000000" pitchFamily="2" charset="0"/>
              </a:rPr>
              <a:t>securitatea</a:t>
            </a:r>
            <a:r>
              <a:rPr lang="en-US" kern="0" dirty="0">
                <a:effectLst/>
                <a:latin typeface="Roboto" panose="02000000000000000000" pitchFamily="2" charset="0"/>
                <a:ea typeface="Roboto" panose="02000000000000000000" pitchFamily="2" charset="0"/>
                <a:cs typeface="Roboto" panose="02000000000000000000" pitchFamily="2" charset="0"/>
              </a:rPr>
              <a:t> </a:t>
            </a:r>
            <a:r>
              <a:rPr lang="en-US" kern="0" dirty="0" err="1">
                <a:effectLst/>
                <a:latin typeface="Roboto" panose="02000000000000000000" pitchFamily="2" charset="0"/>
                <a:ea typeface="Roboto" panose="02000000000000000000" pitchFamily="2" charset="0"/>
                <a:cs typeface="Roboto" panose="02000000000000000000" pitchFamily="2" charset="0"/>
              </a:rPr>
              <a:t>datelor</a:t>
            </a:r>
            <a:r>
              <a:rPr lang="en-US" kern="0" dirty="0">
                <a:effectLst/>
                <a:latin typeface="Roboto" panose="02000000000000000000" pitchFamily="2" charset="0"/>
                <a:ea typeface="Roboto" panose="02000000000000000000" pitchFamily="2" charset="0"/>
                <a:cs typeface="Roboto" panose="02000000000000000000" pitchFamily="2" charset="0"/>
              </a:rPr>
              <a:t>.</a:t>
            </a:r>
            <a:endParaRPr lang="en-US" kern="100" dirty="0">
              <a:effectLst/>
              <a:latin typeface="Roboto" panose="02000000000000000000" pitchFamily="2" charset="0"/>
              <a:ea typeface="Roboto" panose="02000000000000000000" pitchFamily="2" charset="0"/>
              <a:cs typeface="Roboto" panose="02000000000000000000" pitchFamily="2"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91FD08-4FBE-43FC-9AEF-30EA38100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2313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67823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err="1"/>
              <a:t>În</a:t>
            </a:r>
            <a:r>
              <a:rPr lang="en-US" sz="1400" dirty="0"/>
              <a:t> </a:t>
            </a:r>
            <a:r>
              <a:rPr lang="en-US" sz="1400" dirty="0" err="1"/>
              <a:t>următoarele</a:t>
            </a:r>
            <a:r>
              <a:rPr lang="en-US" sz="1400" dirty="0"/>
              <a:t> </a:t>
            </a:r>
            <a:r>
              <a:rPr lang="en-US" sz="1400" dirty="0" err="1"/>
              <a:t>două</a:t>
            </a:r>
            <a:r>
              <a:rPr lang="en-US" sz="1400" dirty="0"/>
              <a:t> </a:t>
            </a:r>
            <a:r>
              <a:rPr lang="en-US" sz="1400" dirty="0" err="1"/>
              <a:t>zile</a:t>
            </a:r>
            <a:r>
              <a:rPr lang="en-US" sz="1400" dirty="0"/>
              <a:t>, </a:t>
            </a:r>
            <a:r>
              <a:rPr lang="en-US" sz="1400" dirty="0" err="1"/>
              <a:t>veți</a:t>
            </a:r>
            <a:r>
              <a:rPr lang="en-US" sz="1400" dirty="0"/>
              <a:t> </a:t>
            </a:r>
            <a:r>
              <a:rPr lang="en-US" sz="1400" dirty="0" err="1"/>
              <a:t>vedea</a:t>
            </a:r>
            <a:r>
              <a:rPr lang="en-US" sz="1400" dirty="0"/>
              <a:t> o </a:t>
            </a:r>
            <a:r>
              <a:rPr lang="en-US" sz="1400" dirty="0" err="1"/>
              <a:t>mulțime</a:t>
            </a:r>
            <a:r>
              <a:rPr lang="en-US" sz="1400" dirty="0"/>
              <a:t> de </a:t>
            </a:r>
            <a:r>
              <a:rPr lang="en-US" sz="1400" dirty="0" err="1"/>
              <a:t>conținut</a:t>
            </a:r>
            <a:r>
              <a:rPr lang="en-US" sz="1400" dirty="0"/>
              <a:t> pe AI, </a:t>
            </a:r>
            <a:r>
              <a:rPr lang="en-US" sz="1400" dirty="0" err="1"/>
              <a:t>și</a:t>
            </a:r>
            <a:r>
              <a:rPr lang="en-US" sz="1400" dirty="0"/>
              <a:t> nu </a:t>
            </a:r>
            <a:r>
              <a:rPr lang="en-US" sz="1400" dirty="0" err="1"/>
              <a:t>doar</a:t>
            </a:r>
            <a:r>
              <a:rPr lang="en-US" sz="1400" dirty="0"/>
              <a:t> cu MSFT. 
IA </a:t>
            </a:r>
            <a:r>
              <a:rPr lang="en-US" sz="1400" dirty="0" err="1"/>
              <a:t>generativă</a:t>
            </a:r>
            <a:r>
              <a:rPr lang="en-US" sz="1400" dirty="0"/>
              <a:t> nu </a:t>
            </a:r>
            <a:r>
              <a:rPr lang="en-US" sz="1400" dirty="0" err="1"/>
              <a:t>este</a:t>
            </a:r>
            <a:r>
              <a:rPr lang="en-US" sz="1400" dirty="0"/>
              <a:t> o </a:t>
            </a:r>
            <a:r>
              <a:rPr lang="en-US" sz="1400" dirty="0" err="1"/>
              <a:t>tendință</a:t>
            </a:r>
            <a:r>
              <a:rPr lang="en-US" sz="1400" dirty="0"/>
              <a:t>; </a:t>
            </a:r>
            <a:r>
              <a:rPr lang="en-US" sz="1400" dirty="0" err="1"/>
              <a:t>Transformă</a:t>
            </a:r>
            <a:r>
              <a:rPr lang="en-US" sz="1400" dirty="0"/>
              <a:t> </a:t>
            </a:r>
            <a:r>
              <a:rPr lang="en-US" sz="1400" dirty="0" err="1"/>
              <a:t>modul</a:t>
            </a:r>
            <a:r>
              <a:rPr lang="en-US" sz="1400" dirty="0"/>
              <a:t> </a:t>
            </a:r>
            <a:r>
              <a:rPr lang="en-US" sz="1400" dirty="0" err="1"/>
              <a:t>în</a:t>
            </a:r>
            <a:r>
              <a:rPr lang="en-US" sz="1400" dirty="0"/>
              <a:t> care </a:t>
            </a:r>
            <a:r>
              <a:rPr lang="en-US" sz="1400" dirty="0" err="1"/>
              <a:t>lucrăm</a:t>
            </a:r>
            <a:r>
              <a:rPr lang="en-US" sz="1400" dirty="0"/>
              <a:t>, </a:t>
            </a:r>
            <a:r>
              <a:rPr lang="en-US" sz="1400" dirty="0" err="1"/>
              <a:t>predăm</a:t>
            </a:r>
            <a:r>
              <a:rPr lang="en-US" sz="1400" dirty="0"/>
              <a:t> </a:t>
            </a:r>
            <a:r>
              <a:rPr lang="en-US" sz="1400" dirty="0" err="1"/>
              <a:t>și</a:t>
            </a:r>
            <a:r>
              <a:rPr lang="en-US" sz="1400" dirty="0"/>
              <a:t> </a:t>
            </a:r>
            <a:r>
              <a:rPr lang="en-US" sz="1400" dirty="0" err="1"/>
              <a:t>învățăm</a:t>
            </a:r>
            <a:r>
              <a:rPr lang="en-US" sz="1400" dirty="0"/>
              <a:t>. 
</a:t>
            </a:r>
            <a:r>
              <a:rPr lang="en-US" sz="1400" dirty="0" err="1"/>
              <a:t>Și</a:t>
            </a:r>
            <a:r>
              <a:rPr lang="en-US" sz="1400" dirty="0"/>
              <a:t> </a:t>
            </a:r>
            <a:r>
              <a:rPr lang="en-US" sz="1400" dirty="0" err="1"/>
              <a:t>este</a:t>
            </a:r>
            <a:r>
              <a:rPr lang="en-US" sz="1400" dirty="0"/>
              <a:t> aici </a:t>
            </a:r>
            <a:r>
              <a:rPr lang="en-US" sz="1400" dirty="0" err="1"/>
              <a:t>pentru</a:t>
            </a:r>
            <a:r>
              <a:rPr lang="en-US" sz="1400" dirty="0"/>
              <a:t> a </a:t>
            </a:r>
            <a:r>
              <a:rPr lang="en-US" sz="1400" dirty="0" err="1"/>
              <a:t>rămâne</a:t>
            </a:r>
            <a:r>
              <a:rPr lang="en-US" sz="1400" dirty="0"/>
              <a:t> ...
Nu am </a:t>
            </a:r>
            <a:r>
              <a:rPr lang="en-US" sz="1400" dirty="0" err="1"/>
              <a:t>experimentat</a:t>
            </a:r>
            <a:r>
              <a:rPr lang="en-US" sz="1400" dirty="0"/>
              <a:t> o </a:t>
            </a:r>
            <a:r>
              <a:rPr lang="en-US" sz="1400" dirty="0" err="1"/>
              <a:t>difuzie</a:t>
            </a:r>
            <a:r>
              <a:rPr lang="en-US" sz="1400" dirty="0"/>
              <a:t> la </a:t>
            </a:r>
            <a:r>
              <a:rPr lang="en-US" sz="1400" dirty="0" err="1"/>
              <a:t>această</a:t>
            </a:r>
            <a:r>
              <a:rPr lang="en-US" sz="1400" dirty="0"/>
              <a:t> </a:t>
            </a:r>
            <a:r>
              <a:rPr lang="en-US" sz="1400" dirty="0" err="1"/>
              <a:t>scară</a:t>
            </a:r>
            <a:r>
              <a:rPr lang="en-US" sz="1400" dirty="0"/>
              <a:t> </a:t>
            </a:r>
            <a:r>
              <a:rPr lang="en-US" sz="1400" dirty="0" err="1"/>
              <a:t>în</a:t>
            </a:r>
            <a:r>
              <a:rPr lang="en-US" sz="1400" dirty="0"/>
              <a:t> </a:t>
            </a:r>
            <a:r>
              <a:rPr lang="en-US" sz="1400" dirty="0" err="1"/>
              <a:t>industria</a:t>
            </a:r>
            <a:r>
              <a:rPr lang="en-US" sz="1400" dirty="0"/>
              <a:t> </a:t>
            </a:r>
            <a:r>
              <a:rPr lang="en-US" sz="1400" dirty="0" err="1"/>
              <a:t>tehnologică</a:t>
            </a:r>
            <a:r>
              <a:rPr lang="en-US" sz="1400" dirty="0"/>
              <a:t>. Acum </a:t>
            </a:r>
            <a:r>
              <a:rPr lang="en-US" sz="1400" dirty="0" err="1"/>
              <a:t>vedem</a:t>
            </a:r>
            <a:r>
              <a:rPr lang="en-US" sz="1400" dirty="0"/>
              <a:t> </a:t>
            </a:r>
            <a:r>
              <a:rPr lang="en-US" sz="1400" dirty="0" err="1"/>
              <a:t>că</a:t>
            </a:r>
            <a:r>
              <a:rPr lang="en-US" sz="1400" dirty="0"/>
              <a:t> </a:t>
            </a:r>
            <a:r>
              <a:rPr lang="en-US" sz="1400" dirty="0" err="1"/>
              <a:t>curba</a:t>
            </a:r>
            <a:r>
              <a:rPr lang="en-US" sz="1400" dirty="0"/>
              <a:t> de </a:t>
            </a:r>
            <a:r>
              <a:rPr lang="en-US" sz="1400" dirty="0" err="1"/>
              <a:t>creștere</a:t>
            </a:r>
            <a:r>
              <a:rPr lang="en-US" sz="1400" dirty="0"/>
              <a:t> nu </a:t>
            </a:r>
            <a:r>
              <a:rPr lang="en-US" sz="1400" dirty="0" err="1"/>
              <a:t>mai</a:t>
            </a:r>
            <a:r>
              <a:rPr lang="en-US" sz="1400" dirty="0"/>
              <a:t> </a:t>
            </a:r>
            <a:r>
              <a:rPr lang="en-US" sz="1400" dirty="0" err="1"/>
              <a:t>este</a:t>
            </a:r>
            <a:r>
              <a:rPr lang="en-US" sz="1400" dirty="0"/>
              <a:t> pe o </a:t>
            </a:r>
            <a:r>
              <a:rPr lang="en-US" sz="1400" dirty="0" err="1"/>
              <a:t>pantă</a:t>
            </a:r>
            <a:r>
              <a:rPr lang="en-US" sz="1400" dirty="0"/>
              <a:t> </a:t>
            </a:r>
            <a:r>
              <a:rPr lang="en-US" sz="1400" dirty="0" err="1"/>
              <a:t>ușoară</a:t>
            </a:r>
            <a:r>
              <a:rPr lang="en-US" sz="1400" dirty="0"/>
              <a:t>; Este o </a:t>
            </a:r>
            <a:r>
              <a:rPr lang="en-US" sz="1400" dirty="0" err="1"/>
              <a:t>linie</a:t>
            </a:r>
            <a:r>
              <a:rPr lang="en-US" sz="1400" dirty="0"/>
              <a:t> </a:t>
            </a:r>
            <a:r>
              <a:rPr lang="en-US" sz="1400" dirty="0" err="1"/>
              <a:t>verticală</a:t>
            </a:r>
            <a:r>
              <a:rPr lang="en-US" sz="1400" dirty="0"/>
              <a:t>. Chat GP a </a:t>
            </a:r>
            <a:r>
              <a:rPr lang="en-US" sz="1400" dirty="0" err="1"/>
              <a:t>trecut</a:t>
            </a:r>
            <a:r>
              <a:rPr lang="en-US" sz="1400" dirty="0"/>
              <a:t> de la </a:t>
            </a:r>
            <a:r>
              <a:rPr lang="en-US" sz="1400" dirty="0" err="1"/>
              <a:t>adoptarea</a:t>
            </a:r>
            <a:r>
              <a:rPr lang="en-US" sz="1400" dirty="0"/>
              <a:t> </a:t>
            </a:r>
            <a:r>
              <a:rPr lang="en-US" sz="1400" dirty="0" err="1"/>
              <a:t>timpurie</a:t>
            </a:r>
            <a:r>
              <a:rPr lang="en-US" sz="1400" dirty="0"/>
              <a:t> la mainstream </a:t>
            </a:r>
            <a:r>
              <a:rPr lang="en-US" sz="1400" dirty="0" err="1"/>
              <a:t>în</a:t>
            </a:r>
            <a:r>
              <a:rPr lang="en-US" sz="1400" dirty="0"/>
              <a:t> </a:t>
            </a:r>
            <a:r>
              <a:rPr lang="en-US" sz="1400" dirty="0" err="1"/>
              <a:t>timp</a:t>
            </a:r>
            <a:r>
              <a:rPr lang="en-US" sz="1400" dirty="0"/>
              <a:t> record.
</a:t>
            </a:r>
            <a:r>
              <a:rPr lang="en-US" sz="1400" dirty="0" err="1"/>
              <a:t>Educația</a:t>
            </a:r>
            <a:r>
              <a:rPr lang="en-US" sz="1400" dirty="0"/>
              <a:t> </a:t>
            </a:r>
            <a:r>
              <a:rPr lang="en-US" sz="1400" dirty="0" err="1"/>
              <a:t>este</a:t>
            </a:r>
            <a:r>
              <a:rPr lang="en-US" sz="1400" dirty="0"/>
              <a:t> </a:t>
            </a:r>
            <a:r>
              <a:rPr lang="en-US" sz="1400" dirty="0" err="1"/>
              <a:t>una</a:t>
            </a:r>
            <a:r>
              <a:rPr lang="en-US" sz="1400" dirty="0"/>
              <a:t> </a:t>
            </a:r>
            <a:r>
              <a:rPr lang="en-US" sz="1400" dirty="0" err="1"/>
              <a:t>dintre</a:t>
            </a:r>
            <a:r>
              <a:rPr lang="en-US" sz="1400" dirty="0"/>
              <a:t> </a:t>
            </a:r>
            <a:r>
              <a:rPr lang="en-US" sz="1400" dirty="0" err="1"/>
              <a:t>cele</a:t>
            </a:r>
            <a:r>
              <a:rPr lang="en-US" sz="1400" dirty="0"/>
              <a:t> </a:t>
            </a:r>
            <a:r>
              <a:rPr lang="en-US" sz="1400" dirty="0" err="1"/>
              <a:t>mai</a:t>
            </a:r>
            <a:r>
              <a:rPr lang="en-US" sz="1400" dirty="0"/>
              <a:t> </a:t>
            </a:r>
            <a:r>
              <a:rPr lang="en-US" sz="1400" dirty="0" err="1"/>
              <a:t>importante</a:t>
            </a:r>
            <a:r>
              <a:rPr lang="en-US" sz="1400" dirty="0"/>
              <a:t> </a:t>
            </a:r>
            <a:r>
              <a:rPr lang="en-US" sz="1400" dirty="0" err="1"/>
              <a:t>investiții</a:t>
            </a:r>
            <a:r>
              <a:rPr lang="en-US" sz="1400" dirty="0"/>
              <a:t> pe care le </a:t>
            </a:r>
            <a:r>
              <a:rPr lang="en-US" sz="1400" dirty="0" err="1"/>
              <a:t>putem</a:t>
            </a:r>
            <a:r>
              <a:rPr lang="en-US" sz="1400" dirty="0"/>
              <a:t> face </a:t>
            </a:r>
            <a:r>
              <a:rPr lang="en-US" sz="1400" dirty="0" err="1"/>
              <a:t>pentru</a:t>
            </a:r>
            <a:r>
              <a:rPr lang="en-US" sz="1400" dirty="0"/>
              <a:t> </a:t>
            </a:r>
            <a:r>
              <a:rPr lang="en-US" sz="1400" dirty="0" err="1"/>
              <a:t>viitorul</a:t>
            </a:r>
            <a:r>
              <a:rPr lang="en-US" sz="1400" dirty="0"/>
              <a:t> </a:t>
            </a:r>
            <a:r>
              <a:rPr lang="en-US" sz="1400" dirty="0" err="1"/>
              <a:t>nostru</a:t>
            </a:r>
            <a:r>
              <a:rPr lang="en-US" sz="1400" dirty="0"/>
              <a:t>. Este, de </a:t>
            </a:r>
            <a:r>
              <a:rPr lang="en-US" sz="1400" dirty="0" err="1"/>
              <a:t>asemenea</a:t>
            </a:r>
            <a:r>
              <a:rPr lang="en-US" sz="1400" dirty="0"/>
              <a:t>, </a:t>
            </a:r>
            <a:r>
              <a:rPr lang="en-US" sz="1400" dirty="0" err="1"/>
              <a:t>unul</a:t>
            </a:r>
            <a:r>
              <a:rPr lang="en-US" sz="1400" dirty="0"/>
              <a:t> </a:t>
            </a:r>
            <a:r>
              <a:rPr lang="en-US" sz="1400" dirty="0" err="1"/>
              <a:t>dintre</a:t>
            </a:r>
            <a:r>
              <a:rPr lang="en-US" sz="1400" dirty="0"/>
              <a:t> </a:t>
            </a:r>
            <a:r>
              <a:rPr lang="en-US" sz="1400" dirty="0" err="1"/>
              <a:t>cele</a:t>
            </a:r>
            <a:r>
              <a:rPr lang="en-US" sz="1400" dirty="0"/>
              <a:t> </a:t>
            </a:r>
            <a:r>
              <a:rPr lang="en-US" sz="1400" dirty="0" err="1"/>
              <a:t>mai</a:t>
            </a:r>
            <a:r>
              <a:rPr lang="en-US" sz="1400" dirty="0"/>
              <a:t> </a:t>
            </a:r>
            <a:r>
              <a:rPr lang="en-US" sz="1400" dirty="0" err="1"/>
              <a:t>provocatoare</a:t>
            </a:r>
            <a:r>
              <a:rPr lang="en-US" sz="1400" dirty="0"/>
              <a:t> </a:t>
            </a:r>
            <a:r>
              <a:rPr lang="en-US" sz="1400" dirty="0" err="1"/>
              <a:t>domenii</a:t>
            </a:r>
            <a:r>
              <a:rPr lang="en-US" sz="1400" dirty="0"/>
              <a:t> de </a:t>
            </a:r>
            <a:r>
              <a:rPr lang="en-US" sz="1400" dirty="0" err="1"/>
              <a:t>transformat</a:t>
            </a:r>
            <a:r>
              <a:rPr lang="en-US" sz="1400" dirty="0"/>
              <a:t> cu </a:t>
            </a:r>
            <a:r>
              <a:rPr lang="en-US" sz="1400" dirty="0" err="1"/>
              <a:t>ajutorul</a:t>
            </a:r>
            <a:r>
              <a:rPr lang="en-US" sz="1400" dirty="0"/>
              <a:t> </a:t>
            </a:r>
            <a:r>
              <a:rPr lang="en-US" sz="1400" dirty="0" err="1"/>
              <a:t>tehnologiei</a:t>
            </a:r>
            <a:r>
              <a:rPr lang="en-US" sz="1400" dirty="0"/>
              <a:t>... Care sunt </a:t>
            </a:r>
            <a:r>
              <a:rPr lang="en-US" sz="1400" dirty="0" err="1"/>
              <a:t>modalitățile</a:t>
            </a:r>
            <a:r>
              <a:rPr lang="en-US" sz="1400" dirty="0"/>
              <a:t> </a:t>
            </a:r>
            <a:r>
              <a:rPr lang="en-US" sz="1400" dirty="0" err="1"/>
              <a:t>prin</a:t>
            </a:r>
            <a:r>
              <a:rPr lang="en-US" sz="1400" dirty="0"/>
              <a:t> care </a:t>
            </a:r>
            <a:r>
              <a:rPr lang="en-US" sz="1400" dirty="0" err="1"/>
              <a:t>trebuie</a:t>
            </a:r>
            <a:r>
              <a:rPr lang="en-US" sz="1400" dirty="0"/>
              <a:t> </a:t>
            </a:r>
            <a:r>
              <a:rPr lang="en-US" sz="1400" dirty="0" err="1"/>
              <a:t>să</a:t>
            </a:r>
            <a:r>
              <a:rPr lang="en-US" sz="1400" dirty="0"/>
              <a:t> ne </a:t>
            </a:r>
            <a:r>
              <a:rPr lang="en-US" sz="1400" dirty="0" err="1"/>
              <a:t>pregătim</a:t>
            </a:r>
            <a:r>
              <a:rPr lang="en-US" sz="1400" dirty="0"/>
              <a:t> </a:t>
            </a:r>
            <a:r>
              <a:rPr lang="en-US" sz="1400" dirty="0" err="1"/>
              <a:t>clienții</a:t>
            </a:r>
            <a:r>
              <a:rPr lang="en-US" sz="1400" dirty="0"/>
              <a:t> </a:t>
            </a:r>
            <a:r>
              <a:rPr lang="en-US" sz="1400" dirty="0" err="1"/>
              <a:t>pentru</a:t>
            </a:r>
            <a:r>
              <a:rPr lang="en-US" sz="1400" dirty="0"/>
              <a:t> </a:t>
            </a:r>
            <a:r>
              <a:rPr lang="en-US" sz="1400" dirty="0" err="1"/>
              <a:t>această</a:t>
            </a:r>
            <a:r>
              <a:rPr lang="en-US" sz="1400" dirty="0"/>
              <a:t> </a:t>
            </a:r>
            <a:r>
              <a:rPr lang="en-US" sz="1400" dirty="0" err="1"/>
              <a:t>schimbare</a:t>
            </a:r>
            <a:r>
              <a:rPr lang="en-US" sz="1400" dirty="0"/>
              <a:t> </a:t>
            </a:r>
            <a:r>
              <a:rPr lang="en-US" sz="1400" dirty="0" err="1"/>
              <a:t>rapidă</a:t>
            </a:r>
            <a:r>
              <a:rPr lang="en-US" sz="1400" dirty="0"/>
              <a:t> </a:t>
            </a:r>
            <a:r>
              <a:rPr lang="en-US" sz="1400" dirty="0" err="1"/>
              <a:t>și</a:t>
            </a:r>
            <a:r>
              <a:rPr lang="en-US" sz="1400" dirty="0"/>
              <a:t> </a:t>
            </a:r>
            <a:r>
              <a:rPr lang="en-US" sz="1400" dirty="0" err="1"/>
              <a:t>oportunitate</a:t>
            </a:r>
            <a:r>
              <a:rPr lang="en-US" sz="1400" dirty="0"/>
              <a:t>?</a:t>
            </a:r>
          </a:p>
        </p:txBody>
      </p:sp>
      <p:sp>
        <p:nvSpPr>
          <p:cNvPr id="4" name="Header Placeholder 3"/>
          <p:cNvSpPr>
            <a:spLocks noGrp="1"/>
          </p:cNvSpPr>
          <p:nvPr>
            <p:ph type="hdr" sz="quarter"/>
          </p:nvPr>
        </p:nvSpPr>
        <p:spPr/>
        <p:txBody>
          <a:bodyPr/>
          <a:lstStyle/>
          <a:p>
            <a:pPr marL="0" marR="0" lvl="0" indent="0" algn="l" defTabSz="92543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578415" marR="0" lvl="0" indent="0" algn="l" defTabSz="94243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Aptos" panose="02110004020202020204"/>
                <a:ea typeface="+mn-ea"/>
                <a:cs typeface="+mn-cs"/>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25431" rtl="0" eaLnBrk="1" fontAlgn="auto" latinLnBrk="0" hangingPunct="1">
              <a:lnSpc>
                <a:spcPct val="100000"/>
              </a:lnSpc>
              <a:spcBef>
                <a:spcPts val="0"/>
              </a:spcBef>
              <a:spcAft>
                <a:spcPts val="0"/>
              </a:spcAft>
              <a:buClrTx/>
              <a:buSzTx/>
              <a:buFontTx/>
              <a:buNone/>
              <a:tabLst/>
              <a:defRPr/>
            </a:pPr>
            <a:fld id="{35AE2088-8A48-4824-A1CB-81E9FC54B89E}" type="datetime8">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25431" rtl="0" eaLnBrk="1" fontAlgn="auto" latinLnBrk="0" hangingPunct="1">
                <a:lnSpc>
                  <a:spcPct val="100000"/>
                </a:lnSpc>
                <a:spcBef>
                  <a:spcPts val="0"/>
                </a:spcBef>
                <a:spcAft>
                  <a:spcPts val="0"/>
                </a:spcAft>
                <a:buClrTx/>
                <a:buSzTx/>
                <a:buFontTx/>
                <a:buNone/>
                <a:tabLst/>
                <a:defRPr/>
              </a:pPr>
              <a:t>6/13/2025 12:00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2543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25431"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599225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BEF048-093E-4AFE-90E4-73B429CE357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628564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2DF5A2-5A21-4039-AB33-DECD53B84A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9223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B7D7AEA-4A5A-4BD7-91E7-07F833D33C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9982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Update and add </a:t>
            </a:r>
            <a:r>
              <a:rPr lang="en-US" dirty="0" err="1">
                <a:latin typeface="Segoe UI" panose="020B0502040204020203" pitchFamily="34" charset="0"/>
                <a:cs typeface="Segoe UI" panose="020B0502040204020203" pitchFamily="34" charset="0"/>
              </a:rPr>
              <a:t>Unfuneded</a:t>
            </a:r>
            <a:r>
              <a:rPr lang="en-US" dirty="0">
                <a:latin typeface="Segoe UI" panose="020B0502040204020203" pitchFamily="34" charset="0"/>
                <a:cs typeface="Segoe UI" panose="020B0502040204020203" pitchFamily="34" charset="0"/>
              </a:rPr>
              <a:t>/funded/open source</a:t>
            </a:r>
          </a:p>
          <a:p>
            <a:r>
              <a:rPr lang="en-US" dirty="0">
                <a:latin typeface="Segoe UI" panose="020B0502040204020203" pitchFamily="34" charset="0"/>
                <a:cs typeface="Segoe UI" panose="020B0502040204020203" pitchFamily="34" charset="0"/>
              </a:rPr>
              <a:t>Add LMS integration &gt;</a:t>
            </a:r>
          </a:p>
          <a:p>
            <a:endParaRPr lang="en-US"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Based on those challenges, we’ve organized our Higher Ed product investments in 5 core categories:</a:t>
            </a:r>
          </a:p>
          <a:p>
            <a:pPr marL="228600" indent="-228600">
              <a:buFont typeface="+mj-lt"/>
              <a:buAutoNum type="arabicPeriod"/>
            </a:pPr>
            <a:r>
              <a:rPr lang="en-US" dirty="0">
                <a:latin typeface="Segoe UI" panose="020B0502040204020203" pitchFamily="34" charset="0"/>
                <a:cs typeface="Segoe UI" panose="020B0502040204020203" pitchFamily="34" charset="0"/>
              </a:rPr>
              <a:t>Scholars: supporting faculty and students in the classroom, mainly focused on academic success</a:t>
            </a:r>
          </a:p>
          <a:p>
            <a:pPr marL="228600" indent="-228600">
              <a:buFont typeface="+mj-lt"/>
              <a:buAutoNum type="arabicPeriod"/>
            </a:pPr>
            <a:r>
              <a:rPr lang="en-US" dirty="0">
                <a:latin typeface="Segoe UI" panose="020B0502040204020203" pitchFamily="34" charset="0"/>
                <a:cs typeface="Segoe UI" panose="020B0502040204020203" pitchFamily="34" charset="0"/>
              </a:rPr>
              <a:t>Learners: supporting student outcomes outside the classroom, targeting overall student success</a:t>
            </a:r>
          </a:p>
          <a:p>
            <a:pPr marL="228600" indent="-228600">
              <a:buFont typeface="+mj-lt"/>
              <a:buAutoNum type="arabicPeriod"/>
            </a:pPr>
            <a:r>
              <a:rPr lang="en-US" dirty="0">
                <a:latin typeface="Segoe UI" panose="020B0502040204020203" pitchFamily="34" charset="0"/>
                <a:cs typeface="Segoe UI" panose="020B0502040204020203" pitchFamily="34" charset="0"/>
              </a:rPr>
              <a:t>Data: leveraging data to connect the education platform and experiences we’ve mentioned before</a:t>
            </a:r>
          </a:p>
          <a:p>
            <a:pPr marL="228600" indent="-228600">
              <a:buFont typeface="+mj-lt"/>
              <a:buAutoNum type="arabicPeriod"/>
            </a:pPr>
            <a:r>
              <a:rPr lang="en-US" dirty="0">
                <a:latin typeface="Segoe UI" panose="020B0502040204020203" pitchFamily="34" charset="0"/>
                <a:cs typeface="Segoe UI" panose="020B0502040204020203" pitchFamily="34" charset="0"/>
              </a:rPr>
              <a:t>Research: simplifying projects and accelerating research outcomes</a:t>
            </a:r>
          </a:p>
          <a:p>
            <a:pPr marL="228600" indent="-228600">
              <a:buFont typeface="+mj-lt"/>
              <a:buAutoNum type="arabicPeriod"/>
            </a:pPr>
            <a:r>
              <a:rPr lang="en-US" dirty="0">
                <a:latin typeface="Segoe UI" panose="020B0502040204020203" pitchFamily="34" charset="0"/>
                <a:cs typeface="Segoe UI" panose="020B0502040204020203" pitchFamily="34" charset="0"/>
              </a:rPr>
              <a:t>Skilling: helping students develop the skills they need to find the jobs they want </a:t>
            </a:r>
          </a:p>
          <a:p>
            <a:pPr marL="228600" indent="-228600">
              <a:buFont typeface="+mj-lt"/>
              <a:buAutoNum type="arabicPeriod"/>
            </a:pPr>
            <a:endParaRPr lang="en-US" dirty="0">
              <a:latin typeface="Segoe UI" panose="020B0502040204020203" pitchFamily="34" charset="0"/>
              <a:cs typeface="Segoe UI" panose="020B0502040204020203" pitchFamily="34" charset="0"/>
            </a:endParaRPr>
          </a:p>
          <a:p>
            <a:pPr marL="0" indent="0">
              <a:buFont typeface="+mj-lt"/>
              <a:buNone/>
            </a:pPr>
            <a:r>
              <a:rPr lang="en-US" dirty="0">
                <a:latin typeface="Segoe UI" panose="020B0502040204020203" pitchFamily="34" charset="0"/>
                <a:cs typeface="Segoe UI" panose="020B0502040204020203" pitchFamily="34" charset="0"/>
              </a:rPr>
              <a:t>&lt;CLICK&gt;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Let’s look on what we’ve been working on</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Please keep in mind that these investments are under investigation, incubation, or development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Some might never become products, depending on what we learn from institutions like yours</a:t>
            </a:r>
          </a:p>
          <a:p>
            <a:pPr marL="171450" indent="-1714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dirty="0">
                <a:latin typeface="Segoe UI" panose="020B0502040204020203" pitchFamily="34" charset="0"/>
                <a:cs typeface="Segoe UI" panose="020B0502040204020203" pitchFamily="34" charset="0"/>
              </a:rPr>
              <a:t>&lt;Internal note to speakers&gt;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At this point we need to feel comfortable sharing the 30 second pitch for each experience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Goal is to qualify the customer interest and then jump into specific sections</a:t>
            </a:r>
          </a:p>
          <a:p>
            <a:pPr marL="171450" indent="-1714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dirty="0">
                <a:latin typeface="Segoe UI" panose="020B0502040204020203" pitchFamily="34" charset="0"/>
                <a:cs typeface="Segoe UI" panose="020B0502040204020203" pitchFamily="34" charset="0"/>
              </a:rPr>
              <a:t>&lt;CLICK&gt;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While not the focus of this session, we wanted to remind you that Microsoft also offers solutions to support and improve the business of universities and colleges</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That’s where see our solutions helping your trusted advisors in HR, Finance, Marketing, Customer Service, and any other horizontal side of your business</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If you’re interested in learning more about this, we’ll work with your account team to bring you up to speed and understand what makes sense for you and your business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01C057-B596-413D-B7FE-3F5AB4D6EEE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6682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Utilizați</a:t>
            </a:r>
            <a:r>
              <a:rPr lang="en-US" dirty="0"/>
              <a:t> </a:t>
            </a:r>
            <a:r>
              <a:rPr lang="en-US" dirty="0" err="1"/>
              <a:t>ChatGTP</a:t>
            </a:r>
            <a:r>
              <a:rPr lang="en-US" dirty="0"/>
              <a:t> </a:t>
            </a:r>
            <a:r>
              <a:rPr lang="en-US" dirty="0" err="1"/>
              <a:t>pentru</a:t>
            </a:r>
            <a:r>
              <a:rPr lang="en-US" dirty="0"/>
              <a:t> a face </a:t>
            </a:r>
            <a:r>
              <a:rPr lang="en-US" dirty="0" err="1"/>
              <a:t>sarcini</a:t>
            </a:r>
            <a:r>
              <a:rPr lang="en-US" dirty="0"/>
              <a:t>, </a:t>
            </a:r>
            <a:r>
              <a:rPr lang="en-US" dirty="0" err="1"/>
              <a:t>astfel</a:t>
            </a:r>
            <a:r>
              <a:rPr lang="en-US" dirty="0"/>
              <a:t> </a:t>
            </a:r>
            <a:r>
              <a:rPr lang="en-US" dirty="0" err="1"/>
              <a:t>încât</a:t>
            </a:r>
            <a:r>
              <a:rPr lang="en-US" dirty="0"/>
              <a:t> </a:t>
            </a:r>
            <a:r>
              <a:rPr lang="en-US" dirty="0" err="1"/>
              <a:t>educatorii</a:t>
            </a:r>
            <a:r>
              <a:rPr lang="en-US" dirty="0"/>
              <a:t> </a:t>
            </a:r>
            <a:r>
              <a:rPr lang="en-US" dirty="0" err="1"/>
              <a:t>să</a:t>
            </a:r>
            <a:r>
              <a:rPr lang="en-US" dirty="0"/>
              <a:t> se </a:t>
            </a:r>
            <a:r>
              <a:rPr lang="en-US" dirty="0" err="1"/>
              <a:t>poată</a:t>
            </a:r>
            <a:r>
              <a:rPr lang="en-US" dirty="0"/>
              <a:t> </a:t>
            </a:r>
            <a:r>
              <a:rPr lang="en-US" dirty="0" err="1"/>
              <a:t>concentra</a:t>
            </a:r>
            <a:r>
              <a:rPr lang="en-US" dirty="0"/>
              <a:t> pe </a:t>
            </a:r>
            <a:r>
              <a:rPr lang="en-US" dirty="0" err="1"/>
              <a:t>livrarea</a:t>
            </a:r>
            <a:r>
              <a:rPr lang="en-US" dirty="0"/>
              <a:t> de </a:t>
            </a:r>
            <a:r>
              <a:rPr lang="en-US" dirty="0" err="1"/>
              <a:t>calitate</a:t>
            </a:r>
            <a:r>
              <a:rPr lang="en-US" dirty="0"/>
              <a:t> (impact </a:t>
            </a:r>
            <a:r>
              <a:rPr lang="en-US" dirty="0" err="1"/>
              <a:t>ridicat</a:t>
            </a:r>
            <a:r>
              <a:rPr lang="en-US" dirty="0"/>
              <a:t>).</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5B3D4C-6DC3-4FE9-927F-4F7E813C3DB5}"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5604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Goal of this slide is to highlight the challenges facing educators and empathize the difficulties in their day to day</a:t>
            </a:r>
          </a:p>
          <a:p>
            <a:pPr marL="171450" indent="-171450">
              <a:buFont typeface="Arial" panose="020B0604020202020204" pitchFamily="34" charset="0"/>
              <a:buChar char="•"/>
            </a:pPr>
            <a:r>
              <a:rPr lang="en-US" dirty="0"/>
              <a:t>Research shows that scores in core subjects like reading and math have dropped significantly, especially for social-economically disadvantaged students</a:t>
            </a:r>
          </a:p>
          <a:p>
            <a:pPr marL="171450" indent="-171450">
              <a:buFont typeface="Arial" panose="020B0604020202020204" pitchFamily="34" charset="0"/>
              <a:buChar char="•"/>
            </a:pPr>
            <a:r>
              <a:rPr lang="en-US" dirty="0"/>
              <a:t>Emotional wellbeing is top of mind for many educators as disciplinary problems have risen significantly as schools return to in-person instruction</a:t>
            </a:r>
          </a:p>
          <a:p>
            <a:pPr marL="171450" indent="-171450">
              <a:buFont typeface="Arial" panose="020B0604020202020204" pitchFamily="34" charset="0"/>
              <a:buChar char="•"/>
            </a:pPr>
            <a:r>
              <a:rPr lang="en-US" dirty="0"/>
              <a:t>Ensuring that all students regardless of native language, ability, or background get the opportunity to fully participate in learning and make progress is something many education leaders try to tackle everyday</a:t>
            </a:r>
          </a:p>
          <a:p>
            <a:pPr marL="171450" indent="-171450">
              <a:buFont typeface="Arial" panose="020B0604020202020204" pitchFamily="34" charset="0"/>
              <a:buChar char="•"/>
            </a:pPr>
            <a:r>
              <a:rPr lang="en-US" dirty="0"/>
              <a:t>Prioritizing future-ready skills over other subjects required by state and federal mandates is a struggle for teachers.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1F43A1-5BD0-47DF-B6C0-9DE91FD4CE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180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cs typeface="Segoe UI"/>
              </a:rPr>
              <a:t>This slide shows how Learning Accelerators fit in the larger M365 ecosystem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F665F3-091F-0544-BFCA-CC0E392F88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688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it comes to the financial differences between Microsoft 365 A3 License and Microsoft Standard License, there are several factors to consider. While Microsoft Standard License is less expensive, Microsoft 365 A3 License offers more features and benefits, including access to more services and tools, more security features, and better suitability for educational institutions. Organizations will need to weigh the cost savings of the Microsoft Standard License against the benefits of Microsoft 365 A3 License to determine which option is best for them.</a:t>
            </a:r>
          </a:p>
        </p:txBody>
      </p:sp>
      <p:sp>
        <p:nvSpPr>
          <p:cNvPr id="4" name="Slide Number Placeholder 3"/>
          <p:cNvSpPr>
            <a:spLocks noGrp="1"/>
          </p:cNvSpPr>
          <p:nvPr>
            <p:ph type="sldNum" sz="quarter" idx="5"/>
          </p:nvPr>
        </p:nvSpPr>
        <p:spPr/>
        <p:txBody>
          <a:bodyPr/>
          <a:lstStyle/>
          <a:p>
            <a:fld id="{6EE274E2-2C23-4A2E-BA74-D68371734DBC}" type="slidenum">
              <a:rPr lang="en-US" smtClean="0"/>
              <a:t>10</a:t>
            </a:fld>
            <a:endParaRPr lang="en-US"/>
          </a:p>
        </p:txBody>
      </p:sp>
    </p:spTree>
    <p:extLst>
      <p:ext uri="{BB962C8B-B14F-4D97-AF65-F5344CB8AC3E}">
        <p14:creationId xmlns:p14="http://schemas.microsoft.com/office/powerpoint/2010/main" val="4093696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buFont typeface="Arial" panose="020B0604020202020204" pitchFamily="34" charset="0"/>
              <a:defRPr/>
            </a:pPr>
            <a:r>
              <a:rPr lang="en-US" sz="1800" b="1">
                <a:effectLst/>
                <a:latin typeface="Calibri"/>
                <a:cs typeface="Calibri"/>
              </a:rPr>
              <a:t>Today, Microsoft 365 helps educators do more with less</a:t>
            </a:r>
            <a:r>
              <a:rPr lang="en-US" sz="1800" b="1">
                <a:latin typeface="Calibri"/>
                <a:cs typeface="Calibri"/>
              </a:rPr>
              <a:t> – All in one integrated and comprehensive platform</a:t>
            </a:r>
            <a:r>
              <a:rPr lang="en-US" sz="1800">
                <a:latin typeface="Calibri"/>
                <a:cs typeface="Calibri"/>
              </a:rPr>
              <a:t>.</a:t>
            </a:r>
            <a:endParaRPr lang="en-US"/>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endParaRPr lang="en-US" sz="1800">
              <a:effectLst/>
              <a:latin typeface="Calibri" panose="020F0502020204030204" pitchFamily="34" charset="0"/>
            </a:endParaRP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1800">
                <a:effectLst/>
                <a:latin typeface="Calibri"/>
                <a:cs typeface="Calibri"/>
              </a:rPr>
              <a:t>To meet the new demands on educational institutions, Microsoft has responded by introducing new classroom features, focusing on:</a:t>
            </a: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endParaRPr lang="en-US" sz="1800">
              <a:effectLst/>
              <a:latin typeface="Calibri" panose="020F0502020204030204" pitchFamily="34" charset="0"/>
            </a:endParaRPr>
          </a:p>
          <a:p>
            <a:pPr marL="285750" marR="0" lvl="0"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800">
                <a:effectLst/>
                <a:latin typeface="Calibri"/>
                <a:cs typeface="Calibri"/>
              </a:rPr>
              <a:t>Providing AI-infused learning and instruction tools</a:t>
            </a:r>
          </a:p>
          <a:p>
            <a:pPr marL="285750" marR="0" lvl="0"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800">
                <a:effectLst/>
                <a:latin typeface="Calibri"/>
                <a:cs typeface="Calibri"/>
              </a:rPr>
              <a:t>Offering powerful productivity and collaboration tools</a:t>
            </a:r>
          </a:p>
          <a:p>
            <a:pPr marL="285750" marR="0" lvl="0"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800">
                <a:effectLst/>
                <a:latin typeface="Calibri"/>
                <a:cs typeface="Calibri"/>
              </a:rPr>
              <a:t>Delivering best-in-class identity, security, and compliance</a:t>
            </a:r>
          </a:p>
          <a:p>
            <a:pPr marL="285750" marR="0" lvl="0"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800">
                <a:effectLst/>
                <a:latin typeface="Calibri"/>
                <a:cs typeface="Calibri"/>
              </a:rPr>
              <a:t>Simplifying device management and deployment</a:t>
            </a:r>
          </a:p>
          <a:p>
            <a:pPr marL="285750" marR="0" lvl="0"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800">
                <a:effectLst/>
                <a:latin typeface="Calibri"/>
                <a:cs typeface="Calibri"/>
              </a:rPr>
              <a:t>Enabling a secure, inclusive platform by design</a:t>
            </a:r>
            <a:endParaRPr lang="en-US" sz="1800">
              <a:effectLst/>
              <a:latin typeface="Calibri" panose="020F0502020204030204" pitchFamily="34" charset="0"/>
            </a:endParaRPr>
          </a:p>
          <a:p>
            <a:pPr fontAlgn="ctr">
              <a:defRPr/>
            </a:pPr>
            <a:r>
              <a:rPr lang="en-US" sz="1800">
                <a:effectLst/>
                <a:latin typeface="Calibri"/>
                <a:cs typeface="Calibri"/>
              </a:rPr>
              <a:t>We appreciate your business and hope that Microsoft 365 has enabled these benefits at your school.</a:t>
            </a:r>
            <a:r>
              <a:rPr lang="en-US" sz="1800">
                <a:latin typeface="Calibri"/>
                <a:cs typeface="Calibri"/>
              </a:rPr>
              <a:t> </a:t>
            </a:r>
            <a:endParaRPr lang="en-US" sz="1800">
              <a:effectLst/>
              <a:latin typeface="Calibri" panose="020F0502020204030204" pitchFamily="34" charset="0"/>
              <a:cs typeface="Calibri"/>
            </a:endParaRP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endParaRPr lang="en-US" sz="1800">
              <a:effectLst/>
              <a:latin typeface="Calibri" panose="020F0502020204030204" pitchFamily="34" charset="0"/>
            </a:endParaRP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1800">
                <a:effectLst/>
                <a:latin typeface="Calibri"/>
                <a:cs typeface="Calibri"/>
              </a:rPr>
              <a:t>Next, let’s look at our upcoming Microsoft 365 licensing (or product) updates. </a:t>
            </a:r>
            <a:r>
              <a:rPr lang="en-US" sz="1800" b="1" i="1">
                <a:effectLst/>
                <a:latin typeface="Calibri"/>
                <a:cs typeface="Calibri"/>
              </a:rPr>
              <a:t>(NOTE to seller: Change this line in the speaker notes depending on which module you start with: Licensing Updates or Product Updates.)</a:t>
            </a: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endParaRPr lang="en-US" sz="180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b="1">
                <a:effectLst/>
                <a:latin typeface="Calibri"/>
                <a:cs typeface="Calibri"/>
              </a:rPr>
              <a:t>&lt;click&gt;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102099-0511-4BF8-AE13-84C51F9D76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20150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jpe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3.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jpe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jpe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8.jpe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9.png"/><Relationship Id="rId1" Type="http://schemas.openxmlformats.org/officeDocument/2006/relationships/slideMaster" Target="../slideMasters/slideMaster3.xml"/><Relationship Id="rId4" Type="http://schemas.openxmlformats.org/officeDocument/2006/relationships/image" Target="../media/image8.emf"/></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72.jpe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3.xml"/><Relationship Id="rId5" Type="http://schemas.openxmlformats.org/officeDocument/2006/relationships/image" Target="../media/image28.jpeg"/><Relationship Id="rId4" Type="http://schemas.openxmlformats.org/officeDocument/2006/relationships/image" Target="../media/image73.jpe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3.xml"/><Relationship Id="rId4" Type="http://schemas.openxmlformats.org/officeDocument/2006/relationships/image" Target="../media/image74.jpe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3.xml"/><Relationship Id="rId5" Type="http://schemas.openxmlformats.org/officeDocument/2006/relationships/image" Target="../media/image37.jpeg"/><Relationship Id="rId4" Type="http://schemas.openxmlformats.org/officeDocument/2006/relationships/image" Target="../media/image75.jpe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3.xml"/><Relationship Id="rId6" Type="http://schemas.openxmlformats.org/officeDocument/2006/relationships/image" Target="../media/image40.jpeg"/><Relationship Id="rId5" Type="http://schemas.openxmlformats.org/officeDocument/2006/relationships/image" Target="../media/image41.jpeg"/><Relationship Id="rId4" Type="http://schemas.openxmlformats.org/officeDocument/2006/relationships/image" Target="../media/image42.jpe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3.xml"/><Relationship Id="rId4" Type="http://schemas.openxmlformats.org/officeDocument/2006/relationships/image" Target="../media/image76.jpe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3.xml"/><Relationship Id="rId5" Type="http://schemas.openxmlformats.org/officeDocument/2006/relationships/image" Target="../media/image46.jpeg"/><Relationship Id="rId4" Type="http://schemas.openxmlformats.org/officeDocument/2006/relationships/image" Target="../media/image76.jpe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Master" Target="../slideMasters/slideMaster3.xml"/><Relationship Id="rId6" Type="http://schemas.openxmlformats.org/officeDocument/2006/relationships/image" Target="../media/image81.jpeg"/><Relationship Id="rId5" Type="http://schemas.openxmlformats.org/officeDocument/2006/relationships/image" Target="../media/image80.jpeg"/><Relationship Id="rId4" Type="http://schemas.openxmlformats.org/officeDocument/2006/relationships/image" Target="../media/image79.jpe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4.xml"/><Relationship Id="rId1" Type="http://schemas.openxmlformats.org/officeDocument/2006/relationships/tags" Target="../tags/tag2.xml"/><Relationship Id="rId5" Type="http://schemas.openxmlformats.org/officeDocument/2006/relationships/image" Target="../media/image82.png"/><Relationship Id="rId4" Type="http://schemas.openxmlformats.org/officeDocument/2006/relationships/image" Target="../media/image65.emf"/></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8.jpeg"/><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9.png"/><Relationship Id="rId1" Type="http://schemas.openxmlformats.org/officeDocument/2006/relationships/slideMaster" Target="../slideMasters/slideMaster5.xml"/><Relationship Id="rId4" Type="http://schemas.openxmlformats.org/officeDocument/2006/relationships/image" Target="../media/image8.emf"/></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3.jpeg"/><Relationship Id="rId1" Type="http://schemas.openxmlformats.org/officeDocument/2006/relationships/slideMaster" Target="../slideMasters/slideMaster5.xml"/><Relationship Id="rId4" Type="http://schemas.openxmlformats.org/officeDocument/2006/relationships/image" Target="../media/image72.jpe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5.xml"/><Relationship Id="rId5" Type="http://schemas.openxmlformats.org/officeDocument/2006/relationships/image" Target="../media/image28.jpeg"/><Relationship Id="rId4" Type="http://schemas.openxmlformats.org/officeDocument/2006/relationships/image" Target="../media/image73.jpeg"/></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5.xml"/><Relationship Id="rId4" Type="http://schemas.openxmlformats.org/officeDocument/2006/relationships/image" Target="../media/image74.jpeg"/></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5.xml"/><Relationship Id="rId5" Type="http://schemas.openxmlformats.org/officeDocument/2006/relationships/image" Target="../media/image37.jpeg"/><Relationship Id="rId4" Type="http://schemas.openxmlformats.org/officeDocument/2006/relationships/image" Target="../media/image75.jpeg"/></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5.xml"/><Relationship Id="rId6" Type="http://schemas.openxmlformats.org/officeDocument/2006/relationships/image" Target="../media/image40.jpeg"/><Relationship Id="rId5" Type="http://schemas.openxmlformats.org/officeDocument/2006/relationships/image" Target="../media/image41.jpeg"/><Relationship Id="rId4" Type="http://schemas.openxmlformats.org/officeDocument/2006/relationships/image" Target="../media/image42.jpeg"/></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5.xml"/><Relationship Id="rId4" Type="http://schemas.openxmlformats.org/officeDocument/2006/relationships/image" Target="../media/image76.jpeg"/></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5.xml"/><Relationship Id="rId5" Type="http://schemas.openxmlformats.org/officeDocument/2006/relationships/image" Target="../media/image46.jpeg"/><Relationship Id="rId4" Type="http://schemas.openxmlformats.org/officeDocument/2006/relationships/image" Target="../media/image76.jpeg"/></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Master" Target="../slideMasters/slideMaster5.xml"/><Relationship Id="rId6" Type="http://schemas.openxmlformats.org/officeDocument/2006/relationships/image" Target="../media/image81.jpeg"/><Relationship Id="rId5" Type="http://schemas.openxmlformats.org/officeDocument/2006/relationships/image" Target="../media/image80.jpeg"/><Relationship Id="rId4" Type="http://schemas.openxmlformats.org/officeDocument/2006/relationships/image" Target="../media/image79.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jpeg"/><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Master" Target="../slideMasters/slideMaster8.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Master" Target="../slideMasters/slideMaster8.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9.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9.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9.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9.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8.jpeg"/><Relationship Id="rId1" Type="http://schemas.openxmlformats.org/officeDocument/2006/relationships/slideMaster" Target="../slideMasters/slideMaster9.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9.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Master" Target="../slideMasters/slideMaster9.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Master" Target="../slideMasters/slideMaster9.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Master" Target="../slideMasters/slideMaster9.xml"/></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slideMaster" Target="../slideMasters/slideMaster9.xml"/></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Master" Target="../slideMasters/slideMaster9.xml"/><Relationship Id="rId4" Type="http://schemas.openxmlformats.org/officeDocument/2006/relationships/image" Target="../media/image104.jpeg"/></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Master" Target="../slideMasters/slideMaster9.xml"/><Relationship Id="rId5" Type="http://schemas.openxmlformats.org/officeDocument/2006/relationships/image" Target="../media/image108.jpeg"/><Relationship Id="rId4" Type="http://schemas.openxmlformats.org/officeDocument/2006/relationships/image" Target="../media/image107.jpeg"/></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slideMaster" Target="../slideMasters/slideMaster9.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Master" Target="../slideMasters/slideMaster9.xml"/><Relationship Id="rId4" Type="http://schemas.openxmlformats.org/officeDocument/2006/relationships/image" Target="../media/image113.jpe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jpeg"/><Relationship Id="rId1" Type="http://schemas.openxmlformats.org/officeDocument/2006/relationships/slideMaster" Target="../slideMasters/slideMaster9.xml"/><Relationship Id="rId5" Type="http://schemas.openxmlformats.org/officeDocument/2006/relationships/image" Target="../media/image117.jpeg"/><Relationship Id="rId4" Type="http://schemas.openxmlformats.org/officeDocument/2006/relationships/image" Target="../media/image116.jpeg"/></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jpeg"/><Relationship Id="rId1" Type="http://schemas.openxmlformats.org/officeDocument/2006/relationships/slideMaster" Target="../slideMasters/slideMaster9.xml"/><Relationship Id="rId6" Type="http://schemas.openxmlformats.org/officeDocument/2006/relationships/image" Target="../media/image122.jpeg"/><Relationship Id="rId5" Type="http://schemas.openxmlformats.org/officeDocument/2006/relationships/image" Target="../media/image121.jpeg"/><Relationship Id="rId4" Type="http://schemas.openxmlformats.org/officeDocument/2006/relationships/image" Target="../media/image120.jpeg"/></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jpeg"/><Relationship Id="rId1" Type="http://schemas.openxmlformats.org/officeDocument/2006/relationships/slideMaster" Target="../slideMasters/slideMaster9.xml"/><Relationship Id="rId4" Type="http://schemas.openxmlformats.org/officeDocument/2006/relationships/image" Target="../media/image125.jpeg"/></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jpeg"/><Relationship Id="rId1" Type="http://schemas.openxmlformats.org/officeDocument/2006/relationships/slideMaster" Target="../slideMasters/slideMaster9.xml"/><Relationship Id="rId5" Type="http://schemas.openxmlformats.org/officeDocument/2006/relationships/image" Target="../media/image126.jpeg"/><Relationship Id="rId4" Type="http://schemas.openxmlformats.org/officeDocument/2006/relationships/image" Target="../media/image125.jpeg"/></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jpeg"/><Relationship Id="rId1" Type="http://schemas.openxmlformats.org/officeDocument/2006/relationships/slideMaster" Target="../slideMasters/slideMaster9.xml"/><Relationship Id="rId6" Type="http://schemas.openxmlformats.org/officeDocument/2006/relationships/image" Target="../media/image131.jpeg"/><Relationship Id="rId5" Type="http://schemas.openxmlformats.org/officeDocument/2006/relationships/image" Target="../media/image130.jpeg"/><Relationship Id="rId4" Type="http://schemas.openxmlformats.org/officeDocument/2006/relationships/image" Target="../media/image129.jpeg"/></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9.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4.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4.jpe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1.xml"/><Relationship Id="rId4" Type="http://schemas.openxmlformats.org/officeDocument/2006/relationships/image" Target="../media/image33.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1.xml"/><Relationship Id="rId5" Type="http://schemas.openxmlformats.org/officeDocument/2006/relationships/image" Target="../media/image37.jpeg"/><Relationship Id="rId4" Type="http://schemas.openxmlformats.org/officeDocument/2006/relationships/image" Target="../media/image36.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1.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1.xml"/><Relationship Id="rId4" Type="http://schemas.openxmlformats.org/officeDocument/2006/relationships/image" Target="../media/image45.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1.xml"/><Relationship Id="rId5" Type="http://schemas.openxmlformats.org/officeDocument/2006/relationships/image" Target="../media/image46.jpeg"/><Relationship Id="rId4" Type="http://schemas.openxmlformats.org/officeDocument/2006/relationships/image" Target="../media/image45.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Master" Target="../slideMasters/slideMaster1.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2"/>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Picture 4" descr="A picture containing logo&#10;&#10;Description automatically generated">
            <a:extLst>
              <a:ext uri="{FF2B5EF4-FFF2-40B4-BE49-F238E27FC236}">
                <a16:creationId xmlns:a16="http://schemas.microsoft.com/office/drawing/2014/main" id="{5C993340-C68C-9C29-599B-52F04E09BE9F}"/>
              </a:ext>
            </a:extLst>
          </p:cNvPr>
          <p:cNvPicPr/>
          <p:nvPr userDrawn="1"/>
        </p:nvPicPr>
        <p:blipFill>
          <a:blip r:embed="rId3" cstate="screen">
            <a:extLst>
              <a:ext uri="{28A0092B-C50C-407E-A947-70E740481C1C}">
                <a14:useLocalDpi xmlns:a14="http://schemas.microsoft.com/office/drawing/2010/main"/>
              </a:ext>
            </a:extLst>
          </a:blip>
          <a:stretch>
            <a:fillRect/>
          </a:stretch>
        </p:blipFill>
        <p:spPr>
          <a:xfrm>
            <a:off x="219735" y="2572146"/>
            <a:ext cx="5353448" cy="1681958"/>
          </a:xfrm>
          <a:prstGeom prst="rect">
            <a:avLst/>
          </a:prstGeom>
        </p:spPr>
      </p:pic>
    </p:spTree>
    <p:extLst>
      <p:ext uri="{BB962C8B-B14F-4D97-AF65-F5344CB8AC3E}">
        <p14:creationId xmlns:p14="http://schemas.microsoft.com/office/powerpoint/2010/main" val="2299857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C7D666-BCD6-C322-9710-8EA204E6238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1" y="0"/>
            <a:ext cx="12191996" cy="685799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5077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Text Placeholder 4"/>
          <p:cNvSpPr>
            <a:spLocks noGrp="1"/>
          </p:cNvSpPr>
          <p:nvPr>
            <p:ph type="body" sz="quarter" idx="12" hasCustomPrompt="1"/>
          </p:nvPr>
        </p:nvSpPr>
        <p:spPr>
          <a:xfrm>
            <a:off x="582042" y="3962400"/>
            <a:ext cx="5503371"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A02A72DD-8168-61B6-9FF1-1DF8840DE8A9}"/>
              </a:ext>
            </a:extLst>
          </p:cNvPr>
          <p:cNvSpPr>
            <a:spLocks noGrp="1"/>
          </p:cNvSpPr>
          <p:nvPr>
            <p:ph type="pic" sz="quarter" idx="14"/>
          </p:nvPr>
        </p:nvSpPr>
        <p:spPr bwMode="ltGray">
          <a:xfrm>
            <a:off x="8547960" y="2099733"/>
            <a:ext cx="2863181" cy="2863181"/>
          </a:xfrm>
          <a:prstGeom prst="roundRect">
            <a:avLst>
              <a:gd name="adj" fmla="val 21738"/>
            </a:avLst>
          </a:prstGeom>
          <a:blipFill>
            <a:blip r:embed="rId4" cstate="screen">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Click icon to add picture</a:t>
            </a:r>
          </a:p>
        </p:txBody>
      </p:sp>
    </p:spTree>
    <p:extLst>
      <p:ext uri="{BB962C8B-B14F-4D97-AF65-F5344CB8AC3E}">
        <p14:creationId xmlns:p14="http://schemas.microsoft.com/office/powerpoint/2010/main" val="36344422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_Title Slide">
    <p:bg>
      <p:bgPr>
        <a:gradFill>
          <a:gsLst>
            <a:gs pos="0">
              <a:schemeClr val="bg1">
                <a:alpha val="0"/>
              </a:schemeClr>
            </a:gs>
            <a:gs pos="39000">
              <a:schemeClr val="accent1">
                <a:lumMod val="5000"/>
                <a:lumOff val="95000"/>
                <a:alpha val="66000"/>
              </a:schemeClr>
            </a:gs>
            <a:gs pos="100000">
              <a:srgbClr val="404040">
                <a:alpha val="32000"/>
              </a:srgbClr>
            </a:gs>
          </a:gsLst>
          <a:lin ang="10800000" scaled="1"/>
        </a:gradFill>
        <a:effectLst/>
      </p:bgPr>
    </p:bg>
    <p:spTree>
      <p:nvGrpSpPr>
        <p:cNvPr id="1" name=""/>
        <p:cNvGrpSpPr/>
        <p:nvPr/>
      </p:nvGrpSpPr>
      <p:grpSpPr>
        <a:xfrm>
          <a:off x="0" y="0"/>
          <a:ext cx="0" cy="0"/>
          <a:chOff x="0" y="0"/>
          <a:chExt cx="0" cy="0"/>
        </a:xfrm>
      </p:grpSpPr>
      <p:pic>
        <p:nvPicPr>
          <p:cNvPr id="3" name="Picture 2" descr="A person using a computer sitting on top of a building&#10;&#10;Description automatically generated">
            <a:extLst>
              <a:ext uri="{FF2B5EF4-FFF2-40B4-BE49-F238E27FC236}">
                <a16:creationId xmlns:a16="http://schemas.microsoft.com/office/drawing/2014/main" id="{EC8BD384-C5D7-4C94-91DF-0F8D6D6E018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30548D63-2124-4FC5-9734-232B438D3880}"/>
              </a:ext>
            </a:extLst>
          </p:cNvPr>
          <p:cNvSpPr/>
          <p:nvPr userDrawn="1"/>
        </p:nvSpPr>
        <p:spPr>
          <a:xfrm>
            <a:off x="0" y="0"/>
            <a:ext cx="9015814" cy="6858000"/>
          </a:xfrm>
          <a:prstGeom prst="rect">
            <a:avLst/>
          </a:prstGeom>
          <a:gradFill>
            <a:gsLst>
              <a:gs pos="0">
                <a:schemeClr val="bg1">
                  <a:alpha val="0"/>
                </a:schemeClr>
              </a:gs>
              <a:gs pos="72000">
                <a:srgbClr val="404040">
                  <a:alpha val="69000"/>
                </a:srgbClr>
              </a:gs>
              <a:gs pos="46000">
                <a:srgbClr val="404040">
                  <a:alpha val="42000"/>
                </a:srgbClr>
              </a:gs>
              <a:gs pos="94000">
                <a:srgbClr val="404040">
                  <a:alpha val="88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DC9928F-A923-4F0F-860C-BC95C99938D7}"/>
              </a:ext>
            </a:extLst>
          </p:cNvPr>
          <p:cNvPicPr>
            <a:picLocks noChangeAspect="1"/>
          </p:cNvPicPr>
          <p:nvPr userDrawn="1"/>
        </p:nvPicPr>
        <p:blipFill>
          <a:blip r:embed="rId3"/>
          <a:stretch>
            <a:fillRect/>
          </a:stretch>
        </p:blipFill>
        <p:spPr bwMode="invGray">
          <a:xfrm>
            <a:off x="424807" y="391253"/>
            <a:ext cx="1491939" cy="319947"/>
          </a:xfrm>
          <a:prstGeom prst="rect">
            <a:avLst/>
          </a:prstGeom>
        </p:spPr>
      </p:pic>
    </p:spTree>
    <p:extLst>
      <p:ext uri="{BB962C8B-B14F-4D97-AF65-F5344CB8AC3E}">
        <p14:creationId xmlns:p14="http://schemas.microsoft.com/office/powerpoint/2010/main" val="63311921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2">
    <p:spTree>
      <p:nvGrpSpPr>
        <p:cNvPr id="1" name=""/>
        <p:cNvGrpSpPr/>
        <p:nvPr/>
      </p:nvGrpSpPr>
      <p:grpSpPr>
        <a:xfrm>
          <a:off x="0" y="0"/>
          <a:ext cx="0" cy="0"/>
          <a:chOff x="0" y="0"/>
          <a:chExt cx="0" cy="0"/>
        </a:xfrm>
      </p:grpSpPr>
      <p:sp>
        <p:nvSpPr>
          <p:cNvPr id="161" name="Foliennummer"/>
          <p:cNvSpPr>
            <a:spLocks noGrp="1"/>
          </p:cNvSpPr>
          <p:nvPr>
            <p:ph type="sldNum" sz="quarter" idx="2"/>
          </p:nvPr>
        </p:nvSpPr>
        <p:spPr>
          <a:prstGeom prst="rect">
            <a:avLst/>
          </a:prstGeom>
        </p:spPr>
        <p:txBody>
          <a:bodyPr/>
          <a:lstStyle/>
          <a:p>
            <a:fld id="{86CB4B4D-7CA3-9044-876B-883B54F8677D}" type="slidenum">
              <a:t>‹#›</a:t>
            </a:fld>
            <a:endParaRPr/>
          </a:p>
        </p:txBody>
      </p:sp>
      <p:sp>
        <p:nvSpPr>
          <p:cNvPr id="5" name="Bild"/>
          <p:cNvSpPr>
            <a:spLocks noGrp="1"/>
          </p:cNvSpPr>
          <p:nvPr>
            <p:ph type="pic" sz="quarter" idx="14"/>
          </p:nvPr>
        </p:nvSpPr>
        <p:spPr>
          <a:xfrm>
            <a:off x="0" y="1"/>
            <a:ext cx="12192000" cy="2857500"/>
          </a:xfrm>
          <a:prstGeom prst="rect">
            <a:avLst/>
          </a:prstGeom>
          <a:pattFill prst="pct5">
            <a:fgClr>
              <a:schemeClr val="accent1"/>
            </a:fgClr>
            <a:bgClr>
              <a:schemeClr val="bg1"/>
            </a:bgClr>
          </a:pattFill>
        </p:spPr>
        <p:txBody>
          <a:bodyPr lIns="91439" tIns="45719" rIns="91439" bIns="45719" anchor="t">
            <a:noAutofit/>
          </a:bodyPr>
          <a:lstStyle/>
          <a:p>
            <a:endParaRPr/>
          </a:p>
        </p:txBody>
      </p:sp>
    </p:spTree>
    <p:extLst>
      <p:ext uri="{BB962C8B-B14F-4D97-AF65-F5344CB8AC3E}">
        <p14:creationId xmlns:p14="http://schemas.microsoft.com/office/powerpoint/2010/main" val="3276113166"/>
      </p:ext>
    </p:extLst>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p:bg>
      <p:bgPr>
        <a:gradFill>
          <a:gsLst>
            <a:gs pos="0">
              <a:schemeClr val="bg1">
                <a:alpha val="0"/>
              </a:schemeClr>
            </a:gs>
            <a:gs pos="39000">
              <a:schemeClr val="accent1">
                <a:lumMod val="5000"/>
                <a:lumOff val="95000"/>
                <a:alpha val="66000"/>
              </a:schemeClr>
            </a:gs>
            <a:gs pos="100000">
              <a:srgbClr val="404040">
                <a:alpha val="32000"/>
              </a:srgbClr>
            </a:gs>
          </a:gsLst>
          <a:lin ang="10800000" scaled="1"/>
        </a:gradFill>
        <a:effectLst/>
      </p:bgPr>
    </p:bg>
    <p:spTree>
      <p:nvGrpSpPr>
        <p:cNvPr id="1" name=""/>
        <p:cNvGrpSpPr/>
        <p:nvPr/>
      </p:nvGrpSpPr>
      <p:grpSpPr>
        <a:xfrm>
          <a:off x="0" y="0"/>
          <a:ext cx="0" cy="0"/>
          <a:chOff x="0" y="0"/>
          <a:chExt cx="0" cy="0"/>
        </a:xfrm>
      </p:grpSpPr>
      <p:pic>
        <p:nvPicPr>
          <p:cNvPr id="1026" name="Picture 2" descr="WIN19_BTS_dellInspiron5480_0108">
            <a:extLst>
              <a:ext uri="{FF2B5EF4-FFF2-40B4-BE49-F238E27FC236}">
                <a16:creationId xmlns:a16="http://schemas.microsoft.com/office/drawing/2014/main" id="{E176DC52-CC07-4F83-AD7C-6CD3A6658F3A}"/>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1562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30548D63-2124-4FC5-9734-232B438D3880}"/>
              </a:ext>
            </a:extLst>
          </p:cNvPr>
          <p:cNvSpPr/>
          <p:nvPr userDrawn="1"/>
        </p:nvSpPr>
        <p:spPr>
          <a:xfrm>
            <a:off x="0" y="0"/>
            <a:ext cx="9015814" cy="6858000"/>
          </a:xfrm>
          <a:prstGeom prst="rect">
            <a:avLst/>
          </a:prstGeom>
          <a:gradFill>
            <a:gsLst>
              <a:gs pos="0">
                <a:schemeClr val="bg1">
                  <a:alpha val="0"/>
                </a:schemeClr>
              </a:gs>
              <a:gs pos="72000">
                <a:srgbClr val="404040">
                  <a:alpha val="69000"/>
                </a:srgbClr>
              </a:gs>
              <a:gs pos="46000">
                <a:srgbClr val="404040">
                  <a:alpha val="42000"/>
                </a:srgbClr>
              </a:gs>
              <a:gs pos="94000">
                <a:srgbClr val="404040">
                  <a:alpha val="88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MS logo white - EMF" descr="Microsoft logo white text version">
            <a:extLst>
              <a:ext uri="{FF2B5EF4-FFF2-40B4-BE49-F238E27FC236}">
                <a16:creationId xmlns:a16="http://schemas.microsoft.com/office/drawing/2014/main" id="{23677B17-F64A-4A62-8C0E-F0F2E76ACFE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2778978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itle Slide">
    <p:bg>
      <p:bgPr>
        <a:gradFill>
          <a:gsLst>
            <a:gs pos="0">
              <a:schemeClr val="bg1">
                <a:alpha val="0"/>
              </a:schemeClr>
            </a:gs>
            <a:gs pos="39000">
              <a:schemeClr val="accent1">
                <a:lumMod val="5000"/>
                <a:lumOff val="95000"/>
                <a:alpha val="66000"/>
              </a:schemeClr>
            </a:gs>
            <a:gs pos="100000">
              <a:srgbClr val="404040">
                <a:alpha val="32000"/>
              </a:srgbClr>
            </a:gs>
          </a:gsLst>
          <a:lin ang="10800000" scaled="1"/>
        </a:gradFill>
        <a:effectLst/>
      </p:bgPr>
    </p:bg>
    <p:spTree>
      <p:nvGrpSpPr>
        <p:cNvPr id="1" name=""/>
        <p:cNvGrpSpPr/>
        <p:nvPr/>
      </p:nvGrpSpPr>
      <p:grpSpPr>
        <a:xfrm>
          <a:off x="0" y="0"/>
          <a:ext cx="0" cy="0"/>
          <a:chOff x="0" y="0"/>
          <a:chExt cx="0" cy="0"/>
        </a:xfrm>
      </p:grpSpPr>
      <p:pic>
        <p:nvPicPr>
          <p:cNvPr id="3" name="Picture 2" descr="A person using a computer sitting on top of a building&#10;&#10;Description automatically generated">
            <a:extLst>
              <a:ext uri="{FF2B5EF4-FFF2-40B4-BE49-F238E27FC236}">
                <a16:creationId xmlns:a16="http://schemas.microsoft.com/office/drawing/2014/main" id="{EC8BD384-C5D7-4C94-91DF-0F8D6D6E018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30548D63-2124-4FC5-9734-232B438D3880}"/>
              </a:ext>
            </a:extLst>
          </p:cNvPr>
          <p:cNvSpPr/>
          <p:nvPr userDrawn="1"/>
        </p:nvSpPr>
        <p:spPr>
          <a:xfrm>
            <a:off x="0" y="0"/>
            <a:ext cx="9015814" cy="6858000"/>
          </a:xfrm>
          <a:prstGeom prst="rect">
            <a:avLst/>
          </a:prstGeom>
          <a:gradFill>
            <a:gsLst>
              <a:gs pos="0">
                <a:schemeClr val="bg1">
                  <a:alpha val="0"/>
                </a:schemeClr>
              </a:gs>
              <a:gs pos="72000">
                <a:srgbClr val="404040">
                  <a:alpha val="69000"/>
                </a:srgbClr>
              </a:gs>
              <a:gs pos="46000">
                <a:srgbClr val="404040">
                  <a:alpha val="42000"/>
                </a:srgbClr>
              </a:gs>
              <a:gs pos="94000">
                <a:srgbClr val="404040">
                  <a:alpha val="88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DC9928F-A923-4F0F-860C-BC95C99938D7}"/>
              </a:ext>
            </a:extLst>
          </p:cNvPr>
          <p:cNvPicPr>
            <a:picLocks noChangeAspect="1"/>
          </p:cNvPicPr>
          <p:nvPr userDrawn="1"/>
        </p:nvPicPr>
        <p:blipFill>
          <a:blip r:embed="rId3"/>
          <a:stretch>
            <a:fillRect/>
          </a:stretch>
        </p:blipFill>
        <p:spPr bwMode="invGray">
          <a:xfrm>
            <a:off x="424807" y="391253"/>
            <a:ext cx="1491939" cy="319947"/>
          </a:xfrm>
          <a:prstGeom prst="rect">
            <a:avLst/>
          </a:prstGeom>
        </p:spPr>
      </p:pic>
    </p:spTree>
    <p:extLst>
      <p:ext uri="{BB962C8B-B14F-4D97-AF65-F5344CB8AC3E}">
        <p14:creationId xmlns:p14="http://schemas.microsoft.com/office/powerpoint/2010/main" val="419397371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_Title Slide">
    <p:bg>
      <p:bgPr>
        <a:gradFill>
          <a:gsLst>
            <a:gs pos="0">
              <a:schemeClr val="bg1">
                <a:alpha val="0"/>
              </a:schemeClr>
            </a:gs>
            <a:gs pos="39000">
              <a:schemeClr val="accent1">
                <a:lumMod val="5000"/>
                <a:lumOff val="95000"/>
                <a:alpha val="66000"/>
              </a:schemeClr>
            </a:gs>
            <a:gs pos="100000">
              <a:srgbClr val="404040">
                <a:alpha val="32000"/>
              </a:srgbClr>
            </a:gs>
          </a:gsLst>
          <a:lin ang="10800000" scaled="1"/>
        </a:gradFill>
        <a:effectLst/>
      </p:bgPr>
    </p:bg>
    <p:spTree>
      <p:nvGrpSpPr>
        <p:cNvPr id="1" name=""/>
        <p:cNvGrpSpPr/>
        <p:nvPr/>
      </p:nvGrpSpPr>
      <p:grpSpPr>
        <a:xfrm>
          <a:off x="0" y="0"/>
          <a:ext cx="0" cy="0"/>
          <a:chOff x="0" y="0"/>
          <a:chExt cx="0" cy="0"/>
        </a:xfrm>
      </p:grpSpPr>
      <p:pic>
        <p:nvPicPr>
          <p:cNvPr id="3" name="Picture 2" descr="A person using a computer sitting on top of a building&#10;&#10;Description automatically generated">
            <a:extLst>
              <a:ext uri="{FF2B5EF4-FFF2-40B4-BE49-F238E27FC236}">
                <a16:creationId xmlns:a16="http://schemas.microsoft.com/office/drawing/2014/main" id="{EC8BD384-C5D7-4C94-91DF-0F8D6D6E018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30548D63-2124-4FC5-9734-232B438D3880}"/>
              </a:ext>
            </a:extLst>
          </p:cNvPr>
          <p:cNvSpPr/>
          <p:nvPr userDrawn="1"/>
        </p:nvSpPr>
        <p:spPr>
          <a:xfrm>
            <a:off x="0" y="0"/>
            <a:ext cx="9015814" cy="6858000"/>
          </a:xfrm>
          <a:prstGeom prst="rect">
            <a:avLst/>
          </a:prstGeom>
          <a:gradFill>
            <a:gsLst>
              <a:gs pos="0">
                <a:schemeClr val="bg1">
                  <a:alpha val="0"/>
                </a:schemeClr>
              </a:gs>
              <a:gs pos="72000">
                <a:srgbClr val="404040">
                  <a:alpha val="69000"/>
                </a:srgbClr>
              </a:gs>
              <a:gs pos="46000">
                <a:srgbClr val="404040">
                  <a:alpha val="42000"/>
                </a:srgbClr>
              </a:gs>
              <a:gs pos="94000">
                <a:srgbClr val="404040">
                  <a:alpha val="88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DC9928F-A923-4F0F-860C-BC95C99938D7}"/>
              </a:ext>
            </a:extLst>
          </p:cNvPr>
          <p:cNvPicPr>
            <a:picLocks noChangeAspect="1"/>
          </p:cNvPicPr>
          <p:nvPr userDrawn="1"/>
        </p:nvPicPr>
        <p:blipFill>
          <a:blip r:embed="rId3"/>
          <a:stretch>
            <a:fillRect/>
          </a:stretch>
        </p:blipFill>
        <p:spPr bwMode="invGray">
          <a:xfrm>
            <a:off x="424807" y="391253"/>
            <a:ext cx="1491939" cy="319947"/>
          </a:xfrm>
          <a:prstGeom prst="rect">
            <a:avLst/>
          </a:prstGeom>
        </p:spPr>
      </p:pic>
    </p:spTree>
    <p:extLst>
      <p:ext uri="{BB962C8B-B14F-4D97-AF65-F5344CB8AC3E}">
        <p14:creationId xmlns:p14="http://schemas.microsoft.com/office/powerpoint/2010/main" val="366295042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D26B5-1D67-48FD-B4D1-C3A270EE28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39D127-D334-4BFC-8F07-B34C775023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1C0480-B2B4-49B5-B324-5D2389870AF9}"/>
              </a:ext>
            </a:extLst>
          </p:cNvPr>
          <p:cNvSpPr>
            <a:spLocks noGrp="1"/>
          </p:cNvSpPr>
          <p:nvPr>
            <p:ph type="dt" sz="half" idx="10"/>
          </p:nvPr>
        </p:nvSpPr>
        <p:spPr/>
        <p:txBody>
          <a:bodyPr/>
          <a:lstStyle/>
          <a:p>
            <a:fld id="{B2742D82-3E26-47EE-983E-E79FFA45142A}" type="datetimeFigureOut">
              <a:rPr lang="en-US" smtClean="0"/>
              <a:t>6/13/2025</a:t>
            </a:fld>
            <a:endParaRPr lang="en-US"/>
          </a:p>
        </p:txBody>
      </p:sp>
      <p:sp>
        <p:nvSpPr>
          <p:cNvPr id="5" name="Footer Placeholder 4">
            <a:extLst>
              <a:ext uri="{FF2B5EF4-FFF2-40B4-BE49-F238E27FC236}">
                <a16:creationId xmlns:a16="http://schemas.microsoft.com/office/drawing/2014/main" id="{9607C272-CD71-4FB3-8B86-165AAD4FA0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144B09-C213-4CBF-9A13-60951805B038}"/>
              </a:ext>
            </a:extLst>
          </p:cNvPr>
          <p:cNvSpPr>
            <a:spLocks noGrp="1"/>
          </p:cNvSpPr>
          <p:nvPr>
            <p:ph type="sldNum" sz="quarter" idx="12"/>
          </p:nvPr>
        </p:nvSpPr>
        <p:spPr/>
        <p:txBody>
          <a:bodyPr/>
          <a:lstStyle/>
          <a:p>
            <a:fld id="{AB913ECC-C602-415C-8EAE-EF05D0ECF8C9}" type="slidenum">
              <a:rPr lang="en-US" smtClean="0"/>
              <a:t>‹#›</a:t>
            </a:fld>
            <a:endParaRPr lang="en-US"/>
          </a:p>
        </p:txBody>
      </p:sp>
    </p:spTree>
    <p:extLst>
      <p:ext uri="{BB962C8B-B14F-4D97-AF65-F5344CB8AC3E}">
        <p14:creationId xmlns:p14="http://schemas.microsoft.com/office/powerpoint/2010/main" val="243006145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5E3B2-55E7-4574-BE58-1DF755AE2F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D65C3B6-DF7D-4BEB-A323-1E416A8971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F4573F2-9065-4B0B-8255-3B9789E3C6C4}"/>
              </a:ext>
            </a:extLst>
          </p:cNvPr>
          <p:cNvSpPr>
            <a:spLocks noGrp="1"/>
          </p:cNvSpPr>
          <p:nvPr>
            <p:ph type="dt" sz="half" idx="10"/>
          </p:nvPr>
        </p:nvSpPr>
        <p:spPr/>
        <p:txBody>
          <a:bodyPr/>
          <a:lstStyle/>
          <a:p>
            <a:fld id="{B2742D82-3E26-47EE-983E-E79FFA45142A}" type="datetimeFigureOut">
              <a:rPr lang="en-US" smtClean="0"/>
              <a:t>6/13/2025</a:t>
            </a:fld>
            <a:endParaRPr lang="en-US"/>
          </a:p>
        </p:txBody>
      </p:sp>
      <p:sp>
        <p:nvSpPr>
          <p:cNvPr id="5" name="Footer Placeholder 4">
            <a:extLst>
              <a:ext uri="{FF2B5EF4-FFF2-40B4-BE49-F238E27FC236}">
                <a16:creationId xmlns:a16="http://schemas.microsoft.com/office/drawing/2014/main" id="{A173D6EC-C747-4AA3-BFF7-70C38BBA9A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E17973-8A67-4554-BA30-5BCD416BA41B}"/>
              </a:ext>
            </a:extLst>
          </p:cNvPr>
          <p:cNvSpPr>
            <a:spLocks noGrp="1"/>
          </p:cNvSpPr>
          <p:nvPr>
            <p:ph type="sldNum" sz="quarter" idx="12"/>
          </p:nvPr>
        </p:nvSpPr>
        <p:spPr/>
        <p:txBody>
          <a:bodyPr/>
          <a:lstStyle/>
          <a:p>
            <a:fld id="{AB913ECC-C602-415C-8EAE-EF05D0ECF8C9}" type="slidenum">
              <a:rPr lang="en-US" smtClean="0"/>
              <a:t>‹#›</a:t>
            </a:fld>
            <a:endParaRPr lang="en-US"/>
          </a:p>
        </p:txBody>
      </p:sp>
    </p:spTree>
    <p:extLst>
      <p:ext uri="{BB962C8B-B14F-4D97-AF65-F5344CB8AC3E}">
        <p14:creationId xmlns:p14="http://schemas.microsoft.com/office/powerpoint/2010/main" val="66562731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A3B24-52EE-4EB8-B001-6810A856C4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50A1A8-6569-47C5-8673-4336F92A95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AF82404-BC0F-4EB0-8E50-36DEC97513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128437-4E53-4E5C-A21A-95039A52FDB2}"/>
              </a:ext>
            </a:extLst>
          </p:cNvPr>
          <p:cNvSpPr>
            <a:spLocks noGrp="1"/>
          </p:cNvSpPr>
          <p:nvPr>
            <p:ph type="dt" sz="half" idx="10"/>
          </p:nvPr>
        </p:nvSpPr>
        <p:spPr/>
        <p:txBody>
          <a:bodyPr/>
          <a:lstStyle/>
          <a:p>
            <a:fld id="{B2742D82-3E26-47EE-983E-E79FFA45142A}" type="datetimeFigureOut">
              <a:rPr lang="en-US" smtClean="0"/>
              <a:t>6/13/2025</a:t>
            </a:fld>
            <a:endParaRPr lang="en-US"/>
          </a:p>
        </p:txBody>
      </p:sp>
      <p:sp>
        <p:nvSpPr>
          <p:cNvPr id="6" name="Footer Placeholder 5">
            <a:extLst>
              <a:ext uri="{FF2B5EF4-FFF2-40B4-BE49-F238E27FC236}">
                <a16:creationId xmlns:a16="http://schemas.microsoft.com/office/drawing/2014/main" id="{7ABEC334-6AEB-40C3-BBB1-10E1466A35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777185-0E8C-4BEB-B19B-30A9C9D5D5A8}"/>
              </a:ext>
            </a:extLst>
          </p:cNvPr>
          <p:cNvSpPr>
            <a:spLocks noGrp="1"/>
          </p:cNvSpPr>
          <p:nvPr>
            <p:ph type="sldNum" sz="quarter" idx="12"/>
          </p:nvPr>
        </p:nvSpPr>
        <p:spPr/>
        <p:txBody>
          <a:bodyPr/>
          <a:lstStyle/>
          <a:p>
            <a:fld id="{AB913ECC-C602-415C-8EAE-EF05D0ECF8C9}" type="slidenum">
              <a:rPr lang="en-US" smtClean="0"/>
              <a:t>‹#›</a:t>
            </a:fld>
            <a:endParaRPr lang="en-US"/>
          </a:p>
        </p:txBody>
      </p:sp>
    </p:spTree>
    <p:extLst>
      <p:ext uri="{BB962C8B-B14F-4D97-AF65-F5344CB8AC3E}">
        <p14:creationId xmlns:p14="http://schemas.microsoft.com/office/powerpoint/2010/main" val="355746588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47F21-DA33-4831-8465-1B96ABA5AC7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3575688-E146-498E-8816-32C0E62A53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8D38D8-4CFF-4908-8E49-B14F62E55A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2B9FA8-6BF0-48E6-99CD-15C45334F3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3EDC9B-127E-4F4B-86B3-72D5AE8387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228BC3-40AD-4DBA-8957-088C769949E3}"/>
              </a:ext>
            </a:extLst>
          </p:cNvPr>
          <p:cNvSpPr>
            <a:spLocks noGrp="1"/>
          </p:cNvSpPr>
          <p:nvPr>
            <p:ph type="dt" sz="half" idx="10"/>
          </p:nvPr>
        </p:nvSpPr>
        <p:spPr/>
        <p:txBody>
          <a:bodyPr/>
          <a:lstStyle/>
          <a:p>
            <a:fld id="{B2742D82-3E26-47EE-983E-E79FFA45142A}" type="datetimeFigureOut">
              <a:rPr lang="en-US" smtClean="0"/>
              <a:t>6/13/2025</a:t>
            </a:fld>
            <a:endParaRPr lang="en-US"/>
          </a:p>
        </p:txBody>
      </p:sp>
      <p:sp>
        <p:nvSpPr>
          <p:cNvPr id="8" name="Footer Placeholder 7">
            <a:extLst>
              <a:ext uri="{FF2B5EF4-FFF2-40B4-BE49-F238E27FC236}">
                <a16:creationId xmlns:a16="http://schemas.microsoft.com/office/drawing/2014/main" id="{46872C75-DAA6-4338-B9BD-318A06D21EE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0B35C87-2F2F-4D64-B5F3-E700B30BF713}"/>
              </a:ext>
            </a:extLst>
          </p:cNvPr>
          <p:cNvSpPr>
            <a:spLocks noGrp="1"/>
          </p:cNvSpPr>
          <p:nvPr>
            <p:ph type="sldNum" sz="quarter" idx="12"/>
          </p:nvPr>
        </p:nvSpPr>
        <p:spPr/>
        <p:txBody>
          <a:bodyPr/>
          <a:lstStyle/>
          <a:p>
            <a:fld id="{AB913ECC-C602-415C-8EAE-EF05D0ECF8C9}" type="slidenum">
              <a:rPr lang="en-US" smtClean="0"/>
              <a:t>‹#›</a:t>
            </a:fld>
            <a:endParaRPr lang="en-US"/>
          </a:p>
        </p:txBody>
      </p:sp>
    </p:spTree>
    <p:extLst>
      <p:ext uri="{BB962C8B-B14F-4D97-AF65-F5344CB8AC3E}">
        <p14:creationId xmlns:p14="http://schemas.microsoft.com/office/powerpoint/2010/main" val="412205809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3B3838"/>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2EAE26EA-92F8-40A9-B0CC-63FA8ABB766F}"/>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ext Box 3">
            <a:extLst>
              <a:ext uri="{FF2B5EF4-FFF2-40B4-BE49-F238E27FC236}">
                <a16:creationId xmlns:a16="http://schemas.microsoft.com/office/drawing/2014/main" id="{A307E164-5B0D-4563-9850-8FD0E42B3568}"/>
              </a:ext>
            </a:extLst>
          </p:cNvPr>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4173749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Slide 5">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3A552F5-A279-E01D-8684-06A66C8E3A38}"/>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419602"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4" y="3962400"/>
            <a:ext cx="441960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A02A72DD-8168-61B6-9FF1-1DF8840DE8A9}"/>
              </a:ext>
            </a:extLst>
          </p:cNvPr>
          <p:cNvSpPr>
            <a:spLocks noGrp="1"/>
          </p:cNvSpPr>
          <p:nvPr>
            <p:ph type="pic" sz="quarter" idx="14"/>
          </p:nvPr>
        </p:nvSpPr>
        <p:spPr bwMode="ltGray">
          <a:xfrm>
            <a:off x="6066182" y="1209017"/>
            <a:ext cx="4419601" cy="4419601"/>
          </a:xfrm>
          <a:prstGeom prst="roundRect">
            <a:avLst>
              <a:gd name="adj" fmla="val 21738"/>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Click icon to add picture</a:t>
            </a:r>
          </a:p>
        </p:txBody>
      </p:sp>
    </p:spTree>
    <p:extLst>
      <p:ext uri="{BB962C8B-B14F-4D97-AF65-F5344CB8AC3E}">
        <p14:creationId xmlns:p14="http://schemas.microsoft.com/office/powerpoint/2010/main" val="2989306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67D276-A7D6-4D34-A1D5-1B075111180C}"/>
              </a:ext>
            </a:extLst>
          </p:cNvPr>
          <p:cNvSpPr>
            <a:spLocks noGrp="1"/>
          </p:cNvSpPr>
          <p:nvPr>
            <p:ph type="dt" sz="half" idx="10"/>
          </p:nvPr>
        </p:nvSpPr>
        <p:spPr/>
        <p:txBody>
          <a:bodyPr/>
          <a:lstStyle/>
          <a:p>
            <a:fld id="{B2742D82-3E26-47EE-983E-E79FFA45142A}" type="datetimeFigureOut">
              <a:rPr lang="en-US" smtClean="0"/>
              <a:t>6/13/2025</a:t>
            </a:fld>
            <a:endParaRPr lang="en-US"/>
          </a:p>
        </p:txBody>
      </p:sp>
      <p:sp>
        <p:nvSpPr>
          <p:cNvPr id="3" name="Footer Placeholder 2">
            <a:extLst>
              <a:ext uri="{FF2B5EF4-FFF2-40B4-BE49-F238E27FC236}">
                <a16:creationId xmlns:a16="http://schemas.microsoft.com/office/drawing/2014/main" id="{EB06AEBF-ECAA-4AB3-9CD9-8F31F7FE5B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71BB8FB-35CB-4C4A-9658-70D98835952E}"/>
              </a:ext>
            </a:extLst>
          </p:cNvPr>
          <p:cNvSpPr>
            <a:spLocks noGrp="1"/>
          </p:cNvSpPr>
          <p:nvPr>
            <p:ph type="sldNum" sz="quarter" idx="12"/>
          </p:nvPr>
        </p:nvSpPr>
        <p:spPr/>
        <p:txBody>
          <a:bodyPr/>
          <a:lstStyle/>
          <a:p>
            <a:fld id="{AB913ECC-C602-415C-8EAE-EF05D0ECF8C9}" type="slidenum">
              <a:rPr lang="en-US" smtClean="0"/>
              <a:t>‹#›</a:t>
            </a:fld>
            <a:endParaRPr lang="en-US"/>
          </a:p>
        </p:txBody>
      </p:sp>
    </p:spTree>
    <p:extLst>
      <p:ext uri="{BB962C8B-B14F-4D97-AF65-F5344CB8AC3E}">
        <p14:creationId xmlns:p14="http://schemas.microsoft.com/office/powerpoint/2010/main" val="101481603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0597B-1A91-41A0-A7AD-DF7CD9D7BA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84B900-021D-46FF-A385-108EBFA0A6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B0DA06B-7429-4B87-8ADD-9326B869EC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D73CD0-F29C-47C6-9CC3-4301FC7931D3}"/>
              </a:ext>
            </a:extLst>
          </p:cNvPr>
          <p:cNvSpPr>
            <a:spLocks noGrp="1"/>
          </p:cNvSpPr>
          <p:nvPr>
            <p:ph type="dt" sz="half" idx="10"/>
          </p:nvPr>
        </p:nvSpPr>
        <p:spPr/>
        <p:txBody>
          <a:bodyPr/>
          <a:lstStyle/>
          <a:p>
            <a:fld id="{B2742D82-3E26-47EE-983E-E79FFA45142A}" type="datetimeFigureOut">
              <a:rPr lang="en-US" smtClean="0"/>
              <a:t>6/13/2025</a:t>
            </a:fld>
            <a:endParaRPr lang="en-US"/>
          </a:p>
        </p:txBody>
      </p:sp>
      <p:sp>
        <p:nvSpPr>
          <p:cNvPr id="6" name="Footer Placeholder 5">
            <a:extLst>
              <a:ext uri="{FF2B5EF4-FFF2-40B4-BE49-F238E27FC236}">
                <a16:creationId xmlns:a16="http://schemas.microsoft.com/office/drawing/2014/main" id="{69F94F87-E599-46A7-AB4F-F5CD921EC5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513080-5CFF-4D96-B23E-18C3CE30334E}"/>
              </a:ext>
            </a:extLst>
          </p:cNvPr>
          <p:cNvSpPr>
            <a:spLocks noGrp="1"/>
          </p:cNvSpPr>
          <p:nvPr>
            <p:ph type="sldNum" sz="quarter" idx="12"/>
          </p:nvPr>
        </p:nvSpPr>
        <p:spPr/>
        <p:txBody>
          <a:bodyPr/>
          <a:lstStyle/>
          <a:p>
            <a:fld id="{AB913ECC-C602-415C-8EAE-EF05D0ECF8C9}" type="slidenum">
              <a:rPr lang="en-US" smtClean="0"/>
              <a:t>‹#›</a:t>
            </a:fld>
            <a:endParaRPr lang="en-US"/>
          </a:p>
        </p:txBody>
      </p:sp>
    </p:spTree>
    <p:extLst>
      <p:ext uri="{BB962C8B-B14F-4D97-AF65-F5344CB8AC3E}">
        <p14:creationId xmlns:p14="http://schemas.microsoft.com/office/powerpoint/2010/main" val="216876449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825DF-E8FB-47CB-B8E8-6511A7940F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A6CA36-0828-4DBE-9722-A8CA5AED79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AC775BA-C67B-480E-95F2-88D3C61D94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4DB000-E473-42C0-90E2-E26CAE6C90E6}"/>
              </a:ext>
            </a:extLst>
          </p:cNvPr>
          <p:cNvSpPr>
            <a:spLocks noGrp="1"/>
          </p:cNvSpPr>
          <p:nvPr>
            <p:ph type="dt" sz="half" idx="10"/>
          </p:nvPr>
        </p:nvSpPr>
        <p:spPr/>
        <p:txBody>
          <a:bodyPr/>
          <a:lstStyle/>
          <a:p>
            <a:fld id="{B2742D82-3E26-47EE-983E-E79FFA45142A}" type="datetimeFigureOut">
              <a:rPr lang="en-US" smtClean="0"/>
              <a:t>6/13/2025</a:t>
            </a:fld>
            <a:endParaRPr lang="en-US"/>
          </a:p>
        </p:txBody>
      </p:sp>
      <p:sp>
        <p:nvSpPr>
          <p:cNvPr id="6" name="Footer Placeholder 5">
            <a:extLst>
              <a:ext uri="{FF2B5EF4-FFF2-40B4-BE49-F238E27FC236}">
                <a16:creationId xmlns:a16="http://schemas.microsoft.com/office/drawing/2014/main" id="{EEF87091-0654-46E7-B60E-1B06F5ADBD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934A8C-976C-4EC3-A274-375A0D088E5A}"/>
              </a:ext>
            </a:extLst>
          </p:cNvPr>
          <p:cNvSpPr>
            <a:spLocks noGrp="1"/>
          </p:cNvSpPr>
          <p:nvPr>
            <p:ph type="sldNum" sz="quarter" idx="12"/>
          </p:nvPr>
        </p:nvSpPr>
        <p:spPr/>
        <p:txBody>
          <a:bodyPr/>
          <a:lstStyle/>
          <a:p>
            <a:fld id="{AB913ECC-C602-415C-8EAE-EF05D0ECF8C9}" type="slidenum">
              <a:rPr lang="en-US" smtClean="0"/>
              <a:t>‹#›</a:t>
            </a:fld>
            <a:endParaRPr lang="en-US"/>
          </a:p>
        </p:txBody>
      </p:sp>
    </p:spTree>
    <p:extLst>
      <p:ext uri="{BB962C8B-B14F-4D97-AF65-F5344CB8AC3E}">
        <p14:creationId xmlns:p14="http://schemas.microsoft.com/office/powerpoint/2010/main" val="419173605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8FDD6-C962-42B5-8CC8-6C395229B0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599B0E-43FC-4B00-82B9-E72F673CCC3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C0B8D0-5CA4-4213-8439-6547AED2E9C0}"/>
              </a:ext>
            </a:extLst>
          </p:cNvPr>
          <p:cNvSpPr>
            <a:spLocks noGrp="1"/>
          </p:cNvSpPr>
          <p:nvPr>
            <p:ph type="dt" sz="half" idx="10"/>
          </p:nvPr>
        </p:nvSpPr>
        <p:spPr/>
        <p:txBody>
          <a:bodyPr/>
          <a:lstStyle/>
          <a:p>
            <a:fld id="{B2742D82-3E26-47EE-983E-E79FFA45142A}" type="datetimeFigureOut">
              <a:rPr lang="en-US" smtClean="0"/>
              <a:t>6/13/2025</a:t>
            </a:fld>
            <a:endParaRPr lang="en-US"/>
          </a:p>
        </p:txBody>
      </p:sp>
      <p:sp>
        <p:nvSpPr>
          <p:cNvPr id="5" name="Footer Placeholder 4">
            <a:extLst>
              <a:ext uri="{FF2B5EF4-FFF2-40B4-BE49-F238E27FC236}">
                <a16:creationId xmlns:a16="http://schemas.microsoft.com/office/drawing/2014/main" id="{B30EFF35-4412-46A1-8C27-6049552E64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3ADEC7-D53C-4C17-B70D-FA94AC0D5E4B}"/>
              </a:ext>
            </a:extLst>
          </p:cNvPr>
          <p:cNvSpPr>
            <a:spLocks noGrp="1"/>
          </p:cNvSpPr>
          <p:nvPr>
            <p:ph type="sldNum" sz="quarter" idx="12"/>
          </p:nvPr>
        </p:nvSpPr>
        <p:spPr/>
        <p:txBody>
          <a:bodyPr/>
          <a:lstStyle/>
          <a:p>
            <a:fld id="{AB913ECC-C602-415C-8EAE-EF05D0ECF8C9}" type="slidenum">
              <a:rPr lang="en-US" smtClean="0"/>
              <a:t>‹#›</a:t>
            </a:fld>
            <a:endParaRPr lang="en-US"/>
          </a:p>
        </p:txBody>
      </p:sp>
    </p:spTree>
    <p:extLst>
      <p:ext uri="{BB962C8B-B14F-4D97-AF65-F5344CB8AC3E}">
        <p14:creationId xmlns:p14="http://schemas.microsoft.com/office/powerpoint/2010/main" val="137582244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0493A7-96C2-45AC-BBD1-DA7D5DFAD6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B320F3A-E40C-43E0-ABF6-2D16F1D586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45EF8E-5026-4B75-994B-4415BBDC1E0C}"/>
              </a:ext>
            </a:extLst>
          </p:cNvPr>
          <p:cNvSpPr>
            <a:spLocks noGrp="1"/>
          </p:cNvSpPr>
          <p:nvPr>
            <p:ph type="dt" sz="half" idx="10"/>
          </p:nvPr>
        </p:nvSpPr>
        <p:spPr/>
        <p:txBody>
          <a:bodyPr/>
          <a:lstStyle/>
          <a:p>
            <a:fld id="{B2742D82-3E26-47EE-983E-E79FFA45142A}" type="datetimeFigureOut">
              <a:rPr lang="en-US" smtClean="0"/>
              <a:t>6/13/2025</a:t>
            </a:fld>
            <a:endParaRPr lang="en-US"/>
          </a:p>
        </p:txBody>
      </p:sp>
      <p:sp>
        <p:nvSpPr>
          <p:cNvPr id="5" name="Footer Placeholder 4">
            <a:extLst>
              <a:ext uri="{FF2B5EF4-FFF2-40B4-BE49-F238E27FC236}">
                <a16:creationId xmlns:a16="http://schemas.microsoft.com/office/drawing/2014/main" id="{0779B22E-986A-4963-AA2C-B5702227B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3B6311-4A87-46F3-B06B-B8415AB8D214}"/>
              </a:ext>
            </a:extLst>
          </p:cNvPr>
          <p:cNvSpPr>
            <a:spLocks noGrp="1"/>
          </p:cNvSpPr>
          <p:nvPr>
            <p:ph type="sldNum" sz="quarter" idx="12"/>
          </p:nvPr>
        </p:nvSpPr>
        <p:spPr/>
        <p:txBody>
          <a:bodyPr/>
          <a:lstStyle/>
          <a:p>
            <a:fld id="{AB913ECC-C602-415C-8EAE-EF05D0ECF8C9}" type="slidenum">
              <a:rPr lang="en-US" smtClean="0"/>
              <a:t>‹#›</a:t>
            </a:fld>
            <a:endParaRPr lang="en-US"/>
          </a:p>
        </p:txBody>
      </p:sp>
    </p:spTree>
    <p:extLst>
      <p:ext uri="{BB962C8B-B14F-4D97-AF65-F5344CB8AC3E}">
        <p14:creationId xmlns:p14="http://schemas.microsoft.com/office/powerpoint/2010/main" val="158975606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Blank Texture slide">
    <p:spTree>
      <p:nvGrpSpPr>
        <p:cNvPr id="1" name=""/>
        <p:cNvGrpSpPr/>
        <p:nvPr/>
      </p:nvGrpSpPr>
      <p:grpSpPr>
        <a:xfrm>
          <a:off x="0" y="0"/>
          <a:ext cx="0" cy="0"/>
          <a:chOff x="0" y="0"/>
          <a:chExt cx="0" cy="0"/>
        </a:xfrm>
      </p:grpSpPr>
      <p:sp>
        <p:nvSpPr>
          <p:cNvPr id="2" name="bk object 16"/>
          <p:cNvSpPr/>
          <p:nvPr userDrawn="1"/>
        </p:nvSpPr>
        <p:spPr>
          <a:xfrm>
            <a:off x="1981527" y="0"/>
            <a:ext cx="10210473" cy="68580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836"/>
          </a:p>
        </p:txBody>
      </p:sp>
    </p:spTree>
    <p:extLst>
      <p:ext uri="{BB962C8B-B14F-4D97-AF65-F5344CB8AC3E}">
        <p14:creationId xmlns:p14="http://schemas.microsoft.com/office/powerpoint/2010/main" val="247205542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48_Custom Layout">
    <p:spTree>
      <p:nvGrpSpPr>
        <p:cNvPr id="1" name=""/>
        <p:cNvGrpSpPr/>
        <p:nvPr/>
      </p:nvGrpSpPr>
      <p:grpSpPr>
        <a:xfrm>
          <a:off x="0" y="0"/>
          <a:ext cx="0" cy="0"/>
          <a:chOff x="0" y="0"/>
          <a:chExt cx="0" cy="0"/>
        </a:xfrm>
      </p:grpSpPr>
      <p:sp>
        <p:nvSpPr>
          <p:cNvPr id="130" name="Picture Placeholder 129"/>
          <p:cNvSpPr>
            <a:spLocks noGrp="1"/>
          </p:cNvSpPr>
          <p:nvPr>
            <p:ph type="pic" sz="quarter" idx="24"/>
          </p:nvPr>
        </p:nvSpPr>
        <p:spPr>
          <a:xfrm>
            <a:off x="-1" y="0"/>
            <a:ext cx="12192001" cy="3868190"/>
          </a:xfrm>
        </p:spPr>
        <p:txBody>
          <a:bodyPr>
            <a:normAutofit/>
          </a:bodyPr>
          <a:lstStyle>
            <a:lvl1pPr>
              <a:defRPr lang="en-US" sz="2000" kern="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defRPr>
            </a:lvl1pPr>
          </a:lstStyle>
          <a:p>
            <a:endParaRPr lang="en-US"/>
          </a:p>
        </p:txBody>
      </p:sp>
      <p:sp>
        <p:nvSpPr>
          <p:cNvPr id="7" name="Text Placeholder 39"/>
          <p:cNvSpPr>
            <a:spLocks noGrp="1"/>
          </p:cNvSpPr>
          <p:nvPr>
            <p:ph type="body" sz="quarter" idx="20" hasCustomPrompt="1"/>
          </p:nvPr>
        </p:nvSpPr>
        <p:spPr>
          <a:xfrm>
            <a:off x="911036" y="4805152"/>
            <a:ext cx="1342996" cy="41043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t" anchorCtr="0" compatLnSpc="1">
            <a:prstTxWarp prst="textNoShape">
              <a:avLst/>
            </a:prstTxWarp>
            <a:spAutoFit/>
          </a:bodyPr>
          <a:lstStyle>
            <a:lvl1pPr marL="228611" marR="0" indent="-228611" algn="l" defTabSz="609630" eaLnBrk="0" fontAlgn="base" hangingPunct="0">
              <a:lnSpc>
                <a:spcPct val="100000"/>
              </a:lnSpc>
              <a:spcBef>
                <a:spcPct val="0"/>
              </a:spcBef>
              <a:spcAft>
                <a:spcPct val="0"/>
              </a:spcAft>
              <a:buClrTx/>
              <a:buSzTx/>
              <a:buNone/>
              <a:tabLst/>
              <a:defRPr kumimoji="0" lang="en-US" sz="2667" b="1" i="0" u="none" strike="noStrike" cap="none" spc="0" normalizeH="0" baseline="0" dirty="0">
                <a:ln>
                  <a:noFill/>
                </a:ln>
                <a:solidFill>
                  <a:schemeClr val="tx1"/>
                </a:solidFill>
                <a:effectLst/>
                <a:latin typeface="Montserrat" panose="00000500000000000000" pitchFamily="50" charset="0"/>
                <a:ea typeface="Roboto" panose="02000000000000000000" pitchFamily="2" charset="0"/>
                <a:cs typeface="Montserrat" panose="00000500000000000000" pitchFamily="50" charset="0"/>
              </a:defRPr>
            </a:lvl1pPr>
          </a:lstStyle>
          <a:p>
            <a:pPr marL="342900" indent="-342900"/>
            <a:r>
              <a:rPr lang="de-DE"/>
              <a:t>Your Title</a:t>
            </a:r>
            <a:endParaRPr lang="en-US">
              <a:solidFill>
                <a:schemeClr val="accent1"/>
              </a:solidFill>
            </a:endParaRPr>
          </a:p>
        </p:txBody>
      </p:sp>
      <p:sp>
        <p:nvSpPr>
          <p:cNvPr id="8" name="Text Placeholder 39"/>
          <p:cNvSpPr>
            <a:spLocks noGrp="1"/>
          </p:cNvSpPr>
          <p:nvPr>
            <p:ph type="body" sz="quarter" idx="21" hasCustomPrompt="1"/>
          </p:nvPr>
        </p:nvSpPr>
        <p:spPr>
          <a:xfrm>
            <a:off x="911036" y="5120926"/>
            <a:ext cx="2016899" cy="6155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t" anchorCtr="0" compatLnSpc="1">
            <a:prstTxWarp prst="textNoShape">
              <a:avLst/>
            </a:prstTxWarp>
            <a:spAutoFit/>
          </a:bodyPr>
          <a:lstStyle>
            <a:lvl1pPr marL="228611" marR="0" indent="-228611" algn="l" defTabSz="609630" eaLnBrk="0" fontAlgn="base" hangingPunct="0">
              <a:lnSpc>
                <a:spcPct val="100000"/>
              </a:lnSpc>
              <a:spcBef>
                <a:spcPct val="0"/>
              </a:spcBef>
              <a:spcAft>
                <a:spcPct val="0"/>
              </a:spcAft>
              <a:buClrTx/>
              <a:buSzTx/>
              <a:buNone/>
              <a:tabLst/>
              <a:defRPr kumimoji="0" lang="en-US" sz="4000" b="1" i="0" u="none" strike="noStrike" cap="none" spc="0" normalizeH="0" baseline="0" dirty="0">
                <a:ln>
                  <a:noFill/>
                </a:ln>
                <a:solidFill>
                  <a:schemeClr val="tx1"/>
                </a:solidFill>
                <a:effectLst/>
                <a:latin typeface="Montserrat" panose="00000500000000000000" pitchFamily="50" charset="0"/>
                <a:ea typeface="Roboto" panose="02000000000000000000" pitchFamily="2" charset="0"/>
                <a:cs typeface="Montserrat" panose="00000500000000000000" pitchFamily="50" charset="0"/>
              </a:defRPr>
            </a:lvl1pPr>
          </a:lstStyle>
          <a:p>
            <a:pPr marL="342900" indent="-342900"/>
            <a:r>
              <a:rPr lang="de-DE"/>
              <a:t>Your Title</a:t>
            </a:r>
            <a:endParaRPr lang="en-US">
              <a:solidFill>
                <a:schemeClr val="accent1"/>
              </a:solidFill>
            </a:endParaRPr>
          </a:p>
        </p:txBody>
      </p:sp>
    </p:spTree>
    <p:extLst>
      <p:ext uri="{BB962C8B-B14F-4D97-AF65-F5344CB8AC3E}">
        <p14:creationId xmlns:p14="http://schemas.microsoft.com/office/powerpoint/2010/main" val="404163698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ACD7E-882F-4CC6-A452-03614686F4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588119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square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Woman with Surface Studio">
            <a:extLst>
              <a:ext uri="{FF2B5EF4-FFF2-40B4-BE49-F238E27FC236}">
                <a16:creationId xmlns:a16="http://schemas.microsoft.com/office/drawing/2014/main" id="{DF420509-B374-8484-B263-30454C986927}"/>
              </a:ext>
            </a:extLst>
          </p:cNvPr>
          <p:cNvPicPr>
            <a:picLocks/>
          </p:cNvPicPr>
          <p:nvPr/>
        </p:nvPicPr>
        <p:blipFill rotWithShape="1">
          <a:blip r:embed="rId2"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pic>
        <p:nvPicPr>
          <p:cNvPr id="4" name="MS logo gray - EMF" descr="Microsoft logo, gray text version">
            <a:extLst>
              <a:ext uri="{FF2B5EF4-FFF2-40B4-BE49-F238E27FC236}">
                <a16:creationId xmlns:a16="http://schemas.microsoft.com/office/drawing/2014/main" id="{2A68DA0C-4BC1-B932-6E68-32FC55AB43A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24385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55A1818D-42EB-ADC6-A242-215C6D8E81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descr="Woman with Surface Studio">
            <a:extLst>
              <a:ext uri="{FF2B5EF4-FFF2-40B4-BE49-F238E27FC236}">
                <a16:creationId xmlns:a16="http://schemas.microsoft.com/office/drawing/2014/main" id="{B9701B2D-C12B-60D0-C725-C8614FF199C7}"/>
              </a:ext>
            </a:extLst>
          </p:cNvPr>
          <p:cNvPicPr>
            <a:picLocks/>
          </p:cNvPicPr>
          <p:nvPr/>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045841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6">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3393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cxnSp>
        <p:nvCxnSpPr>
          <p:cNvPr id="7" name="Straight Connector 6">
            <a:extLst>
              <a:ext uri="{FF2B5EF4-FFF2-40B4-BE49-F238E27FC236}">
                <a16:creationId xmlns:a16="http://schemas.microsoft.com/office/drawing/2014/main" id="{192A4558-7C83-CC5D-0211-48D87309877D}"/>
              </a:ext>
              <a:ext uri="{C183D7F6-B498-43B3-948B-1728B52AA6E4}">
                <adec:decorative xmlns:adec="http://schemas.microsoft.com/office/drawing/2017/decorative" val="1"/>
              </a:ext>
            </a:extLst>
          </p:cNvPr>
          <p:cNvCxnSpPr>
            <a:cxnSpLocks/>
          </p:cNvCxnSpPr>
          <p:nvPr userDrawn="1"/>
        </p:nvCxnSpPr>
        <p:spPr>
          <a:xfrm>
            <a:off x="585216" y="3915473"/>
            <a:ext cx="3182112" cy="0"/>
          </a:xfrm>
          <a:prstGeom prst="line">
            <a:avLst/>
          </a:prstGeom>
          <a:ln w="76200" cap="rnd">
            <a:gradFill>
              <a:gsLst>
                <a:gs pos="100000">
                  <a:schemeClr val="accent2"/>
                </a:gs>
                <a:gs pos="0">
                  <a:schemeClr val="accent1"/>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p:ph type="body" sz="quarter" idx="12" hasCustomPrompt="1"/>
          </p:nvPr>
        </p:nvSpPr>
        <p:spPr>
          <a:xfrm>
            <a:off x="582043" y="4260778"/>
            <a:ext cx="4335897"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9C6438B-8AA6-6FF8-579B-E6859D9CFF89}"/>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72327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pic>
        <p:nvPicPr>
          <p:cNvPr id="2" name="Picture 1" descr="Blurred colorful background event walk-in slide.">
            <a:extLst>
              <a:ext uri="{FF2B5EF4-FFF2-40B4-BE49-F238E27FC236}">
                <a16:creationId xmlns:a16="http://schemas.microsoft.com/office/drawing/2014/main" id="{4399D1A5-C9CE-ABF9-9162-DCBA64CF751B}"/>
              </a:ext>
            </a:extLst>
          </p:cNvPr>
          <p:cNvPicPr>
            <a:picLocks/>
          </p:cNvPicPr>
          <p:nvPr/>
        </p:nvPicPr>
        <p:blipFill rotWithShape="1">
          <a:blip r:embed="rId2" cstate="screen">
            <a:alphaModFix amt="85000"/>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a:ext>
            </a:extLst>
          </a:blip>
          <a:srcRect l="12026" t="3222" r="15224" b="5597"/>
          <a:stretch/>
        </p:blipFill>
        <p:spPr bwMode="ltGray">
          <a:xfrm rot="16200000" flipH="1">
            <a:off x="2668524" y="-2665476"/>
            <a:ext cx="6858000" cy="12188952"/>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117403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kumimoji="0" lang="en-US" sz="4000" b="0" i="0" u="none" strike="noStrike" kern="1200" cap="none" spc="0" normalizeH="0" baseline="0" dirty="0">
                <a:ln w="3175">
                  <a:noFill/>
                </a:ln>
                <a:gradFill flip="none" rotWithShape="1">
                  <a:gsLst>
                    <a:gs pos="50475">
                      <a:srgbClr val="0078D4"/>
                    </a:gs>
                    <a:gs pos="12000">
                      <a:srgbClr val="C03BC4"/>
                    </a:gs>
                    <a:gs pos="87000">
                      <a:srgbClr val="0078D4"/>
                    </a:gs>
                  </a:gsLst>
                  <a:lin ang="10800000" scaled="1"/>
                  <a:tileRect/>
                </a:gradFill>
                <a:effectLst/>
                <a:uLnTx/>
                <a:uFillTx/>
                <a:latin typeface="+mj-lt"/>
                <a:ea typeface="+mj-lt"/>
                <a:cs typeface="Segoe UI Semibold"/>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8F159AA3-9F9A-3933-A98D-6705DAE2EC0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98287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653630"/>
      </p:ext>
    </p:extLst>
  </p:cSld>
  <p:clrMapOvr>
    <a:masterClrMapping/>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7446568"/>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0456641"/>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3966088"/>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5188201"/>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872574"/>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8807955"/>
      </p:ext>
    </p:extLst>
  </p:cSld>
  <p:clrMapOvr>
    <a:masterClrMapping/>
  </p:clrMapOvr>
  <p:transition>
    <p:fade/>
  </p:transition>
  <p:hf sldNum="0" hdr="0" ftr="0" dt="0"/>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9734648"/>
      </p:ext>
    </p:extLst>
  </p:cSld>
  <p:clrMapOvr>
    <a:masterClrMapping/>
  </p:clrMapOvr>
  <p:transition>
    <p:fade/>
  </p:transition>
  <p:hf sldNum="0" hdr="0" ftr="0" dt="0"/>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09">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DF5DC9-AC53-C922-9B65-D8BAE3883888}"/>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7789" b="10022"/>
          <a:stretch/>
        </p:blipFill>
        <p:spPr>
          <a:xfrm>
            <a:off x="0" y="1221432"/>
            <a:ext cx="12192000" cy="563656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44F9793D-44D4-D908-BD5F-A0BE4C0BD33B}"/>
              </a:ext>
            </a:extLst>
          </p:cNvPr>
          <p:cNvSpPr>
            <a:spLocks noGrp="1"/>
          </p:cNvSpPr>
          <p:nvPr>
            <p:ph type="body" sz="quarter" idx="12" hasCustomPrompt="1"/>
          </p:nvPr>
        </p:nvSpPr>
        <p:spPr>
          <a:xfrm>
            <a:off x="582043" y="3962400"/>
            <a:ext cx="4174107"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7659468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7578612"/>
      </p:ext>
    </p:extLst>
  </p:cSld>
  <p:clrMapOvr>
    <a:masterClrMapping/>
  </p:clrMapOvr>
  <p:transition>
    <p:fade/>
  </p:transition>
  <p:hf sldNum="0" hdr="0" ftr="0" dt="0"/>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90868" y="585788"/>
            <a:ext cx="11018520" cy="553998"/>
          </a:xfrm>
        </p:spPr>
        <p:txBody>
          <a:bodyPr/>
          <a:lstStyle>
            <a:lvl1pPr algn="ctr">
              <a:defRPr kumimoji="0" lang="en-US" sz="3600" b="0" i="0" u="none" strike="noStrike" kern="1200" cap="none" spc="0" normalizeH="0" baseline="0" dirty="0">
                <a:ln w="3175">
                  <a:noFill/>
                </a:ln>
                <a:solidFill>
                  <a:schemeClr val="tx1"/>
                </a:solidFill>
                <a:effectLst/>
                <a:uLnTx/>
                <a:uFillTx/>
                <a:latin typeface="+mj-lt"/>
                <a:ea typeface="+mj-lt"/>
                <a:cs typeface="Segoe UI Semibold"/>
              </a:defRPr>
            </a:lvl1pPr>
          </a:lstStyle>
          <a:p>
            <a:r>
              <a:rPr lang="en-US"/>
              <a:t>Click to edit Master title style</a:t>
            </a:r>
          </a:p>
        </p:txBody>
      </p:sp>
    </p:spTree>
    <p:extLst>
      <p:ext uri="{BB962C8B-B14F-4D97-AF65-F5344CB8AC3E}">
        <p14:creationId xmlns:p14="http://schemas.microsoft.com/office/powerpoint/2010/main" val="1277470427"/>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61064348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015707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055409581"/>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77148273"/>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60957996"/>
      </p:ext>
    </p:extLst>
  </p:cSld>
  <p:clrMapOvr>
    <a:masterClrMapping/>
  </p:clrMapOvr>
  <p:transition>
    <p:fade/>
  </p:transition>
  <p:hf sldNum="0" hdr="0" ftr="0" dt="0"/>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7910409"/>
      </p:ext>
    </p:extLst>
  </p:cSld>
  <p:clrMapOvr>
    <a:masterClrMapping/>
  </p:clrMapOvr>
  <p:transition>
    <p:fade/>
  </p:transition>
  <p:hf sldNum="0" hdr="0" ftr="0" dt="0"/>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9587250"/>
      </p:ext>
    </p:extLst>
  </p:cSld>
  <p:clrMapOvr>
    <a:masterClrMapping/>
  </p:clrMapOvr>
  <p:transition>
    <p:fade/>
  </p:transition>
  <p:hf sldNum="0" hdr="0" ftr="0" dt="0"/>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6218896"/>
      </p:ext>
    </p:extLst>
  </p:cSld>
  <p:clrMapOvr>
    <a:masterClrMapping/>
  </p:clrMapOvr>
  <p:transition>
    <p:fade/>
  </p:transition>
  <p:hf sldNum="0" hdr="0" ftr="0" dt="0"/>
  <p:extLst>
    <p:ext uri="{DCECCB84-F9BA-43D5-87BE-67443E8EF086}">
      <p15:sldGuideLst xmlns:p15="http://schemas.microsoft.com/office/powerpoint/2012/main">
        <p15:guide id="1" orient="horz" pos="23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10">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2F3389-F5AB-FA2E-0F47-2048DDD6EC38}"/>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7481" b="10021"/>
          <a:stretch/>
        </p:blipFill>
        <p:spPr>
          <a:xfrm>
            <a:off x="0" y="1200265"/>
            <a:ext cx="12192000" cy="5657735"/>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44F9793D-44D4-D908-BD5F-A0BE4C0BD33B}"/>
              </a:ext>
            </a:extLst>
          </p:cNvPr>
          <p:cNvSpPr>
            <a:spLocks noGrp="1"/>
          </p:cNvSpPr>
          <p:nvPr>
            <p:ph type="body" sz="quarter" idx="12" hasCustomPrompt="1"/>
          </p:nvPr>
        </p:nvSpPr>
        <p:spPr>
          <a:xfrm>
            <a:off x="582043" y="3962400"/>
            <a:ext cx="4174107"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4647083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8750814"/>
      </p:ext>
    </p:extLst>
  </p:cSld>
  <p:clrMapOvr>
    <a:masterClrMapping/>
  </p:clrMapOvr>
  <p:transition>
    <p:fade/>
  </p:transition>
  <p:hf sldNum="0" hdr="0" ftr="0" dt="0"/>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37194904"/>
      </p:ext>
    </p:extLst>
  </p:cSld>
  <p:clrMapOvr>
    <a:masterClrMapping/>
  </p:clrMapOvr>
  <p:transition>
    <p:fade/>
  </p:transition>
  <p:hf sldNum="0" hdr="0" ftr="0" dt="0"/>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86640254"/>
      </p:ext>
    </p:extLst>
  </p:cSld>
  <p:clrMapOvr>
    <a:masterClrMapping/>
  </p:clrMapOvr>
  <p:transition>
    <p:fade/>
  </p:transition>
  <p:hf sldNum="0" hdr="0" ftr="0" dt="0"/>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97909138"/>
      </p:ext>
    </p:extLst>
  </p:cSld>
  <p:clrMapOvr>
    <a:masterClrMapping/>
  </p:clrMapOvr>
  <p:transition>
    <p:fade/>
  </p:transition>
  <p:hf sldNum="0" hdr="0" ftr="0" dt="0"/>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6765630"/>
      </p:ext>
    </p:extLst>
  </p:cSld>
  <p:clrMapOvr>
    <a:masterClrMapping/>
  </p:clrMapOvr>
  <p:transition>
    <p:fade/>
  </p:transition>
  <p:hf sldNum="0" hdr="0" ftr="0" dt="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5666259"/>
      </p:ext>
    </p:extLst>
  </p:cSld>
  <p:clrMapOvr>
    <a:masterClrMapping/>
  </p:clrMapOvr>
  <p:transition>
    <p:fade/>
  </p:transition>
  <p:hf sldNum="0" hdr="0" ftr="0" dt="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0608826"/>
      </p:ext>
    </p:extLst>
  </p:cSld>
  <p:clrMapOvr>
    <a:masterClrMapping/>
  </p:clrMapOvr>
  <p:transition>
    <p:fade/>
  </p:transition>
  <p:hf sldNum="0" hdr="0" ftr="0" dt="0"/>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8880922"/>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8191441"/>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24206377"/>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11">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C1CDCC-4C8D-6E67-A347-37A7BB71DE4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8905" b="10022"/>
          <a:stretch/>
        </p:blipFill>
        <p:spPr>
          <a:xfrm>
            <a:off x="0" y="1298004"/>
            <a:ext cx="12192000" cy="555999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44F9793D-44D4-D908-BD5F-A0BE4C0BD33B}"/>
              </a:ext>
            </a:extLst>
          </p:cNvPr>
          <p:cNvSpPr>
            <a:spLocks noGrp="1"/>
          </p:cNvSpPr>
          <p:nvPr>
            <p:ph type="body" sz="quarter" idx="12" hasCustomPrompt="1"/>
          </p:nvPr>
        </p:nvSpPr>
        <p:spPr>
          <a:xfrm>
            <a:off x="582043" y="3962400"/>
            <a:ext cx="4174107"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6809117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8009519"/>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6114755"/>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16231503"/>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3708396"/>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0069085"/>
      </p:ext>
    </p:extLst>
  </p:cSld>
  <p:clrMapOvr>
    <a:masterClrMapping/>
  </p:clrMapOvr>
  <p:transition>
    <p:fade/>
  </p:transition>
  <p:hf sldNum="0" hdr="0" ftr="0" dt="0"/>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94099793"/>
      </p:ext>
    </p:extLst>
  </p:cSld>
  <p:clrMapOvr>
    <a:masterClrMapping/>
  </p:clrMapOvr>
  <p:transition>
    <p:fade/>
  </p:transition>
  <p:hf sldNum="0" hdr="0" ftr="0" dt="0"/>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344086886"/>
      </p:ext>
    </p:extLst>
  </p:cSld>
  <p:clrMapOvr>
    <a:masterClrMapping/>
  </p:clrMapOvr>
  <p:transition>
    <p:fade/>
  </p:transition>
  <p:hf sldNum="0" hdr="0" ftr="0" dt="0"/>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54601280"/>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67032021"/>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20357996"/>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12">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23D7839-B108-56A3-3BCC-3E14C60C9E6D}"/>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8905" b="10022"/>
          <a:stretch/>
        </p:blipFill>
        <p:spPr>
          <a:xfrm>
            <a:off x="0" y="1298004"/>
            <a:ext cx="12192000" cy="555999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44F9793D-44D4-D908-BD5F-A0BE4C0BD33B}"/>
              </a:ext>
            </a:extLst>
          </p:cNvPr>
          <p:cNvSpPr>
            <a:spLocks noGrp="1"/>
          </p:cNvSpPr>
          <p:nvPr>
            <p:ph type="body" sz="quarter" idx="12" hasCustomPrompt="1"/>
          </p:nvPr>
        </p:nvSpPr>
        <p:spPr>
          <a:xfrm>
            <a:off x="582043" y="3962400"/>
            <a:ext cx="4174107"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22712071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50032796"/>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29226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01726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5243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1866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8268681"/>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7274627"/>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2756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34B8478-5EBD-6055-97DB-6DF250A9D6F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79947416"/>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4144969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29792634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13">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6C3949-A0D4-5FB3-CBB2-3377840E4CF8}"/>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8751" b="10021"/>
          <a:stretch/>
        </p:blipFill>
        <p:spPr>
          <a:xfrm>
            <a:off x="0" y="1287421"/>
            <a:ext cx="12192000" cy="557058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44F9793D-44D4-D908-BD5F-A0BE4C0BD33B}"/>
              </a:ext>
            </a:extLst>
          </p:cNvPr>
          <p:cNvSpPr>
            <a:spLocks noGrp="1"/>
          </p:cNvSpPr>
          <p:nvPr>
            <p:ph type="body" sz="quarter" idx="12" hasCustomPrompt="1"/>
          </p:nvPr>
        </p:nvSpPr>
        <p:spPr>
          <a:xfrm>
            <a:off x="582043" y="3962400"/>
            <a:ext cx="4174107"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0439581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070EA-BD01-DD0D-519A-4844711988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659D17-F29A-367D-7312-CCE2F886D81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10FB2AC-0039-D23F-F644-A2530F1A9E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16BA1A-EC1B-514B-0229-7ACB98E131AF}"/>
              </a:ext>
            </a:extLst>
          </p:cNvPr>
          <p:cNvSpPr>
            <a:spLocks noGrp="1"/>
          </p:cNvSpPr>
          <p:nvPr>
            <p:ph type="dt" sz="half" idx="10"/>
          </p:nvPr>
        </p:nvSpPr>
        <p:spPr/>
        <p:txBody>
          <a:bodyPr/>
          <a:lstStyle/>
          <a:p>
            <a:fld id="{4416880D-64D3-49B5-A64B-F8C3F44DB86C}" type="datetimeFigureOut">
              <a:rPr lang="en-US" smtClean="0"/>
              <a:t>6/13/2025</a:t>
            </a:fld>
            <a:endParaRPr lang="en-US"/>
          </a:p>
        </p:txBody>
      </p:sp>
      <p:sp>
        <p:nvSpPr>
          <p:cNvPr id="6" name="Footer Placeholder 5">
            <a:extLst>
              <a:ext uri="{FF2B5EF4-FFF2-40B4-BE49-F238E27FC236}">
                <a16:creationId xmlns:a16="http://schemas.microsoft.com/office/drawing/2014/main" id="{EBF3A60A-364E-98E9-B74E-D731BFC49B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A91933-50BA-C329-0C21-30ADAF7666B2}"/>
              </a:ext>
            </a:extLst>
          </p:cNvPr>
          <p:cNvSpPr>
            <a:spLocks noGrp="1"/>
          </p:cNvSpPr>
          <p:nvPr>
            <p:ph type="sldNum" sz="quarter" idx="12"/>
          </p:nvPr>
        </p:nvSpPr>
        <p:spPr/>
        <p:txBody>
          <a:bodyPr/>
          <a:lstStyle/>
          <a:p>
            <a:fld id="{A0DAD9F4-A290-4C8A-AD00-44CB6889E6AE}" type="slidenum">
              <a:rPr lang="en-US" smtClean="0"/>
              <a:t>‹#›</a:t>
            </a:fld>
            <a:endParaRPr lang="en-US"/>
          </a:p>
        </p:txBody>
      </p:sp>
    </p:spTree>
    <p:extLst>
      <p:ext uri="{BB962C8B-B14F-4D97-AF65-F5344CB8AC3E}">
        <p14:creationId xmlns:p14="http://schemas.microsoft.com/office/powerpoint/2010/main" val="309346506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79111925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18001843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4904780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6/13/2025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8177643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6/13/2025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8967068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6/13/2025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251642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5984793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4041520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8070260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_Microso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a:xfrm>
            <a:off x="588263" y="457200"/>
            <a:ext cx="11018520" cy="553998"/>
          </a:xfrm>
        </p:spPr>
        <p:txBody>
          <a:bodyPr/>
          <a:lstStyle>
            <a:lvl1pPr>
              <a:lnSpc>
                <a:spcPct val="100000"/>
              </a:lnSpc>
              <a:defRPr sz="3600">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57301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2987894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1708422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1C2E0D2-2959-10E8-FF3F-14D880EBC292}"/>
              </a:ext>
            </a:extLst>
          </p:cNvPr>
          <p:cNvGraphicFramePr>
            <a:graphicFrameLocks noChangeAspect="1"/>
          </p:cNvGraphicFramePr>
          <p:nvPr userDrawn="1">
            <p:custDataLst>
              <p:tags r:id="rId1"/>
            </p:custDataLst>
            <p:extLst>
              <p:ext uri="{D42A27DB-BD31-4B8C-83A1-F6EECF244321}">
                <p14:modId xmlns:p14="http://schemas.microsoft.com/office/powerpoint/2010/main" val="22358551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5" name="think-cell data - do not delete" hidden="1">
                        <a:extLst>
                          <a:ext uri="{FF2B5EF4-FFF2-40B4-BE49-F238E27FC236}">
                            <a16:creationId xmlns:a16="http://schemas.microsoft.com/office/drawing/2014/main" id="{E1C2E0D2-2959-10E8-FF3F-14D880EBC29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92D694E6-8473-4C53-FD18-6FAD5A542531}"/>
              </a:ext>
            </a:extLst>
          </p:cNvPr>
          <p:cNvPicPr>
            <a:picLocks noChangeAspect="1"/>
          </p:cNvPicPr>
          <p:nvPr userDrawn="1"/>
        </p:nvPicPr>
        <p:blipFill rotWithShape="1">
          <a:blip r:embed="rId5"/>
          <a:srcRect l="20491" t="15853" r="12151" b="31113"/>
          <a:stretch/>
        </p:blipFill>
        <p:spPr>
          <a:xfrm>
            <a:off x="0" y="0"/>
            <a:ext cx="12192000" cy="6858000"/>
          </a:xfrm>
          <a:prstGeom prst="rect">
            <a:avLst/>
          </a:prstGeom>
        </p:spPr>
      </p:pic>
      <p:sp>
        <p:nvSpPr>
          <p:cNvPr id="4" name="Rectangle 3">
            <a:extLst>
              <a:ext uri="{FF2B5EF4-FFF2-40B4-BE49-F238E27FC236}">
                <a16:creationId xmlns:a16="http://schemas.microsoft.com/office/drawing/2014/main" id="{FF00571C-CD6A-9514-A1B2-D437318CAC5C}"/>
              </a:ext>
            </a:extLst>
          </p:cNvPr>
          <p:cNvSpPr/>
          <p:nvPr userDrawn="1"/>
        </p:nvSpPr>
        <p:spPr bwMode="auto">
          <a:xfrm>
            <a:off x="0" y="0"/>
            <a:ext cx="12192000" cy="6858000"/>
          </a:xfrm>
          <a:prstGeom prst="rect">
            <a:avLst/>
          </a:prstGeom>
          <a:gradFill flip="none" rotWithShape="1">
            <a:gsLst>
              <a:gs pos="0">
                <a:schemeClr val="accent4">
                  <a:lumMod val="0"/>
                  <a:lumOff val="100000"/>
                  <a:alpha val="0"/>
                </a:schemeClr>
              </a:gs>
              <a:gs pos="35000">
                <a:schemeClr val="accent4">
                  <a:lumMod val="0"/>
                  <a:lumOff val="100000"/>
                  <a:alpha val="50000"/>
                </a:schemeClr>
              </a:gs>
              <a:gs pos="100000">
                <a:schemeClr val="bg1">
                  <a:lumMod val="95000"/>
                </a:schemeClr>
              </a:gs>
            </a:gsLst>
            <a:path path="circle">
              <a:fillToRect r="100000" b="100000"/>
            </a:path>
            <a:tileRect l="-100000" t="-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latin typeface="+mn-lt"/>
              <a:ea typeface="+mn-ea"/>
              <a:cs typeface="+mn-cs"/>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vert="horz"/>
          <a:lstStyle>
            <a:lvl1pPr marL="0" algn="l" defTabSz="1828891" rtl="0" eaLnBrk="1" latinLnBrk="0" hangingPunct="1">
              <a:lnSpc>
                <a:spcPct val="100000"/>
              </a:lnSpc>
              <a:spcBef>
                <a:spcPct val="0"/>
              </a:spcBef>
              <a:buNone/>
              <a:defRPr lang="en-US" sz="3600" b="0" kern="1200" cap="none" spc="-50" baseline="0" dirty="0">
                <a:ln w="3175">
                  <a:noFill/>
                </a:ln>
                <a:solidFill>
                  <a:schemeClr val="accent1"/>
                </a:solidFill>
                <a:effectLst/>
                <a:latin typeface="+mj-lt"/>
                <a:ea typeface="+mj-ea"/>
                <a:cs typeface="+mj-cs"/>
              </a:defRPr>
            </a:lvl1pPr>
          </a:lstStyle>
          <a:p>
            <a:r>
              <a:rPr lang="en-US"/>
              <a:t>Click to edit Master title style</a:t>
            </a:r>
          </a:p>
        </p:txBody>
      </p:sp>
    </p:spTree>
    <p:extLst>
      <p:ext uri="{BB962C8B-B14F-4D97-AF65-F5344CB8AC3E}">
        <p14:creationId xmlns:p14="http://schemas.microsoft.com/office/powerpoint/2010/main" val="16989416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53902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square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Woman with Surface Studio">
            <a:extLst>
              <a:ext uri="{FF2B5EF4-FFF2-40B4-BE49-F238E27FC236}">
                <a16:creationId xmlns:a16="http://schemas.microsoft.com/office/drawing/2014/main" id="{DF420509-B374-8484-B263-30454C986927}"/>
              </a:ext>
            </a:extLst>
          </p:cNvPr>
          <p:cNvPicPr>
            <a:picLocks/>
          </p:cNvPicPr>
          <p:nvPr/>
        </p:nvPicPr>
        <p:blipFill rotWithShape="1">
          <a:blip r:embed="rId2"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pic>
        <p:nvPicPr>
          <p:cNvPr id="4" name="MS logo gray - EMF" descr="Microsoft logo, gray text version">
            <a:extLst>
              <a:ext uri="{FF2B5EF4-FFF2-40B4-BE49-F238E27FC236}">
                <a16:creationId xmlns:a16="http://schemas.microsoft.com/office/drawing/2014/main" id="{2A68DA0C-4BC1-B932-6E68-32FC55AB43A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37118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55A1818D-42EB-ADC6-A242-215C6D8E81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descr="Woman with Surface Studio">
            <a:extLst>
              <a:ext uri="{FF2B5EF4-FFF2-40B4-BE49-F238E27FC236}">
                <a16:creationId xmlns:a16="http://schemas.microsoft.com/office/drawing/2014/main" id="{B9701B2D-C12B-60D0-C725-C8614FF199C7}"/>
              </a:ext>
            </a:extLst>
          </p:cNvPr>
          <p:cNvPicPr>
            <a:picLocks/>
          </p:cNvPicPr>
          <p:nvPr/>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278053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pic>
        <p:nvPicPr>
          <p:cNvPr id="2" name="Picture 1" descr="Blurred colorful background event walk-in slide.">
            <a:extLst>
              <a:ext uri="{FF2B5EF4-FFF2-40B4-BE49-F238E27FC236}">
                <a16:creationId xmlns:a16="http://schemas.microsoft.com/office/drawing/2014/main" id="{4399D1A5-C9CE-ABF9-9162-DCBA64CF751B}"/>
              </a:ext>
            </a:extLst>
          </p:cNvPr>
          <p:cNvPicPr>
            <a:picLocks/>
          </p:cNvPicPr>
          <p:nvPr/>
        </p:nvPicPr>
        <p:blipFill rotWithShape="1">
          <a:blip r:embed="rId2" cstate="screen">
            <a:alphaModFix amt="85000"/>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a:ext>
            </a:extLst>
          </a:blip>
          <a:srcRect l="12026" t="3222" r="15224" b="5597"/>
          <a:stretch/>
        </p:blipFill>
        <p:spPr bwMode="ltGray">
          <a:xfrm rot="16200000" flipH="1">
            <a:off x="2668524" y="-2665476"/>
            <a:ext cx="6858000" cy="12188952"/>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529717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kumimoji="0" lang="en-US" sz="4000" b="0" i="0" u="none" strike="noStrike" kern="1200" cap="none" spc="0" normalizeH="0" baseline="0" dirty="0">
                <a:ln w="3175">
                  <a:noFill/>
                </a:ln>
                <a:gradFill flip="none" rotWithShape="1">
                  <a:gsLst>
                    <a:gs pos="50475">
                      <a:srgbClr val="0078D4"/>
                    </a:gs>
                    <a:gs pos="12000">
                      <a:srgbClr val="C03BC4"/>
                    </a:gs>
                    <a:gs pos="87000">
                      <a:srgbClr val="0078D4"/>
                    </a:gs>
                  </a:gsLst>
                  <a:lin ang="10800000" scaled="1"/>
                  <a:tileRect/>
                </a:gradFill>
                <a:effectLst/>
                <a:uLnTx/>
                <a:uFillTx/>
                <a:latin typeface="+mj-lt"/>
                <a:ea typeface="+mj-lt"/>
                <a:cs typeface="Segoe UI Semibold"/>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8F159AA3-9F9A-3933-A98D-6705DAE2EC0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10375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1890013"/>
      </p:ext>
    </p:extLst>
  </p:cSld>
  <p:clrMapOvr>
    <a:masterClrMapping/>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9380473"/>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56301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03011563"/>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0223953"/>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6961228"/>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58666163"/>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883816"/>
      </p:ext>
    </p:extLst>
  </p:cSld>
  <p:clrMapOvr>
    <a:masterClrMapping/>
  </p:clrMapOvr>
  <p:transition>
    <p:fade/>
  </p:transition>
  <p:hf sldNum="0" hdr="0" ftr="0" dt="0"/>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7971681"/>
      </p:ext>
    </p:extLst>
  </p:cSld>
  <p:clrMapOvr>
    <a:masterClrMapping/>
  </p:clrMapOvr>
  <p:transition>
    <p:fade/>
  </p:transition>
  <p:hf sldNum="0" hdr="0" ftr="0" dt="0"/>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0784755"/>
      </p:ext>
    </p:extLst>
  </p:cSld>
  <p:clrMapOvr>
    <a:masterClrMapping/>
  </p:clrMapOvr>
  <p:transition>
    <p:fade/>
  </p:transition>
  <p:hf sldNum="0" hdr="0" ftr="0" dt="0"/>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90868" y="585788"/>
            <a:ext cx="11018520" cy="615553"/>
          </a:xfrm>
        </p:spPr>
        <p:txBody>
          <a:bodyPr/>
          <a:lstStyle>
            <a:lvl1pPr algn="ctr">
              <a:defRPr kumimoji="0" lang="en-US" sz="4000" b="0" i="0" u="none" strike="noStrike" kern="1200" cap="none" spc="0" normalizeH="0" baseline="0" dirty="0">
                <a:ln w="3175">
                  <a:noFill/>
                </a:ln>
                <a:gradFill flip="none" rotWithShape="1">
                  <a:gsLst>
                    <a:gs pos="50475">
                      <a:srgbClr val="0078D4"/>
                    </a:gs>
                    <a:gs pos="12000">
                      <a:srgbClr val="C03BC4"/>
                    </a:gs>
                    <a:gs pos="87000">
                      <a:srgbClr val="0078D4"/>
                    </a:gs>
                  </a:gsLst>
                  <a:lin ang="10800000" scaled="1"/>
                  <a:tileRect/>
                </a:gradFill>
                <a:effectLst/>
                <a:uLnTx/>
                <a:uFillTx/>
                <a:latin typeface="+mj-lt"/>
                <a:ea typeface="+mj-lt"/>
                <a:cs typeface="Segoe UI Semibold"/>
              </a:defRPr>
            </a:lvl1pPr>
          </a:lstStyle>
          <a:p>
            <a:r>
              <a:rPr lang="en-US"/>
              <a:t>Click to edit Master title style</a:t>
            </a:r>
          </a:p>
        </p:txBody>
      </p:sp>
    </p:spTree>
    <p:extLst>
      <p:ext uri="{BB962C8B-B14F-4D97-AF65-F5344CB8AC3E}">
        <p14:creationId xmlns:p14="http://schemas.microsoft.com/office/powerpoint/2010/main" val="746858045"/>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431946930"/>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22020245"/>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bg2"/>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2" name="Title 1">
            <a:extLst>
              <a:ext uri="{FF2B5EF4-FFF2-40B4-BE49-F238E27FC236}">
                <a16:creationId xmlns:a16="http://schemas.microsoft.com/office/drawing/2014/main" id="{C419B008-216D-CA1F-2D39-75B36E6A6972}"/>
              </a:ext>
            </a:extLst>
          </p:cNvPr>
          <p:cNvSpPr>
            <a:spLocks noGrp="1"/>
          </p:cNvSpPr>
          <p:nvPr>
            <p:ph type="title" hasCustomPrompt="1"/>
          </p:nvPr>
        </p:nvSpPr>
        <p:spPr>
          <a:xfrm>
            <a:off x="588263" y="2573338"/>
            <a:ext cx="11021125" cy="1676929"/>
          </a:xfrm>
        </p:spPr>
        <p:txBody>
          <a:bodyPr wrap="square" anchor="b" anchorCtr="0">
            <a:noAutofit/>
          </a:bodyPr>
          <a:lstStyle>
            <a:lvl1pPr>
              <a:lnSpc>
                <a:spcPct val="90000"/>
              </a:lnSpc>
              <a:defRPr sz="4800">
                <a:solidFill>
                  <a:schemeClr val="tx1"/>
                </a:solidFill>
              </a:defRPr>
            </a:lvl1pPr>
          </a:lstStyle>
          <a:p>
            <a:r>
              <a:rPr lang="en-US"/>
              <a:t>Microsoft Learn</a:t>
            </a:r>
            <a:br>
              <a:rPr lang="en-US"/>
            </a:br>
            <a:r>
              <a:rPr lang="en-US"/>
              <a:t>presentation title or event name</a:t>
            </a:r>
          </a:p>
        </p:txBody>
      </p:sp>
      <p:sp>
        <p:nvSpPr>
          <p:cNvPr id="13" name="Text Placeholder 4">
            <a:extLst>
              <a:ext uri="{FF2B5EF4-FFF2-40B4-BE49-F238E27FC236}">
                <a16:creationId xmlns:a16="http://schemas.microsoft.com/office/drawing/2014/main" id="{AA0EBFEA-E746-E760-148D-6B55E33CE98B}"/>
              </a:ext>
            </a:extLst>
          </p:cNvPr>
          <p:cNvSpPr>
            <a:spLocks noGrp="1"/>
          </p:cNvSpPr>
          <p:nvPr>
            <p:ph type="body" sz="quarter" idx="12" hasCustomPrompt="1"/>
          </p:nvPr>
        </p:nvSpPr>
        <p:spPr>
          <a:xfrm>
            <a:off x="582043" y="4445908"/>
            <a:ext cx="1102112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477291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7" name="Text Placeholder 3">
            <a:extLst>
              <a:ext uri="{FF2B5EF4-FFF2-40B4-BE49-F238E27FC236}">
                <a16:creationId xmlns:a16="http://schemas.microsoft.com/office/drawing/2014/main" id="{86F2E5AA-B8E1-2D99-BFF6-55964406C169}"/>
              </a:ext>
            </a:extLst>
          </p:cNvPr>
          <p:cNvSpPr>
            <a:spLocks noGrp="1"/>
          </p:cNvSpPr>
          <p:nvPr>
            <p:ph type="body" sz="quarter" idx="10" hasCustomPrompt="1"/>
          </p:nvPr>
        </p:nvSpPr>
        <p:spPr>
          <a:xfrm>
            <a:off x="584200" y="1961079"/>
            <a:ext cx="11018521"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a:t>Large: subhead Segoe UI Regular 20/24</a:t>
            </a:r>
          </a:p>
        </p:txBody>
      </p:sp>
      <p:sp>
        <p:nvSpPr>
          <p:cNvPr id="8" name="Text Placeholder 4">
            <a:extLst>
              <a:ext uri="{FF2B5EF4-FFF2-40B4-BE49-F238E27FC236}">
                <a16:creationId xmlns:a16="http://schemas.microsoft.com/office/drawing/2014/main" id="{24F7BF36-6F86-1AAC-B730-8494CAF9A2B5}"/>
              </a:ext>
            </a:extLst>
          </p:cNvPr>
          <p:cNvSpPr>
            <a:spLocks noGrp="1"/>
          </p:cNvSpPr>
          <p:nvPr>
            <p:ph type="body" sz="quarter" idx="11" hasCustomPrompt="1"/>
          </p:nvPr>
        </p:nvSpPr>
        <p:spPr>
          <a:xfrm>
            <a:off x="584200" y="3075739"/>
            <a:ext cx="11018521" cy="220510"/>
          </a:xfrm>
          <a:prstGeom prst="rect">
            <a:avLst/>
          </a:prstGeom>
        </p:spPr>
        <p:txBody>
          <a:bodyPr lIns="0" tIns="0" rIns="0" bIns="0"/>
          <a:lstStyle>
            <a:lvl1pPr marL="0" indent="0">
              <a:lnSpc>
                <a:spcPts val="1800"/>
              </a:lnSpc>
              <a:spcBef>
                <a:spcPts val="0"/>
              </a:spcBef>
              <a:buNone/>
              <a:defRPr sz="1400" b="0" spc="0">
                <a:solidFill>
                  <a:schemeClr val="accent1"/>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a:t>Medium: paragraph heading Segoe UI </a:t>
            </a:r>
            <a:r>
              <a:rPr lang="en-US" err="1"/>
              <a:t>Semibold</a:t>
            </a:r>
            <a:r>
              <a:rPr lang="en-US"/>
              <a:t> 14/18</a:t>
            </a:r>
          </a:p>
        </p:txBody>
      </p:sp>
      <p:sp>
        <p:nvSpPr>
          <p:cNvPr id="11" name="Text Placeholder 4">
            <a:extLst>
              <a:ext uri="{FF2B5EF4-FFF2-40B4-BE49-F238E27FC236}">
                <a16:creationId xmlns:a16="http://schemas.microsoft.com/office/drawing/2014/main" id="{F10E3B9C-87B7-FCD5-21F0-3C1505450B59}"/>
              </a:ext>
            </a:extLst>
          </p:cNvPr>
          <p:cNvSpPr>
            <a:spLocks noGrp="1"/>
          </p:cNvSpPr>
          <p:nvPr>
            <p:ph type="body" sz="quarter" idx="18" hasCustomPrompt="1"/>
          </p:nvPr>
        </p:nvSpPr>
        <p:spPr>
          <a:xfrm>
            <a:off x="582338" y="3385527"/>
            <a:ext cx="11018521"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body copy Segoe UI Regular 14/18</a:t>
            </a:r>
          </a:p>
        </p:txBody>
      </p:sp>
      <p:sp>
        <p:nvSpPr>
          <p:cNvPr id="10" name="Text Placeholder 3">
            <a:extLst>
              <a:ext uri="{FF2B5EF4-FFF2-40B4-BE49-F238E27FC236}">
                <a16:creationId xmlns:a16="http://schemas.microsoft.com/office/drawing/2014/main" id="{90ACF05F-2419-331C-73AA-1456DD524AFE}"/>
              </a:ext>
            </a:extLst>
          </p:cNvPr>
          <p:cNvSpPr>
            <a:spLocks noGrp="1"/>
          </p:cNvSpPr>
          <p:nvPr>
            <p:ph type="body" sz="quarter" idx="24" hasCustomPrompt="1"/>
          </p:nvPr>
        </p:nvSpPr>
        <p:spPr>
          <a:xfrm>
            <a:off x="582338" y="4385524"/>
            <a:ext cx="11018521"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Small: caption title Segoe UI Bold 10/12. </a:t>
            </a:r>
          </a:p>
        </p:txBody>
      </p:sp>
      <p:sp>
        <p:nvSpPr>
          <p:cNvPr id="9" name="Text Placeholder 6">
            <a:extLst>
              <a:ext uri="{FF2B5EF4-FFF2-40B4-BE49-F238E27FC236}">
                <a16:creationId xmlns:a16="http://schemas.microsoft.com/office/drawing/2014/main" id="{345546AD-A5A5-3F3C-BA37-4B19AEF2A5DB}"/>
              </a:ext>
            </a:extLst>
          </p:cNvPr>
          <p:cNvSpPr>
            <a:spLocks noGrp="1"/>
          </p:cNvSpPr>
          <p:nvPr>
            <p:ph type="body" sz="quarter" idx="14" hasCustomPrompt="1"/>
          </p:nvPr>
        </p:nvSpPr>
        <p:spPr>
          <a:xfrm>
            <a:off x="584200" y="4593491"/>
            <a:ext cx="11018521"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a:t>Small: caption body copy Segoe Regular 10/12</a:t>
            </a:r>
          </a:p>
        </p:txBody>
      </p:sp>
    </p:spTree>
    <p:extLst>
      <p:ext uri="{BB962C8B-B14F-4D97-AF65-F5344CB8AC3E}">
        <p14:creationId xmlns:p14="http://schemas.microsoft.com/office/powerpoint/2010/main" val="19793902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21063364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70256467"/>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7345698"/>
      </p:ext>
    </p:extLst>
  </p:cSld>
  <p:clrMapOvr>
    <a:masterClrMapping/>
  </p:clrMapOvr>
  <p:transition>
    <p:fade/>
  </p:transition>
  <p:hf sldNum="0" hdr="0" ftr="0" dt="0"/>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8252845"/>
      </p:ext>
    </p:extLst>
  </p:cSld>
  <p:clrMapOvr>
    <a:masterClrMapping/>
  </p:clrMapOvr>
  <p:transition>
    <p:fade/>
  </p:transition>
  <p:hf sldNum="0" hdr="0" ftr="0" dt="0"/>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6389833"/>
      </p:ext>
    </p:extLst>
  </p:cSld>
  <p:clrMapOvr>
    <a:masterClrMapping/>
  </p:clrMapOvr>
  <p:transition>
    <p:fade/>
  </p:transition>
  <p:hf sldNum="0" hdr="0" ftr="0" dt="0"/>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8335644"/>
      </p:ext>
    </p:extLst>
  </p:cSld>
  <p:clrMapOvr>
    <a:masterClrMapping/>
  </p:clrMapOvr>
  <p:transition>
    <p:fade/>
  </p:transition>
  <p:hf sldNum="0" hdr="0" ftr="0" dt="0"/>
  <p:extLst>
    <p:ext uri="{DCECCB84-F9BA-43D5-87BE-67443E8EF086}">
      <p15:sldGuideLst xmlns:p15="http://schemas.microsoft.com/office/powerpoint/2012/main">
        <p15:guide id="1" orient="horz" pos="2304">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777137"/>
      </p:ext>
    </p:extLst>
  </p:cSld>
  <p:clrMapOvr>
    <a:masterClrMapping/>
  </p:clrMapOvr>
  <p:transition>
    <p:fade/>
  </p:transition>
  <p:hf sldNum="0" hdr="0" ftr="0" dt="0"/>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4732758"/>
      </p:ext>
    </p:extLst>
  </p:cSld>
  <p:clrMapOvr>
    <a:masterClrMapping/>
  </p:clrMapOvr>
  <p:transition>
    <p:fade/>
  </p:transition>
  <p:hf sldNum="0" hdr="0" ftr="0" dt="0"/>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532274"/>
      </p:ext>
    </p:extLst>
  </p:cSld>
  <p:clrMapOvr>
    <a:masterClrMapping/>
  </p:clrMapOvr>
  <p:transition>
    <p:fade/>
  </p:transition>
  <p:hf sldNum="0" hdr="0" ftr="0" dt="0"/>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0167245"/>
      </p:ext>
    </p:extLst>
  </p:cSld>
  <p:clrMapOvr>
    <a:masterClrMapping/>
  </p:clrMapOvr>
  <p:transition>
    <p:fade/>
  </p:transition>
  <p:hf sldNum="0" hdr="0" ftr="0" dt="0"/>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89" y="2030760"/>
            <a:ext cx="9570435" cy="307777"/>
          </a:xfrm>
        </p:spPr>
        <p:txBody>
          <a:bodyPr wrap="square">
            <a:spAutoFit/>
          </a:bodyPr>
          <a:lstStyle>
            <a:lvl1pPr marL="0" indent="0">
              <a:buNone/>
              <a:defRPr lang="en-US" sz="2000" kern="1200" spc="0" baseline="0" dirty="0" smtClean="0">
                <a:solidFill>
                  <a:schemeClr val="tx1"/>
                </a:solidFill>
                <a:latin typeface="+mn-lt"/>
                <a:ea typeface="+mn-ea"/>
                <a:cs typeface="Segoe UI" panose="020B05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Click to edit Master text styles</a:t>
            </a:r>
          </a:p>
        </p:txBody>
      </p:sp>
    </p:spTree>
    <p:extLst>
      <p:ext uri="{BB962C8B-B14F-4D97-AF65-F5344CB8AC3E}">
        <p14:creationId xmlns:p14="http://schemas.microsoft.com/office/powerpoint/2010/main" val="2588713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4131199"/>
      </p:ext>
    </p:extLst>
  </p:cSld>
  <p:clrMapOvr>
    <a:masterClrMapping/>
  </p:clrMapOvr>
  <p:transition>
    <p:fade/>
  </p:transition>
  <p:hf sldNum="0" hdr="0" ftr="0" dt="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9409924"/>
      </p:ext>
    </p:extLst>
  </p:cSld>
  <p:clrMapOvr>
    <a:masterClrMapping/>
  </p:clrMapOvr>
  <p:transition>
    <p:fade/>
  </p:transition>
  <p:hf sldNum="0" hdr="0" ftr="0" dt="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13695993"/>
      </p:ext>
    </p:extLst>
  </p:cSld>
  <p:clrMapOvr>
    <a:masterClrMapping/>
  </p:clrMapOvr>
  <p:transition>
    <p:fade/>
  </p:transition>
  <p:hf sldNum="0" hdr="0" ftr="0" dt="0"/>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48026199"/>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125776"/>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9953210"/>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7399380"/>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9319130"/>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30001137"/>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2336770"/>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hasCustomPrompt="1"/>
          </p:nvPr>
        </p:nvSpPr>
        <p:spPr/>
        <p:txBody>
          <a:bodyPr/>
          <a:lstStyle/>
          <a:p>
            <a:r>
              <a:rPr lang="en-US"/>
              <a:t>Click to edit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hasCustomPrompt="1"/>
          </p:nvPr>
        </p:nvSpPr>
        <p:spPr>
          <a:xfrm>
            <a:off x="584200" y="1435100"/>
            <a:ext cx="5211763"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hasCustomPrompt="1"/>
          </p:nvPr>
        </p:nvSpPr>
        <p:spPr>
          <a:xfrm>
            <a:off x="6389688" y="1435100"/>
            <a:ext cx="5219700"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39261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2345004"/>
      </p:ext>
    </p:extLst>
  </p:cSld>
  <p:clrMapOvr>
    <a:masterClrMapping/>
  </p:clrMapOvr>
  <p:transition>
    <p:fade/>
  </p:transition>
  <p:hf sldNum="0" hdr="0" ftr="0" dt="0"/>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719608"/>
      </p:ext>
    </p:extLst>
  </p:cSld>
  <p:clrMapOvr>
    <a:masterClrMapping/>
  </p:clrMapOvr>
  <p:transition>
    <p:fade/>
  </p:transition>
  <p:hf sldNum="0" hdr="0" ftr="0" dt="0"/>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68769408"/>
      </p:ext>
    </p:extLst>
  </p:cSld>
  <p:clrMapOvr>
    <a:masterClrMapping/>
  </p:clrMapOvr>
  <p:transition>
    <p:fade/>
  </p:transition>
  <p:hf sldNum="0" hdr="0" ftr="0" dt="0"/>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40494832"/>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54446057"/>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05737608"/>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022195561"/>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26357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91152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3502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p:cNvSpPr>
            <a:spLocks noGrp="1"/>
          </p:cNvSpPr>
          <p:nvPr>
            <p:ph type="body" sz="quarter" idx="10" hasCustomPrompt="1"/>
          </p:nvPr>
        </p:nvSpPr>
        <p:spPr>
          <a:xfrm>
            <a:off x="584200"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83240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16528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6559848"/>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7755965"/>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3" name="Text Box 3" descr="This is a copyright notice that should be included on the final slide.">
            <a:extLst>
              <a:ext uri="{FF2B5EF4-FFF2-40B4-BE49-F238E27FC236}">
                <a16:creationId xmlns:a16="http://schemas.microsoft.com/office/drawing/2014/main" id="{E477E949-E0D8-4538-8203-867BA736F0FC}"/>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3807006D-60BB-144E-88AB-6D7B739CC6CA}"/>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05885712"/>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329073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C97E917-311C-BB3D-94F2-AA5130473419}"/>
              </a:ext>
            </a:extLst>
          </p:cNvPr>
          <p:cNvSpPr/>
          <p:nvPr userDrawn="1"/>
        </p:nvSpPr>
        <p:spPr bwMode="auto">
          <a:xfrm>
            <a:off x="534766" y="1532928"/>
            <a:ext cx="665608" cy="665608"/>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062C8756-582A-4F6F-DE9B-CB2F82807E4D}"/>
              </a:ext>
            </a:extLst>
          </p:cNvPr>
          <p:cNvSpPr/>
          <p:nvPr userDrawn="1"/>
        </p:nvSpPr>
        <p:spPr bwMode="auto">
          <a:xfrm>
            <a:off x="2730627" y="3780280"/>
            <a:ext cx="357632" cy="357632"/>
          </a:xfrm>
          <a:prstGeom prst="roundRect">
            <a:avLst/>
          </a:prstGeom>
          <a:solidFill>
            <a:srgbClr val="E6E6E6">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2A75024A-DC8A-96CC-3E2D-532860231693}"/>
              </a:ext>
            </a:extLst>
          </p:cNvPr>
          <p:cNvSpPr/>
          <p:nvPr userDrawn="1"/>
        </p:nvSpPr>
        <p:spPr bwMode="auto">
          <a:xfrm>
            <a:off x="5333487" y="3432329"/>
            <a:ext cx="665608" cy="665608"/>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A69F027A-8BBB-CB06-DAC2-355FB811D38C}"/>
              </a:ext>
            </a:extLst>
          </p:cNvPr>
          <p:cNvSpPr/>
          <p:nvPr userDrawn="1"/>
        </p:nvSpPr>
        <p:spPr bwMode="auto">
          <a:xfrm>
            <a:off x="6282037" y="1574897"/>
            <a:ext cx="500081" cy="500081"/>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9" name="Rectangle: Rounded Corners 18">
            <a:extLst>
              <a:ext uri="{FF2B5EF4-FFF2-40B4-BE49-F238E27FC236}">
                <a16:creationId xmlns:a16="http://schemas.microsoft.com/office/drawing/2014/main" id="{01CD05F5-37AD-BBE8-73AD-24112FB38B0B}"/>
              </a:ext>
            </a:extLst>
          </p:cNvPr>
          <p:cNvSpPr/>
          <p:nvPr userDrawn="1"/>
        </p:nvSpPr>
        <p:spPr bwMode="auto">
          <a:xfrm>
            <a:off x="9060815" y="3432329"/>
            <a:ext cx="665608" cy="665608"/>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22" name="Rectangle: Rounded Corners 21">
            <a:extLst>
              <a:ext uri="{FF2B5EF4-FFF2-40B4-BE49-F238E27FC236}">
                <a16:creationId xmlns:a16="http://schemas.microsoft.com/office/drawing/2014/main" id="{CEE2DF28-679D-AE21-255B-5E387917616F}"/>
              </a:ext>
            </a:extLst>
          </p:cNvPr>
          <p:cNvSpPr/>
          <p:nvPr userDrawn="1"/>
        </p:nvSpPr>
        <p:spPr bwMode="auto">
          <a:xfrm>
            <a:off x="11234158" y="1646122"/>
            <a:ext cx="357632" cy="357632"/>
          </a:xfrm>
          <a:prstGeom prst="roundRect">
            <a:avLst/>
          </a:prstGeom>
          <a:solidFill>
            <a:srgbClr val="E6E6E6">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gradFill>
                  <a:gsLst>
                    <a:gs pos="0">
                      <a:srgbClr val="50E6FF"/>
                    </a:gs>
                    <a:gs pos="100000">
                      <a:srgbClr val="D59DFF"/>
                    </a:gs>
                  </a:gsLst>
                  <a:lin ang="2400000" scaled="0"/>
                </a:gra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2"/>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2"/>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2"/>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2"/>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noChangeAspect="1"/>
          </p:cNvSpPr>
          <p:nvPr>
            <p:ph type="pic" sz="quarter" idx="23"/>
          </p:nvPr>
        </p:nvSpPr>
        <p:spPr>
          <a:xfrm>
            <a:off x="774200"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noChangeAspect="1"/>
          </p:cNvSpPr>
          <p:nvPr>
            <p:ph type="pic" sz="quarter" idx="24"/>
          </p:nvPr>
        </p:nvSpPr>
        <p:spPr>
          <a:xfrm>
            <a:off x="3603125"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noChangeAspect="1"/>
          </p:cNvSpPr>
          <p:nvPr>
            <p:ph type="pic" sz="quarter" idx="25"/>
          </p:nvPr>
        </p:nvSpPr>
        <p:spPr>
          <a:xfrm>
            <a:off x="6428875"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noChangeAspect="1"/>
          </p:cNvSpPr>
          <p:nvPr>
            <p:ph type="pic" sz="quarter" idx="26"/>
          </p:nvPr>
        </p:nvSpPr>
        <p:spPr>
          <a:xfrm>
            <a:off x="9260975"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Tree>
    <p:extLst>
      <p:ext uri="{BB962C8B-B14F-4D97-AF65-F5344CB8AC3E}">
        <p14:creationId xmlns:p14="http://schemas.microsoft.com/office/powerpoint/2010/main" val="109370498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tats - 4 stats">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852211" y="2593912"/>
            <a:ext cx="1986441"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3" name="Text Placeholder 4">
            <a:extLst>
              <a:ext uri="{FF2B5EF4-FFF2-40B4-BE49-F238E27FC236}">
                <a16:creationId xmlns:a16="http://schemas.microsoft.com/office/drawing/2014/main" id="{C8B2DAB2-E406-C226-C7A1-F55EFB60C685}"/>
              </a:ext>
            </a:extLst>
          </p:cNvPr>
          <p:cNvSpPr>
            <a:spLocks noGrp="1"/>
          </p:cNvSpPr>
          <p:nvPr>
            <p:ph type="body" sz="quarter" idx="13" hasCustomPrompt="1"/>
          </p:nvPr>
        </p:nvSpPr>
        <p:spPr>
          <a:xfrm>
            <a:off x="584200" y="6138441"/>
            <a:ext cx="9144000" cy="169277"/>
          </a:xfrm>
          <a:noFill/>
        </p:spPr>
        <p:txBody>
          <a:bodyPr wrap="square" lIns="0" tIns="0" rIns="0" bIns="0">
            <a:spAutoFit/>
          </a:bodyPr>
          <a:lstStyle>
            <a:lvl1pPr marL="0" indent="0">
              <a:spcBef>
                <a:spcPts val="0"/>
              </a:spcBef>
              <a:buNone/>
              <a:defRPr sz="1100" spc="0" baseline="0">
                <a:solidFill>
                  <a:schemeClr val="tx1"/>
                </a:solidFill>
                <a:latin typeface="+mn-lt"/>
                <a:cs typeface="Segoe UI" panose="020B0502040204020203" pitchFamily="34" charset="0"/>
              </a:defRPr>
            </a:lvl1pPr>
          </a:lstStyle>
          <a:p>
            <a:pPr lvl="0"/>
            <a:r>
              <a:rPr lang="en-US"/>
              <a:t>Source:  Footnote</a:t>
            </a:r>
          </a:p>
        </p:txBody>
      </p:sp>
      <p:sp>
        <p:nvSpPr>
          <p:cNvPr id="9" name="Title 1"/>
          <p:cNvSpPr>
            <a:spLocks noGrp="1"/>
          </p:cNvSpPr>
          <p:nvPr userDrawn="1">
            <p:ph type="title" hasCustomPrompt="1"/>
          </p:nvPr>
        </p:nvSpPr>
        <p:spPr>
          <a:xfrm>
            <a:off x="584200" y="2288059"/>
            <a:ext cx="5273648" cy="2031325"/>
          </a:xfrm>
          <a:noFill/>
        </p:spPr>
        <p:txBody>
          <a:bodyPr vert="horz" wrap="square" lIns="0" tIns="0" rIns="0" bIns="0" rtlCol="0" anchor="ctr" anchorCtr="0">
            <a:spAutoFit/>
          </a:bodyPr>
          <a:lstStyle>
            <a:lvl1pPr>
              <a:defRPr lang="en-US" sz="4400" dirty="0">
                <a:solidFill>
                  <a:schemeClr val="tx1"/>
                </a:solidFill>
                <a:latin typeface="Segoe UI Semibold" panose="020B0702040204020203" pitchFamily="34" charset="0"/>
                <a:cs typeface="Segoe UI Semibold" panose="020B0702040204020203" pitchFamily="34" charset="0"/>
              </a:defRPr>
            </a:lvl1pPr>
          </a:lstStyle>
          <a:p>
            <a:pPr lvl="0"/>
            <a:r>
              <a:rPr lang="en-US"/>
              <a:t>Insert subheading</a:t>
            </a:r>
            <a:br>
              <a:rPr lang="en-US"/>
            </a:br>
            <a:r>
              <a:rPr lang="en-US"/>
              <a:t>related to these</a:t>
            </a:r>
            <a:br>
              <a:rPr lang="en-US"/>
            </a:br>
            <a:r>
              <a:rPr lang="en-US"/>
              <a:t>four stats</a:t>
            </a:r>
          </a:p>
        </p:txBody>
      </p:sp>
      <p:sp>
        <p:nvSpPr>
          <p:cNvPr id="21" name="Text Placeholder 4">
            <a:extLst>
              <a:ext uri="{FF2B5EF4-FFF2-40B4-BE49-F238E27FC236}">
                <a16:creationId xmlns:a16="http://schemas.microsoft.com/office/drawing/2014/main" id="{813099B2-2129-039A-2767-165420C12524}"/>
              </a:ext>
            </a:extLst>
          </p:cNvPr>
          <p:cNvSpPr>
            <a:spLocks noGrp="1"/>
          </p:cNvSpPr>
          <p:nvPr>
            <p:ph type="body" sz="quarter" idx="14" hasCustomPrompt="1"/>
          </p:nvPr>
        </p:nvSpPr>
        <p:spPr>
          <a:xfrm>
            <a:off x="6852210" y="1497079"/>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25%</a:t>
            </a:r>
          </a:p>
        </p:txBody>
      </p:sp>
      <p:sp>
        <p:nvSpPr>
          <p:cNvPr id="25" name="Text Placeholder 4">
            <a:extLst>
              <a:ext uri="{FF2B5EF4-FFF2-40B4-BE49-F238E27FC236}">
                <a16:creationId xmlns:a16="http://schemas.microsoft.com/office/drawing/2014/main" id="{409B7551-B84E-357E-0A6D-3D01BC60F254}"/>
              </a:ext>
            </a:extLst>
          </p:cNvPr>
          <p:cNvSpPr>
            <a:spLocks noGrp="1"/>
          </p:cNvSpPr>
          <p:nvPr>
            <p:ph type="body" sz="quarter" idx="15" hasCustomPrompt="1"/>
          </p:nvPr>
        </p:nvSpPr>
        <p:spPr>
          <a:xfrm>
            <a:off x="9592791" y="2593912"/>
            <a:ext cx="1986441"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26" name="Text Placeholder 4">
            <a:extLst>
              <a:ext uri="{FF2B5EF4-FFF2-40B4-BE49-F238E27FC236}">
                <a16:creationId xmlns:a16="http://schemas.microsoft.com/office/drawing/2014/main" id="{EFF06BA3-3BAA-1074-85B9-B606438A8F9E}"/>
              </a:ext>
            </a:extLst>
          </p:cNvPr>
          <p:cNvSpPr>
            <a:spLocks noGrp="1"/>
          </p:cNvSpPr>
          <p:nvPr>
            <p:ph type="body" sz="quarter" idx="16" hasCustomPrompt="1"/>
          </p:nvPr>
        </p:nvSpPr>
        <p:spPr>
          <a:xfrm>
            <a:off x="9592790" y="1497079"/>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62%</a:t>
            </a:r>
          </a:p>
        </p:txBody>
      </p:sp>
      <p:sp>
        <p:nvSpPr>
          <p:cNvPr id="27" name="Text Placeholder 4">
            <a:extLst>
              <a:ext uri="{FF2B5EF4-FFF2-40B4-BE49-F238E27FC236}">
                <a16:creationId xmlns:a16="http://schemas.microsoft.com/office/drawing/2014/main" id="{DAF3389C-C772-F76C-525F-79C9628C93DA}"/>
              </a:ext>
            </a:extLst>
          </p:cNvPr>
          <p:cNvSpPr>
            <a:spLocks noGrp="1"/>
          </p:cNvSpPr>
          <p:nvPr>
            <p:ph type="body" sz="quarter" idx="17" hasCustomPrompt="1"/>
          </p:nvPr>
        </p:nvSpPr>
        <p:spPr>
          <a:xfrm>
            <a:off x="6852211" y="4732298"/>
            <a:ext cx="1986441"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28" name="Text Placeholder 4">
            <a:extLst>
              <a:ext uri="{FF2B5EF4-FFF2-40B4-BE49-F238E27FC236}">
                <a16:creationId xmlns:a16="http://schemas.microsoft.com/office/drawing/2014/main" id="{583FBD10-C4E7-6215-D18A-853EF9F8360A}"/>
              </a:ext>
            </a:extLst>
          </p:cNvPr>
          <p:cNvSpPr>
            <a:spLocks noGrp="1"/>
          </p:cNvSpPr>
          <p:nvPr>
            <p:ph type="body" sz="quarter" idx="18" hasCustomPrompt="1"/>
          </p:nvPr>
        </p:nvSpPr>
        <p:spPr>
          <a:xfrm>
            <a:off x="6852210" y="3635465"/>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98%</a:t>
            </a:r>
          </a:p>
        </p:txBody>
      </p:sp>
      <p:sp>
        <p:nvSpPr>
          <p:cNvPr id="29" name="Text Placeholder 4">
            <a:extLst>
              <a:ext uri="{FF2B5EF4-FFF2-40B4-BE49-F238E27FC236}">
                <a16:creationId xmlns:a16="http://schemas.microsoft.com/office/drawing/2014/main" id="{66F2B96E-2D44-A7BB-8BF0-282A68FE1CC9}"/>
              </a:ext>
            </a:extLst>
          </p:cNvPr>
          <p:cNvSpPr>
            <a:spLocks noGrp="1"/>
          </p:cNvSpPr>
          <p:nvPr>
            <p:ph type="body" sz="quarter" idx="19" hasCustomPrompt="1"/>
          </p:nvPr>
        </p:nvSpPr>
        <p:spPr>
          <a:xfrm>
            <a:off x="9592791" y="4732298"/>
            <a:ext cx="1986441"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30" name="Text Placeholder 4">
            <a:extLst>
              <a:ext uri="{FF2B5EF4-FFF2-40B4-BE49-F238E27FC236}">
                <a16:creationId xmlns:a16="http://schemas.microsoft.com/office/drawing/2014/main" id="{659B3A17-0571-55CB-4C15-3E3B6424B5FC}"/>
              </a:ext>
            </a:extLst>
          </p:cNvPr>
          <p:cNvSpPr>
            <a:spLocks noGrp="1"/>
          </p:cNvSpPr>
          <p:nvPr>
            <p:ph type="body" sz="quarter" idx="20" hasCustomPrompt="1"/>
          </p:nvPr>
        </p:nvSpPr>
        <p:spPr>
          <a:xfrm>
            <a:off x="9592790" y="3635465"/>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35%</a:t>
            </a:r>
          </a:p>
        </p:txBody>
      </p:sp>
    </p:spTree>
    <p:extLst>
      <p:ext uri="{BB962C8B-B14F-4D97-AF65-F5344CB8AC3E}">
        <p14:creationId xmlns:p14="http://schemas.microsoft.com/office/powerpoint/2010/main" val="140822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 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5517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opic List">
    <p:spTree>
      <p:nvGrpSpPr>
        <p:cNvPr id="1" name=""/>
        <p:cNvGrpSpPr/>
        <p:nvPr/>
      </p:nvGrpSpPr>
      <p:grpSpPr>
        <a:xfrm>
          <a:off x="0" y="0"/>
          <a:ext cx="0" cy="0"/>
          <a:chOff x="0" y="0"/>
          <a:chExt cx="0" cy="0"/>
        </a:xfrm>
      </p:grpSpPr>
      <p:pic>
        <p:nvPicPr>
          <p:cNvPr id="21" name="Picture 20" descr="Background pattern&#10;&#10;Description automatically generated">
            <a:extLst>
              <a:ext uri="{FF2B5EF4-FFF2-40B4-BE49-F238E27FC236}">
                <a16:creationId xmlns:a16="http://schemas.microsoft.com/office/drawing/2014/main" id="{706E1277-0ECA-DB28-1918-BB1A87D2ABB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70290" y="585787"/>
            <a:ext cx="7746520" cy="5683249"/>
          </a:xfrm>
          <a:prstGeom prst="roundRect">
            <a:avLst>
              <a:gd name="adj" fmla="val 1791"/>
            </a:avLst>
          </a:prstGeom>
          <a:effectLst>
            <a:outerShdw blurRad="279400" dist="38100" dir="2700000" algn="tl" rotWithShape="0">
              <a:prstClr val="black">
                <a:alpha val="67000"/>
              </a:prstClr>
            </a:outerShdw>
          </a:effectLst>
        </p:spPr>
      </p:pic>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2629499" cy="5683250"/>
          </a:xfrm>
        </p:spPr>
        <p:txBody>
          <a:bodyPr anchor="ctr">
            <a:noAutofit/>
          </a:bodyPr>
          <a:lstStyle>
            <a:lvl1pPr algn="l">
              <a:defRPr sz="3600">
                <a:gradFill flip="none" rotWithShape="1">
                  <a:gsLst>
                    <a:gs pos="0">
                      <a:schemeClr val="accent2"/>
                    </a:gs>
                    <a:gs pos="100000">
                      <a:schemeClr val="accent3"/>
                    </a:gs>
                  </a:gsLst>
                  <a:lin ang="0" scaled="1"/>
                  <a:tileRect/>
                </a:gradFill>
              </a:defRPr>
            </a:lvl1pPr>
          </a:lstStyle>
          <a:p>
            <a:r>
              <a:rPr lang="en-US"/>
              <a:t>Subheading</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282311" y="1299377"/>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 Placeholder 2">
            <a:extLst>
              <a:ext uri="{FF2B5EF4-FFF2-40B4-BE49-F238E27FC236}">
                <a16:creationId xmlns:a16="http://schemas.microsoft.com/office/drawing/2014/main" id="{3EF51500-7F31-99F7-4E08-706B57C7B9B5}"/>
              </a:ext>
            </a:extLst>
          </p:cNvPr>
          <p:cNvSpPr>
            <a:spLocks noGrp="1"/>
          </p:cNvSpPr>
          <p:nvPr>
            <p:ph type="body" sz="quarter" idx="12"/>
          </p:nvPr>
        </p:nvSpPr>
        <p:spPr>
          <a:xfrm>
            <a:off x="5282311" y="2504069"/>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5" name="Text Placeholder 2">
            <a:extLst>
              <a:ext uri="{FF2B5EF4-FFF2-40B4-BE49-F238E27FC236}">
                <a16:creationId xmlns:a16="http://schemas.microsoft.com/office/drawing/2014/main" id="{7EB930E5-4B0E-6780-ADDA-04A29A46287E}"/>
              </a:ext>
            </a:extLst>
          </p:cNvPr>
          <p:cNvSpPr>
            <a:spLocks noGrp="1"/>
          </p:cNvSpPr>
          <p:nvPr>
            <p:ph type="body" sz="quarter" idx="13"/>
          </p:nvPr>
        </p:nvSpPr>
        <p:spPr>
          <a:xfrm>
            <a:off x="5282311" y="3708761"/>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7" name="Text Placeholder 2">
            <a:extLst>
              <a:ext uri="{FF2B5EF4-FFF2-40B4-BE49-F238E27FC236}">
                <a16:creationId xmlns:a16="http://schemas.microsoft.com/office/drawing/2014/main" id="{1C192156-0C90-14D8-779B-222D86A9A401}"/>
              </a:ext>
            </a:extLst>
          </p:cNvPr>
          <p:cNvSpPr>
            <a:spLocks noGrp="1"/>
          </p:cNvSpPr>
          <p:nvPr>
            <p:ph type="body" sz="quarter" idx="14"/>
          </p:nvPr>
        </p:nvSpPr>
        <p:spPr>
          <a:xfrm>
            <a:off x="5282311" y="4913452"/>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7140939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4_4-column">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90868" y="585788"/>
            <a:ext cx="11018520" cy="553998"/>
          </a:xfrm>
        </p:spPr>
        <p:txBody>
          <a:bodyPr>
            <a:spAutoFit/>
          </a:bodyPr>
          <a:lstStyle>
            <a:lvl1pPr algn="ctr">
              <a:defRPr>
                <a:gradFill>
                  <a:gsLst>
                    <a:gs pos="0">
                      <a:srgbClr val="50E6FF"/>
                    </a:gs>
                    <a:gs pos="100000">
                      <a:srgbClr val="D59DFF"/>
                    </a:gs>
                  </a:gsLst>
                  <a:lin ang="2400000" scaled="0"/>
                </a:gra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3413125" y="4408341"/>
            <a:ext cx="2520950" cy="276999"/>
          </a:xfrm>
        </p:spPr>
        <p:txBody>
          <a:bodyPr/>
          <a:lstStyle>
            <a:lvl1pPr marL="0" indent="0">
              <a:buNone/>
              <a:defRPr sz="1800">
                <a:gradFill>
                  <a:gsLst>
                    <a:gs pos="0">
                      <a:schemeClr val="accent3">
                        <a:lumMod val="20000"/>
                        <a:lumOff val="80000"/>
                      </a:schemeClr>
                    </a:gs>
                    <a:gs pos="100000">
                      <a:schemeClr val="accent1"/>
                    </a:gs>
                  </a:gsLst>
                  <a:lin ang="2400000" scaled="0"/>
                </a:gra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3413125"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6224586" y="4400550"/>
            <a:ext cx="2520950" cy="276999"/>
          </a:xfrm>
        </p:spPr>
        <p:txBody>
          <a:bodyPr/>
          <a:lstStyle>
            <a:lvl1pPr marL="0" indent="0">
              <a:buNone/>
              <a:defRPr lang="en-US" sz="1800" kern="1200" spc="0" baseline="0" dirty="0">
                <a:gradFill>
                  <a:gsLst>
                    <a:gs pos="0">
                      <a:schemeClr val="accent3">
                        <a:lumMod val="20000"/>
                        <a:lumOff val="80000"/>
                      </a:schemeClr>
                    </a:gs>
                    <a:gs pos="100000">
                      <a:schemeClr val="accent1"/>
                    </a:gs>
                  </a:gsLst>
                  <a:lin ang="2400000" scaled="0"/>
                </a:gradFill>
                <a:latin typeface="+mj-lt"/>
                <a:ea typeface="+mn-ea"/>
                <a:cs typeface="Segoe UI" panose="020B0502040204020203" pitchFamily="34" charset="0"/>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6224586"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4" name="Picture Placeholder 16">
            <a:extLst>
              <a:ext uri="{FF2B5EF4-FFF2-40B4-BE49-F238E27FC236}">
                <a16:creationId xmlns:a16="http://schemas.microsoft.com/office/drawing/2014/main" id="{8644B5A4-4C62-164B-9FCA-E1A62ECDC6A0}"/>
              </a:ext>
            </a:extLst>
          </p:cNvPr>
          <p:cNvSpPr>
            <a:spLocks noGrp="1" noChangeAspect="1"/>
          </p:cNvSpPr>
          <p:nvPr>
            <p:ph type="pic" sz="quarter" idx="23"/>
          </p:nvPr>
        </p:nvSpPr>
        <p:spPr>
          <a:xfrm>
            <a:off x="3585661"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noChangeAspect="1"/>
          </p:cNvSpPr>
          <p:nvPr>
            <p:ph type="pic" sz="quarter" idx="24"/>
          </p:nvPr>
        </p:nvSpPr>
        <p:spPr>
          <a:xfrm>
            <a:off x="6414586"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
        <p:nvSpPr>
          <p:cNvPr id="20" name="Text Placeholder 26">
            <a:extLst>
              <a:ext uri="{FF2B5EF4-FFF2-40B4-BE49-F238E27FC236}">
                <a16:creationId xmlns:a16="http://schemas.microsoft.com/office/drawing/2014/main" id="{7FC7D6E3-A9CE-DB0E-E5EB-C3DDBCED418F}"/>
              </a:ext>
            </a:extLst>
          </p:cNvPr>
          <p:cNvSpPr>
            <a:spLocks noGrp="1"/>
          </p:cNvSpPr>
          <p:nvPr>
            <p:ph type="body" sz="quarter" idx="25" hasCustomPrompt="1"/>
          </p:nvPr>
        </p:nvSpPr>
        <p:spPr>
          <a:xfrm>
            <a:off x="3413125" y="5132690"/>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Info</a:t>
            </a:r>
          </a:p>
        </p:txBody>
      </p:sp>
      <p:sp>
        <p:nvSpPr>
          <p:cNvPr id="21" name="Text Placeholder 26">
            <a:extLst>
              <a:ext uri="{FF2B5EF4-FFF2-40B4-BE49-F238E27FC236}">
                <a16:creationId xmlns:a16="http://schemas.microsoft.com/office/drawing/2014/main" id="{114D687C-73D8-E8BE-AFC9-33A255F5390E}"/>
              </a:ext>
            </a:extLst>
          </p:cNvPr>
          <p:cNvSpPr>
            <a:spLocks noGrp="1"/>
          </p:cNvSpPr>
          <p:nvPr>
            <p:ph type="body" sz="quarter" idx="26" hasCustomPrompt="1"/>
          </p:nvPr>
        </p:nvSpPr>
        <p:spPr>
          <a:xfrm>
            <a:off x="6224586" y="5124899"/>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Info</a:t>
            </a:r>
          </a:p>
        </p:txBody>
      </p:sp>
    </p:spTree>
    <p:extLst>
      <p:ext uri="{BB962C8B-B14F-4D97-AF65-F5344CB8AC3E}">
        <p14:creationId xmlns:p14="http://schemas.microsoft.com/office/powerpoint/2010/main" val="109043954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hasCustomPrompt="1"/>
          </p:nvPr>
        </p:nvSpPr>
        <p:spPr>
          <a:xfrm>
            <a:off x="584200"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66750" indent="-152400">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hasCustomPrompt="1"/>
          </p:nvPr>
        </p:nvSpPr>
        <p:spPr>
          <a:xfrm>
            <a:off x="6397625"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85800" indent="-136525">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51374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_Stats - 4 stats">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408263" y="2593912"/>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3" name="Text Placeholder 4">
            <a:extLst>
              <a:ext uri="{FF2B5EF4-FFF2-40B4-BE49-F238E27FC236}">
                <a16:creationId xmlns:a16="http://schemas.microsoft.com/office/drawing/2014/main" id="{C8B2DAB2-E406-C226-C7A1-F55EFB60C685}"/>
              </a:ext>
            </a:extLst>
          </p:cNvPr>
          <p:cNvSpPr>
            <a:spLocks noGrp="1"/>
          </p:cNvSpPr>
          <p:nvPr>
            <p:ph type="body" sz="quarter" idx="13" hasCustomPrompt="1"/>
          </p:nvPr>
        </p:nvSpPr>
        <p:spPr>
          <a:xfrm>
            <a:off x="584200" y="6138441"/>
            <a:ext cx="9144000" cy="169277"/>
          </a:xfrm>
          <a:noFill/>
        </p:spPr>
        <p:txBody>
          <a:bodyPr wrap="square" lIns="0" tIns="0" rIns="0" bIns="0">
            <a:spAutoFit/>
          </a:bodyPr>
          <a:lstStyle>
            <a:lvl1pPr marL="0" indent="0">
              <a:spcBef>
                <a:spcPts val="0"/>
              </a:spcBef>
              <a:buNone/>
              <a:defRPr sz="1100" spc="0" baseline="0">
                <a:solidFill>
                  <a:schemeClr val="tx1"/>
                </a:solidFill>
                <a:latin typeface="+mn-lt"/>
                <a:cs typeface="Segoe UI" panose="020B0502040204020203" pitchFamily="34" charset="0"/>
              </a:defRPr>
            </a:lvl1pPr>
          </a:lstStyle>
          <a:p>
            <a:pPr lvl="0"/>
            <a:r>
              <a:rPr lang="en-US"/>
              <a:t>Source:  Footnote</a:t>
            </a:r>
          </a:p>
        </p:txBody>
      </p:sp>
      <p:sp>
        <p:nvSpPr>
          <p:cNvPr id="9" name="Title 1"/>
          <p:cNvSpPr>
            <a:spLocks noGrp="1"/>
          </p:cNvSpPr>
          <p:nvPr userDrawn="1">
            <p:ph type="title" hasCustomPrompt="1"/>
          </p:nvPr>
        </p:nvSpPr>
        <p:spPr>
          <a:xfrm>
            <a:off x="584200" y="1949505"/>
            <a:ext cx="4001052" cy="2708434"/>
          </a:xfrm>
          <a:noFill/>
        </p:spPr>
        <p:txBody>
          <a:bodyPr vert="horz" wrap="square" lIns="0" tIns="0" rIns="0" bIns="0" rtlCol="0" anchor="ctr" anchorCtr="0">
            <a:spAutoFit/>
          </a:bodyPr>
          <a:lstStyle>
            <a:lvl1pPr>
              <a:defRPr lang="en-US" sz="4400" dirty="0">
                <a:solidFill>
                  <a:schemeClr val="tx1"/>
                </a:solidFill>
                <a:latin typeface="Segoe UI Semibold" panose="020B0702040204020203" pitchFamily="34" charset="0"/>
                <a:cs typeface="Segoe UI Semibold" panose="020B0702040204020203" pitchFamily="34" charset="0"/>
              </a:defRPr>
            </a:lvl1pPr>
          </a:lstStyle>
          <a:p>
            <a:pPr lvl="0"/>
            <a:r>
              <a:rPr lang="en-US"/>
              <a:t>Insert subheading</a:t>
            </a:r>
            <a:br>
              <a:rPr lang="en-US"/>
            </a:br>
            <a:r>
              <a:rPr lang="en-US"/>
              <a:t>related to these</a:t>
            </a:r>
            <a:br>
              <a:rPr lang="en-US"/>
            </a:br>
            <a:r>
              <a:rPr lang="en-US"/>
              <a:t>four stats</a:t>
            </a:r>
          </a:p>
        </p:txBody>
      </p:sp>
      <p:sp>
        <p:nvSpPr>
          <p:cNvPr id="21" name="Text Placeholder 4">
            <a:extLst>
              <a:ext uri="{FF2B5EF4-FFF2-40B4-BE49-F238E27FC236}">
                <a16:creationId xmlns:a16="http://schemas.microsoft.com/office/drawing/2014/main" id="{813099B2-2129-039A-2767-165420C12524}"/>
              </a:ext>
            </a:extLst>
          </p:cNvPr>
          <p:cNvSpPr>
            <a:spLocks noGrp="1"/>
          </p:cNvSpPr>
          <p:nvPr>
            <p:ph type="body" sz="quarter" idx="14" hasCustomPrompt="1"/>
          </p:nvPr>
        </p:nvSpPr>
        <p:spPr>
          <a:xfrm>
            <a:off x="6408263" y="1497079"/>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25%</a:t>
            </a:r>
          </a:p>
        </p:txBody>
      </p:sp>
      <p:sp>
        <p:nvSpPr>
          <p:cNvPr id="25" name="Text Placeholder 4">
            <a:extLst>
              <a:ext uri="{FF2B5EF4-FFF2-40B4-BE49-F238E27FC236}">
                <a16:creationId xmlns:a16="http://schemas.microsoft.com/office/drawing/2014/main" id="{409B7551-B84E-357E-0A6D-3D01BC60F254}"/>
              </a:ext>
            </a:extLst>
          </p:cNvPr>
          <p:cNvSpPr>
            <a:spLocks noGrp="1"/>
          </p:cNvSpPr>
          <p:nvPr>
            <p:ph type="body" sz="quarter" idx="15" hasCustomPrompt="1"/>
          </p:nvPr>
        </p:nvSpPr>
        <p:spPr>
          <a:xfrm>
            <a:off x="9148843" y="2593912"/>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26" name="Text Placeholder 4">
            <a:extLst>
              <a:ext uri="{FF2B5EF4-FFF2-40B4-BE49-F238E27FC236}">
                <a16:creationId xmlns:a16="http://schemas.microsoft.com/office/drawing/2014/main" id="{EFF06BA3-3BAA-1074-85B9-B606438A8F9E}"/>
              </a:ext>
            </a:extLst>
          </p:cNvPr>
          <p:cNvSpPr>
            <a:spLocks noGrp="1"/>
          </p:cNvSpPr>
          <p:nvPr>
            <p:ph type="body" sz="quarter" idx="16" hasCustomPrompt="1"/>
          </p:nvPr>
        </p:nvSpPr>
        <p:spPr>
          <a:xfrm>
            <a:off x="9148843" y="1497079"/>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62%</a:t>
            </a:r>
          </a:p>
        </p:txBody>
      </p:sp>
      <p:sp>
        <p:nvSpPr>
          <p:cNvPr id="27" name="Text Placeholder 4">
            <a:extLst>
              <a:ext uri="{FF2B5EF4-FFF2-40B4-BE49-F238E27FC236}">
                <a16:creationId xmlns:a16="http://schemas.microsoft.com/office/drawing/2014/main" id="{DAF3389C-C772-F76C-525F-79C9628C93DA}"/>
              </a:ext>
            </a:extLst>
          </p:cNvPr>
          <p:cNvSpPr>
            <a:spLocks noGrp="1"/>
          </p:cNvSpPr>
          <p:nvPr>
            <p:ph type="body" sz="quarter" idx="17" hasCustomPrompt="1"/>
          </p:nvPr>
        </p:nvSpPr>
        <p:spPr>
          <a:xfrm>
            <a:off x="6408263" y="4732298"/>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28" name="Text Placeholder 4">
            <a:extLst>
              <a:ext uri="{FF2B5EF4-FFF2-40B4-BE49-F238E27FC236}">
                <a16:creationId xmlns:a16="http://schemas.microsoft.com/office/drawing/2014/main" id="{583FBD10-C4E7-6215-D18A-853EF9F8360A}"/>
              </a:ext>
            </a:extLst>
          </p:cNvPr>
          <p:cNvSpPr>
            <a:spLocks noGrp="1"/>
          </p:cNvSpPr>
          <p:nvPr>
            <p:ph type="body" sz="quarter" idx="18" hasCustomPrompt="1"/>
          </p:nvPr>
        </p:nvSpPr>
        <p:spPr>
          <a:xfrm>
            <a:off x="6408263" y="3635465"/>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98%</a:t>
            </a:r>
          </a:p>
        </p:txBody>
      </p:sp>
      <p:sp>
        <p:nvSpPr>
          <p:cNvPr id="29" name="Text Placeholder 4">
            <a:extLst>
              <a:ext uri="{FF2B5EF4-FFF2-40B4-BE49-F238E27FC236}">
                <a16:creationId xmlns:a16="http://schemas.microsoft.com/office/drawing/2014/main" id="{66F2B96E-2D44-A7BB-8BF0-282A68FE1CC9}"/>
              </a:ext>
            </a:extLst>
          </p:cNvPr>
          <p:cNvSpPr>
            <a:spLocks noGrp="1"/>
          </p:cNvSpPr>
          <p:nvPr>
            <p:ph type="body" sz="quarter" idx="19" hasCustomPrompt="1"/>
          </p:nvPr>
        </p:nvSpPr>
        <p:spPr>
          <a:xfrm>
            <a:off x="9148843" y="4732298"/>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30" name="Text Placeholder 4">
            <a:extLst>
              <a:ext uri="{FF2B5EF4-FFF2-40B4-BE49-F238E27FC236}">
                <a16:creationId xmlns:a16="http://schemas.microsoft.com/office/drawing/2014/main" id="{659B3A17-0571-55CB-4C15-3E3B6424B5FC}"/>
              </a:ext>
            </a:extLst>
          </p:cNvPr>
          <p:cNvSpPr>
            <a:spLocks noGrp="1"/>
          </p:cNvSpPr>
          <p:nvPr>
            <p:ph type="body" sz="quarter" idx="20" hasCustomPrompt="1"/>
          </p:nvPr>
        </p:nvSpPr>
        <p:spPr>
          <a:xfrm>
            <a:off x="9148843" y="3635465"/>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35%</a:t>
            </a:r>
          </a:p>
        </p:txBody>
      </p:sp>
    </p:spTree>
    <p:extLst>
      <p:ext uri="{BB962C8B-B14F-4D97-AF65-F5344CB8AC3E}">
        <p14:creationId xmlns:p14="http://schemas.microsoft.com/office/powerpoint/2010/main" val="2799632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2_Quote 02">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B4F08D4-AD89-F67E-4C53-C6B6A6684C50}"/>
              </a:ext>
            </a:extLst>
          </p:cNvPr>
          <p:cNvSpPr/>
          <p:nvPr userDrawn="1"/>
        </p:nvSpPr>
        <p:spPr bwMode="auto">
          <a:xfrm>
            <a:off x="815830" y="857707"/>
            <a:ext cx="10614355" cy="5142585"/>
          </a:xfrm>
          <a:prstGeom prst="roundRect">
            <a:avLst>
              <a:gd name="adj" fmla="val 2016"/>
            </a:avLst>
          </a:prstGeom>
          <a:solidFill>
            <a:schemeClr val="bg1">
              <a:lumMod val="90000"/>
              <a:lumOff val="10000"/>
              <a:alpha val="62000"/>
            </a:schemeClr>
          </a:solidFill>
          <a:ln w="12700">
            <a:gradFill flip="none" rotWithShape="1">
              <a:gsLst>
                <a:gs pos="0">
                  <a:schemeClr val="accent3">
                    <a:lumMod val="60000"/>
                    <a:lumOff val="40000"/>
                  </a:schemeClr>
                </a:gs>
                <a:gs pos="100000">
                  <a:schemeClr val="accent1"/>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Segoe UI"/>
              <a:cs typeface="Segoe UI" pitchFamily="34" charset="0"/>
            </a:endParaRPr>
          </a:p>
        </p:txBody>
      </p:sp>
      <p:sp>
        <p:nvSpPr>
          <p:cNvPr id="5" name="Title 1">
            <a:extLst>
              <a:ext uri="{FF2B5EF4-FFF2-40B4-BE49-F238E27FC236}">
                <a16:creationId xmlns:a16="http://schemas.microsoft.com/office/drawing/2014/main" id="{5772E02E-9408-3A16-2204-9A9ECDD48808}"/>
              </a:ext>
            </a:extLst>
          </p:cNvPr>
          <p:cNvSpPr txBox="1">
            <a:spLocks/>
          </p:cNvSpPr>
          <p:nvPr userDrawn="1"/>
        </p:nvSpPr>
        <p:spPr>
          <a:xfrm>
            <a:off x="377443" y="-248761"/>
            <a:ext cx="9866313" cy="3493264"/>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accent2"/>
                </a:solidFill>
                <a:effectLst/>
                <a:latin typeface="Segoe UI Semibold" panose="020B0702040204020203" pitchFamily="34" charset="0"/>
                <a:ea typeface="+mn-ea"/>
                <a:cs typeface="Segoe UI Semibold" panose="020B0702040204020203" pitchFamily="34" charset="0"/>
              </a:defRPr>
            </a:lvl1pPr>
          </a:lstStyle>
          <a:p>
            <a:r>
              <a:rPr lang="en-US" sz="22700">
                <a:gradFill>
                  <a:gsLst>
                    <a:gs pos="0">
                      <a:srgbClr val="50E6FF"/>
                    </a:gs>
                    <a:gs pos="62000">
                      <a:srgbClr val="D59DFF"/>
                    </a:gs>
                  </a:gsLst>
                  <a:lin ang="2400000" scaled="0"/>
                </a:gradFill>
                <a:effectLst>
                  <a:outerShdw blurRad="50800" dist="38100" dir="2700000" algn="tl" rotWithShape="0">
                    <a:prstClr val="black">
                      <a:alpha val="68000"/>
                    </a:prstClr>
                  </a:outerShdw>
                </a:effectLst>
                <a:latin typeface="Arial Black" panose="020B0A04020102020204" pitchFamily="34" charset="0"/>
              </a:rPr>
              <a:t>”</a:t>
            </a:r>
          </a:p>
        </p:txBody>
      </p:sp>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3248098" y="4456023"/>
            <a:ext cx="3855502" cy="276999"/>
          </a:xfrm>
        </p:spPr>
        <p:txBody>
          <a:bodyPr/>
          <a:lstStyle>
            <a:lvl1pPr marL="0" indent="0" algn="l">
              <a:spcBef>
                <a:spcPts val="0"/>
              </a:spcBef>
              <a:buNone/>
              <a:defRPr sz="1800">
                <a:gradFill>
                  <a:gsLst>
                    <a:gs pos="0">
                      <a:srgbClr val="50E6FF"/>
                    </a:gs>
                    <a:gs pos="100000">
                      <a:srgbClr val="D59DFF"/>
                    </a:gs>
                  </a:gsLst>
                  <a:lin ang="5400000" scaled="1"/>
                </a:gra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3248098" y="4753602"/>
            <a:ext cx="3855502" cy="430887"/>
          </a:xfrm>
        </p:spPr>
        <p:txBody>
          <a:bodyPr/>
          <a:lstStyle>
            <a:lvl1pPr marL="0" indent="0" algn="l">
              <a:spcBef>
                <a:spcPts val="0"/>
              </a:spcBef>
              <a:buNone/>
              <a:defRPr sz="1400">
                <a:solidFill>
                  <a:schemeClr val="tx1"/>
                </a:solidFill>
                <a:latin typeface="+mn-lt"/>
              </a:defRPr>
            </a:lvl1pPr>
          </a:lstStyle>
          <a:p>
            <a:pPr lvl="0"/>
            <a:r>
              <a:rPr lang="en-US"/>
              <a:t>Job title or another attribute</a:t>
            </a:r>
            <a:br>
              <a:rPr lang="en-US"/>
            </a:br>
            <a:r>
              <a:rPr lang="en-US"/>
              <a:t>Company if applicable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82502" y="2820107"/>
            <a:ext cx="8681012" cy="984885"/>
          </a:xfrm>
        </p:spPr>
        <p:txBody>
          <a:bodyPr anchor="b"/>
          <a:lstStyle>
            <a:lvl1pPr>
              <a:defRPr sz="3200">
                <a:solidFill>
                  <a:schemeClr val="tx1"/>
                </a:solidFill>
              </a:defRPr>
            </a:lvl1pPr>
          </a:lstStyle>
          <a:p>
            <a:r>
              <a:rPr lang="en-US"/>
              <a:t>“Add quote text here Add quote text here Add quote text here Add quote text here”</a:t>
            </a:r>
          </a:p>
        </p:txBody>
      </p:sp>
      <p:sp>
        <p:nvSpPr>
          <p:cNvPr id="4" name="Picture Placeholder 9">
            <a:extLst>
              <a:ext uri="{FF2B5EF4-FFF2-40B4-BE49-F238E27FC236}">
                <a16:creationId xmlns:a16="http://schemas.microsoft.com/office/drawing/2014/main" id="{5626D962-E9CD-6F4C-B97E-76DFFBF4EEB7}"/>
              </a:ext>
            </a:extLst>
          </p:cNvPr>
          <p:cNvSpPr>
            <a:spLocks noGrp="1" noChangeAspect="1"/>
          </p:cNvSpPr>
          <p:nvPr>
            <p:ph type="pic" sz="quarter" idx="14" hasCustomPrompt="1"/>
          </p:nvPr>
        </p:nvSpPr>
        <p:spPr>
          <a:xfrm>
            <a:off x="1929747" y="4296113"/>
            <a:ext cx="999276" cy="997527"/>
          </a:xfrm>
          <a:prstGeom prst="roundRect">
            <a:avLst/>
          </a:prstGeom>
          <a:solidFill>
            <a:schemeClr val="bg1"/>
          </a:solidFill>
        </p:spPr>
        <p:txBody>
          <a:bodyPr>
            <a:noAutofit/>
          </a:bodyPr>
          <a:lstStyle>
            <a:lvl1pPr marL="0" indent="0" algn="ctr">
              <a:buNone/>
              <a:defRPr sz="1050">
                <a:solidFill>
                  <a:schemeClr val="tx1"/>
                </a:solidFill>
                <a:latin typeface="+mj-lt"/>
              </a:defRPr>
            </a:lvl1pPr>
          </a:lstStyle>
          <a:p>
            <a:r>
              <a:rPr lang="en-CA"/>
              <a:t>Click to insert picture</a:t>
            </a:r>
          </a:p>
        </p:txBody>
      </p:sp>
    </p:spTree>
    <p:extLst>
      <p:ext uri="{BB962C8B-B14F-4D97-AF65-F5344CB8AC3E}">
        <p14:creationId xmlns:p14="http://schemas.microsoft.com/office/powerpoint/2010/main" val="321141348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1_Topic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3637" cy="5683250"/>
          </a:xfrm>
        </p:spPr>
        <p:txBody>
          <a:bodyPr anchor="ctr">
            <a:noAutofit/>
          </a:bodyPr>
          <a:lstStyle>
            <a:lvl1pPr algn="l">
              <a:defRPr sz="3600">
                <a:gradFill flip="none" rotWithShape="1">
                  <a:gsLst>
                    <a:gs pos="0">
                      <a:schemeClr val="accent3">
                        <a:lumMod val="40000"/>
                        <a:lumOff val="60000"/>
                      </a:schemeClr>
                    </a:gs>
                    <a:gs pos="100000">
                      <a:schemeClr val="accent1"/>
                    </a:gs>
                  </a:gsLst>
                  <a:lin ang="0" scaled="1"/>
                  <a:tileRect/>
                </a:gradFill>
              </a:defRPr>
            </a:lvl1pPr>
          </a:lstStyle>
          <a:p>
            <a:r>
              <a:rPr lang="en-US"/>
              <a:t>Subheading</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6964017" y="1621962"/>
            <a:ext cx="493429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 Placeholder 2">
            <a:extLst>
              <a:ext uri="{FF2B5EF4-FFF2-40B4-BE49-F238E27FC236}">
                <a16:creationId xmlns:a16="http://schemas.microsoft.com/office/drawing/2014/main" id="{3EF51500-7F31-99F7-4E08-706B57C7B9B5}"/>
              </a:ext>
            </a:extLst>
          </p:cNvPr>
          <p:cNvSpPr>
            <a:spLocks noGrp="1"/>
          </p:cNvSpPr>
          <p:nvPr>
            <p:ph type="body" sz="quarter" idx="12"/>
          </p:nvPr>
        </p:nvSpPr>
        <p:spPr>
          <a:xfrm>
            <a:off x="6964017" y="3106415"/>
            <a:ext cx="493429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7" name="Text Placeholder 2">
            <a:extLst>
              <a:ext uri="{FF2B5EF4-FFF2-40B4-BE49-F238E27FC236}">
                <a16:creationId xmlns:a16="http://schemas.microsoft.com/office/drawing/2014/main" id="{1C192156-0C90-14D8-779B-222D86A9A401}"/>
              </a:ext>
            </a:extLst>
          </p:cNvPr>
          <p:cNvSpPr>
            <a:spLocks noGrp="1"/>
          </p:cNvSpPr>
          <p:nvPr>
            <p:ph type="body" sz="quarter" idx="14"/>
          </p:nvPr>
        </p:nvSpPr>
        <p:spPr>
          <a:xfrm>
            <a:off x="6964017" y="4522513"/>
            <a:ext cx="493429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7739751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133083576"/>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421787714"/>
      </p:ext>
    </p:extLst>
  </p:cSld>
  <p:clrMapOvr>
    <a:masterClrMapping/>
  </p:clrMapOvr>
  <p:extLst>
    <p:ext uri="{DCECCB84-F9BA-43D5-87BE-67443E8EF086}">
      <p15:sldGuideLst xmlns:p15="http://schemas.microsoft.com/office/powerpoint/2012/main">
        <p15:guide id="1" orient="horz" pos="528">
          <p15:clr>
            <a:srgbClr val="FBAE40"/>
          </p15:clr>
        </p15:guide>
        <p15:guide id="2" pos="504">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116502935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538374203"/>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447009802"/>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352927252"/>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9445034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hasCustomPrompt="1"/>
          </p:nvPr>
        </p:nvSpPr>
        <p:spPr>
          <a:xfrm>
            <a:off x="588963"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hasCustomPrompt="1"/>
          </p:nvPr>
        </p:nvSpPr>
        <p:spPr>
          <a:xfrm>
            <a:off x="6394451"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84961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158920113"/>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999085379"/>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784971"/>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991373080"/>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170747661"/>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90111990"/>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50587160"/>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468538536"/>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1306932201"/>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Blank ">
    <p:bg>
      <p:bgRef idx="1001">
        <a:schemeClr val="bg1"/>
      </p:bgRef>
    </p:bg>
    <p:spTree>
      <p:nvGrpSpPr>
        <p:cNvPr id="1" name=""/>
        <p:cNvGrpSpPr/>
        <p:nvPr/>
      </p:nvGrpSpPr>
      <p:grpSpPr>
        <a:xfrm>
          <a:off x="0" y="0"/>
          <a:ext cx="0" cy="0"/>
          <a:chOff x="0" y="0"/>
          <a:chExt cx="0" cy="0"/>
        </a:xfrm>
      </p:grpSpPr>
      <p:pic>
        <p:nvPicPr>
          <p:cNvPr id="2" name="Picture 1" descr="Logo&#10;&#10;Description automatically generated">
            <a:extLst>
              <a:ext uri="{FF2B5EF4-FFF2-40B4-BE49-F238E27FC236}">
                <a16:creationId xmlns:a16="http://schemas.microsoft.com/office/drawing/2014/main" id="{E5FF44DB-1C87-0255-A568-DBD7A132F3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1891" y="0"/>
            <a:ext cx="1810109" cy="731520"/>
          </a:xfrm>
          <a:prstGeom prst="rect">
            <a:avLst/>
          </a:prstGeom>
        </p:spPr>
      </p:pic>
    </p:spTree>
    <p:extLst>
      <p:ext uri="{BB962C8B-B14F-4D97-AF65-F5344CB8AC3E}">
        <p14:creationId xmlns:p14="http://schemas.microsoft.com/office/powerpoint/2010/main" val="32267767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hasCustomPrompt="1"/>
          </p:nvPr>
        </p:nvSpPr>
        <p:spPr>
          <a:xfrm>
            <a:off x="585217"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181862"/>
          </a:xfrm>
        </p:spPr>
        <p:txBody>
          <a:bodyPr wrap="square">
            <a:spAutoFit/>
          </a:bodyPr>
          <a:lstStyle>
            <a:lvl1pPr marL="176213" indent="-176213">
              <a:defRPr lang="en-US" sz="1800" dirty="0"/>
            </a:lvl1pPr>
            <a:lvl2pPr marL="322263" indent="-150813">
              <a:defRPr lang="en-US" sz="1600" dirty="0"/>
            </a:lvl2pPr>
            <a:lvl3pPr marL="466725" indent="-138113">
              <a:defRPr lang="en-US" sz="1100" dirty="0"/>
            </a:lvl3pPr>
            <a:lvl4pPr marL="595313" indent="-128588">
              <a:defRPr lang="en-US" sz="1050" dirty="0"/>
            </a:lvl4pPr>
            <a:lvl5pPr marL="731838" indent="-122238">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hasCustomPrompt="1"/>
          </p:nvPr>
        </p:nvSpPr>
        <p:spPr>
          <a:xfrm>
            <a:off x="4463796"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hasCustomPrompt="1"/>
          </p:nvPr>
        </p:nvSpPr>
        <p:spPr>
          <a:xfrm>
            <a:off x="8342375"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998999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24">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6/13/2025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4122829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D2CDCAF-CD85-4662-A592-845D42A43C22}"/>
              </a:ext>
              <a:ext uri="{C183D7F6-B498-43B3-948B-1728B52AA6E4}">
                <adec:decorative xmlns:adec="http://schemas.microsoft.com/office/drawing/2017/decorative" val="1"/>
              </a:ext>
            </a:extLst>
          </p:cNvPr>
          <p:cNvGrpSpPr/>
          <p:nvPr userDrawn="1"/>
        </p:nvGrpSpPr>
        <p:grpSpPr>
          <a:xfrm>
            <a:off x="0" y="2"/>
            <a:ext cx="2232252" cy="2361890"/>
            <a:chOff x="0" y="2"/>
            <a:chExt cx="2232252" cy="2361890"/>
          </a:xfrm>
        </p:grpSpPr>
        <p:sp>
          <p:nvSpPr>
            <p:cNvPr id="3" name="Freeform: Shape 2">
              <a:extLst>
                <a:ext uri="{FF2B5EF4-FFF2-40B4-BE49-F238E27FC236}">
                  <a16:creationId xmlns:a16="http://schemas.microsoft.com/office/drawing/2014/main" id="{EFCE107D-488B-4994-BA9A-564E5774802E}"/>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80BD"/>
                </a:solidFill>
                <a:effectLst/>
                <a:uLnTx/>
                <a:uFillTx/>
                <a:latin typeface="Source Sans Pro"/>
                <a:ea typeface="+mn-ea"/>
                <a:cs typeface="+mn-cs"/>
              </a:endParaRPr>
            </a:p>
          </p:txBody>
        </p:sp>
        <p:sp>
          <p:nvSpPr>
            <p:cNvPr id="8" name="Freeform: Shape 7">
              <a:extLst>
                <a:ext uri="{FF2B5EF4-FFF2-40B4-BE49-F238E27FC236}">
                  <a16:creationId xmlns:a16="http://schemas.microsoft.com/office/drawing/2014/main" id="{4CE23D58-D8BD-47F1-8A08-1545434EDDA0}"/>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80BD"/>
                </a:solidFill>
                <a:effectLst/>
                <a:uLnTx/>
                <a:uFillTx/>
                <a:latin typeface="Source Sans Pro"/>
                <a:ea typeface="+mn-ea"/>
                <a:cs typeface="+mn-cs"/>
              </a:endParaRPr>
            </a:p>
          </p:txBody>
        </p:sp>
        <p:sp>
          <p:nvSpPr>
            <p:cNvPr id="5" name="Freeform: Shape 4">
              <a:extLst>
                <a:ext uri="{FF2B5EF4-FFF2-40B4-BE49-F238E27FC236}">
                  <a16:creationId xmlns:a16="http://schemas.microsoft.com/office/drawing/2014/main" id="{406603D7-A9AD-4936-90DC-D8A2A1F2D261}"/>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 name="Freeform: Shape 5">
              <a:extLst>
                <a:ext uri="{FF2B5EF4-FFF2-40B4-BE49-F238E27FC236}">
                  <a16:creationId xmlns:a16="http://schemas.microsoft.com/office/drawing/2014/main" id="{E9DA8193-AE04-4173-B7BB-C770C79E6340}"/>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
        <p:nvSpPr>
          <p:cNvPr id="4" name="Title 1">
            <a:extLst>
              <a:ext uri="{FF2B5EF4-FFF2-40B4-BE49-F238E27FC236}">
                <a16:creationId xmlns:a16="http://schemas.microsoft.com/office/drawing/2014/main" id="{EA2796DC-5724-4DF5-8195-1FABE6D85544}"/>
              </a:ext>
            </a:extLst>
          </p:cNvPr>
          <p:cNvSpPr>
            <a:spLocks noGrp="1"/>
          </p:cNvSpPr>
          <p:nvPr>
            <p:ph type="title"/>
          </p:nvPr>
        </p:nvSpPr>
        <p:spPr>
          <a:xfrm>
            <a:off x="2232251" y="633046"/>
            <a:ext cx="3863749" cy="1314996"/>
          </a:xfrm>
        </p:spPr>
        <p:txBody>
          <a:bodyPr anchor="b"/>
          <a:lstStyle/>
          <a:p>
            <a:r>
              <a:rPr lang="en-US"/>
              <a:t>Click to edit Master title style</a:t>
            </a:r>
            <a:endParaRPr lang="en-US" dirty="0"/>
          </a:p>
        </p:txBody>
      </p:sp>
      <p:sp>
        <p:nvSpPr>
          <p:cNvPr id="7" name="Content Placeholder 2">
            <a:extLst>
              <a:ext uri="{FF2B5EF4-FFF2-40B4-BE49-F238E27FC236}">
                <a16:creationId xmlns:a16="http://schemas.microsoft.com/office/drawing/2014/main" id="{0B187FF7-DB6C-4C1A-9548-14E8A3C25529}"/>
              </a:ext>
            </a:extLst>
          </p:cNvPr>
          <p:cNvSpPr>
            <a:spLocks noGrp="1"/>
          </p:cNvSpPr>
          <p:nvPr>
            <p:ph idx="1" hasCustomPrompt="1"/>
          </p:nvPr>
        </p:nvSpPr>
        <p:spPr>
          <a:xfrm>
            <a:off x="2232251" y="2125737"/>
            <a:ext cx="3863749" cy="4044463"/>
          </a:xfrm>
        </p:spPr>
        <p:txBody>
          <a:bodyPr>
            <a:normAutofit/>
          </a:bodyPr>
          <a:lstStyle>
            <a:lvl1pPr marL="0" indent="0">
              <a:lnSpc>
                <a:spcPct val="120000"/>
              </a:lnSpc>
              <a:buNone/>
              <a:defRPr sz="1800"/>
            </a:lvl1pPr>
          </a:lstStyle>
          <a:p>
            <a:pPr>
              <a:lnSpc>
                <a:spcPct val="130000"/>
              </a:lnSpc>
            </a:pPr>
            <a:r>
              <a:rPr lang="en-US" dirty="0"/>
              <a:t>Content</a:t>
            </a:r>
          </a:p>
        </p:txBody>
      </p:sp>
      <p:sp>
        <p:nvSpPr>
          <p:cNvPr id="11" name="Date Placeholder 178">
            <a:extLst>
              <a:ext uri="{FF2B5EF4-FFF2-40B4-BE49-F238E27FC236}">
                <a16:creationId xmlns:a16="http://schemas.microsoft.com/office/drawing/2014/main" id="{B7A60214-A813-4C22-B24B-04F723FF4DEA}"/>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2/1/20XX</a:t>
            </a:r>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28" name="Picture Placeholder 27">
            <a:extLst>
              <a:ext uri="{FF2B5EF4-FFF2-40B4-BE49-F238E27FC236}">
                <a16:creationId xmlns:a16="http://schemas.microsoft.com/office/drawing/2014/main" id="{659DC90E-7284-4051-85CA-D8C21417DF7F}"/>
              </a:ext>
            </a:extLst>
          </p:cNvPr>
          <p:cNvSpPr>
            <a:spLocks noGrp="1"/>
          </p:cNvSpPr>
          <p:nvPr>
            <p:ph type="pic" sz="quarter" idx="14"/>
          </p:nvPr>
        </p:nvSpPr>
        <p:spPr>
          <a:xfrm>
            <a:off x="6423487" y="929609"/>
            <a:ext cx="2518114" cy="2518114"/>
          </a:xfrm>
          <a:custGeom>
            <a:avLst/>
            <a:gdLst>
              <a:gd name="connsiteX0" fmla="*/ 1259057 w 2518114"/>
              <a:gd name="connsiteY0" fmla="*/ 0 h 2518114"/>
              <a:gd name="connsiteX1" fmla="*/ 2518114 w 2518114"/>
              <a:gd name="connsiteY1" fmla="*/ 1259057 h 2518114"/>
              <a:gd name="connsiteX2" fmla="*/ 1259057 w 2518114"/>
              <a:gd name="connsiteY2" fmla="*/ 2518114 h 2518114"/>
              <a:gd name="connsiteX3" fmla="*/ 0 w 2518114"/>
              <a:gd name="connsiteY3" fmla="*/ 1259057 h 2518114"/>
              <a:gd name="connsiteX4" fmla="*/ 1259057 w 2518114"/>
              <a:gd name="connsiteY4" fmla="*/ 0 h 251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8114" h="2518114">
                <a:moveTo>
                  <a:pt x="1259057" y="0"/>
                </a:moveTo>
                <a:cubicBezTo>
                  <a:pt x="1954415" y="0"/>
                  <a:pt x="2518114" y="563699"/>
                  <a:pt x="2518114" y="1259057"/>
                </a:cubicBezTo>
                <a:cubicBezTo>
                  <a:pt x="2518114" y="1954415"/>
                  <a:pt x="1954415" y="2518114"/>
                  <a:pt x="1259057" y="2518114"/>
                </a:cubicBezTo>
                <a:cubicBezTo>
                  <a:pt x="563699" y="2518114"/>
                  <a:pt x="0" y="1954415"/>
                  <a:pt x="0" y="1259057"/>
                </a:cubicBezTo>
                <a:cubicBezTo>
                  <a:pt x="0" y="563699"/>
                  <a:pt x="563699" y="0"/>
                  <a:pt x="1259057" y="0"/>
                </a:cubicBezTo>
                <a:close/>
              </a:path>
            </a:pathLst>
          </a:custGeom>
        </p:spPr>
        <p:txBody>
          <a:bodyPr wrap="square">
            <a:noAutofit/>
          </a:bodyPr>
          <a:lstStyle/>
          <a:p>
            <a:r>
              <a:rPr lang="en-US"/>
              <a:t>Click icon to add picture</a:t>
            </a:r>
            <a:endParaRPr lang="en-US" dirty="0"/>
          </a:p>
        </p:txBody>
      </p:sp>
      <p:sp>
        <p:nvSpPr>
          <p:cNvPr id="25" name="Picture Placeholder 24">
            <a:extLst>
              <a:ext uri="{FF2B5EF4-FFF2-40B4-BE49-F238E27FC236}">
                <a16:creationId xmlns:a16="http://schemas.microsoft.com/office/drawing/2014/main" id="{D399D5A9-622F-4A19-AC14-CE115C15E60E}"/>
              </a:ext>
            </a:extLst>
          </p:cNvPr>
          <p:cNvSpPr>
            <a:spLocks noGrp="1"/>
          </p:cNvSpPr>
          <p:nvPr>
            <p:ph type="pic" sz="quarter" idx="13"/>
          </p:nvPr>
        </p:nvSpPr>
        <p:spPr>
          <a:xfrm>
            <a:off x="9090426" y="86636"/>
            <a:ext cx="2952748" cy="2952748"/>
          </a:xfrm>
          <a:custGeom>
            <a:avLst/>
            <a:gdLst>
              <a:gd name="connsiteX0" fmla="*/ 1476374 w 2952748"/>
              <a:gd name="connsiteY0" fmla="*/ 0 h 2952748"/>
              <a:gd name="connsiteX1" fmla="*/ 2952748 w 2952748"/>
              <a:gd name="connsiteY1" fmla="*/ 1476374 h 2952748"/>
              <a:gd name="connsiteX2" fmla="*/ 1476374 w 2952748"/>
              <a:gd name="connsiteY2" fmla="*/ 2952748 h 2952748"/>
              <a:gd name="connsiteX3" fmla="*/ 0 w 2952748"/>
              <a:gd name="connsiteY3" fmla="*/ 1476374 h 2952748"/>
              <a:gd name="connsiteX4" fmla="*/ 1476374 w 2952748"/>
              <a:gd name="connsiteY4" fmla="*/ 0 h 2952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48" h="2952748">
                <a:moveTo>
                  <a:pt x="1476374" y="0"/>
                </a:moveTo>
                <a:cubicBezTo>
                  <a:pt x="2291753" y="0"/>
                  <a:pt x="2952748" y="660995"/>
                  <a:pt x="2952748" y="1476374"/>
                </a:cubicBezTo>
                <a:cubicBezTo>
                  <a:pt x="2952748" y="2291753"/>
                  <a:pt x="2291753" y="2952748"/>
                  <a:pt x="1476374" y="2952748"/>
                </a:cubicBezTo>
                <a:cubicBezTo>
                  <a:pt x="660995" y="2952748"/>
                  <a:pt x="0" y="2291753"/>
                  <a:pt x="0" y="1476374"/>
                </a:cubicBezTo>
                <a:cubicBezTo>
                  <a:pt x="0" y="660995"/>
                  <a:pt x="660995" y="0"/>
                  <a:pt x="1476374" y="0"/>
                </a:cubicBezTo>
                <a:close/>
              </a:path>
            </a:pathLst>
          </a:custGeom>
        </p:spPr>
        <p:txBody>
          <a:bodyPr wrap="square">
            <a:noAutofit/>
          </a:bodyPr>
          <a:lstStyle/>
          <a:p>
            <a:r>
              <a:rPr lang="en-US"/>
              <a:t>Click icon to add picture</a:t>
            </a:r>
            <a:endParaRPr lang="en-US" dirty="0"/>
          </a:p>
        </p:txBody>
      </p:sp>
      <p:grpSp>
        <p:nvGrpSpPr>
          <p:cNvPr id="9" name="Group 8">
            <a:extLst>
              <a:ext uri="{FF2B5EF4-FFF2-40B4-BE49-F238E27FC236}">
                <a16:creationId xmlns:a16="http://schemas.microsoft.com/office/drawing/2014/main" id="{8DB95C10-057C-4318-8E35-14CA6421DBCA}"/>
              </a:ext>
              <a:ext uri="{C183D7F6-B498-43B3-948B-1728B52AA6E4}">
                <adec:decorative xmlns:adec="http://schemas.microsoft.com/office/drawing/2017/decorative" val="1"/>
              </a:ext>
            </a:extLst>
          </p:cNvPr>
          <p:cNvGrpSpPr/>
          <p:nvPr userDrawn="1"/>
        </p:nvGrpSpPr>
        <p:grpSpPr>
          <a:xfrm>
            <a:off x="10051176" y="4803984"/>
            <a:ext cx="2140824" cy="2054016"/>
            <a:chOff x="10051176" y="4803984"/>
            <a:chExt cx="2140824" cy="2054016"/>
          </a:xfrm>
        </p:grpSpPr>
        <p:sp>
          <p:nvSpPr>
            <p:cNvPr id="12" name="Freeform: Shape 11">
              <a:extLst>
                <a:ext uri="{FF2B5EF4-FFF2-40B4-BE49-F238E27FC236}">
                  <a16:creationId xmlns:a16="http://schemas.microsoft.com/office/drawing/2014/main" id="{CBE7134B-D795-425D-A988-E8D6CD66E8EF}"/>
                </a:ext>
                <a:ext uri="{C183D7F6-B498-43B3-948B-1728B52AA6E4}">
                  <adec:decorative xmlns:adec="http://schemas.microsoft.com/office/drawing/2017/decorative" val="1"/>
                </a:ext>
              </a:extLst>
            </p:cNvPr>
            <p:cNvSpPr/>
            <p:nvPr userDrawn="1"/>
          </p:nvSpPr>
          <p:spPr>
            <a:xfrm>
              <a:off x="10051176" y="4803984"/>
              <a:ext cx="2140824" cy="205401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3" name="Freeform: Shape 12">
              <a:extLst>
                <a:ext uri="{FF2B5EF4-FFF2-40B4-BE49-F238E27FC236}">
                  <a16:creationId xmlns:a16="http://schemas.microsoft.com/office/drawing/2014/main" id="{243741EC-3B24-4CBF-99F9-F7F4944C0438}"/>
                </a:ext>
                <a:ext uri="{C183D7F6-B498-43B3-948B-1728B52AA6E4}">
                  <adec:decorative xmlns:adec="http://schemas.microsoft.com/office/drawing/2017/decorative" val="1"/>
                </a:ext>
              </a:extLst>
            </p:cNvPr>
            <p:cNvSpPr/>
            <p:nvPr userDrawn="1"/>
          </p:nvSpPr>
          <p:spPr>
            <a:xfrm>
              <a:off x="10051176" y="4803984"/>
              <a:ext cx="2140824" cy="205401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
        <p:nvSpPr>
          <p:cNvPr id="32" name="Picture Placeholder 31">
            <a:extLst>
              <a:ext uri="{FF2B5EF4-FFF2-40B4-BE49-F238E27FC236}">
                <a16:creationId xmlns:a16="http://schemas.microsoft.com/office/drawing/2014/main" id="{A981E0B7-6C4A-4ABD-9E79-2CC68B36BABC}"/>
              </a:ext>
            </a:extLst>
          </p:cNvPr>
          <p:cNvSpPr>
            <a:spLocks noGrp="1"/>
          </p:cNvSpPr>
          <p:nvPr>
            <p:ph type="pic" sz="quarter" idx="15"/>
          </p:nvPr>
        </p:nvSpPr>
        <p:spPr>
          <a:xfrm>
            <a:off x="7682545" y="3175909"/>
            <a:ext cx="3454390" cy="3454390"/>
          </a:xfrm>
          <a:custGeom>
            <a:avLst/>
            <a:gdLst>
              <a:gd name="connsiteX0" fmla="*/ 1727195 w 3454390"/>
              <a:gd name="connsiteY0" fmla="*/ 0 h 3454390"/>
              <a:gd name="connsiteX1" fmla="*/ 3454390 w 3454390"/>
              <a:gd name="connsiteY1" fmla="*/ 1727195 h 3454390"/>
              <a:gd name="connsiteX2" fmla="*/ 1727195 w 3454390"/>
              <a:gd name="connsiteY2" fmla="*/ 3454390 h 3454390"/>
              <a:gd name="connsiteX3" fmla="*/ 0 w 3454390"/>
              <a:gd name="connsiteY3" fmla="*/ 1727195 h 3454390"/>
              <a:gd name="connsiteX4" fmla="*/ 1727195 w 3454390"/>
              <a:gd name="connsiteY4" fmla="*/ 0 h 345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4390" h="3454390">
                <a:moveTo>
                  <a:pt x="1727195" y="0"/>
                </a:moveTo>
                <a:cubicBezTo>
                  <a:pt x="2681098" y="0"/>
                  <a:pt x="3454390" y="773292"/>
                  <a:pt x="3454390" y="1727195"/>
                </a:cubicBezTo>
                <a:cubicBezTo>
                  <a:pt x="3454390" y="2681098"/>
                  <a:pt x="2681098" y="3454390"/>
                  <a:pt x="1727195" y="3454390"/>
                </a:cubicBezTo>
                <a:cubicBezTo>
                  <a:pt x="773292" y="3454390"/>
                  <a:pt x="0" y="2681098"/>
                  <a:pt x="0" y="1727195"/>
                </a:cubicBezTo>
                <a:cubicBezTo>
                  <a:pt x="0" y="773292"/>
                  <a:pt x="773292" y="0"/>
                  <a:pt x="1727195" y="0"/>
                </a:cubicBezTo>
                <a:close/>
              </a:path>
            </a:pathLst>
          </a:custGeom>
        </p:spPr>
        <p:txBody>
          <a:bodyPr wrap="square">
            <a:noAutofit/>
          </a:bodyPr>
          <a:lstStyle/>
          <a:p>
            <a:r>
              <a:rPr lang="en-US"/>
              <a:t>Click icon to add picture</a:t>
            </a:r>
            <a:endParaRPr lang="en-US" dirty="0"/>
          </a:p>
        </p:txBody>
      </p:sp>
      <p:sp>
        <p:nvSpPr>
          <p:cNvPr id="21" name="Footer Placeholder 179">
            <a:extLst>
              <a:ext uri="{FF2B5EF4-FFF2-40B4-BE49-F238E27FC236}">
                <a16:creationId xmlns:a16="http://schemas.microsoft.com/office/drawing/2014/main" id="{4E9FB417-D03A-4615-A2E4-F1D3EF9782A4}"/>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dirty="0">
                <a:ln>
                  <a:noFill/>
                </a:ln>
                <a:solidFill>
                  <a:prstClr val="black">
                    <a:tint val="75000"/>
                  </a:prstClr>
                </a:solidFill>
                <a:effectLst/>
                <a:uLnTx/>
                <a:uFillTx/>
                <a:latin typeface="Source Sans Pro"/>
                <a:cs typeface="+mn-cs"/>
              </a:rPr>
              <a:t>PRESENTATION TITLE</a:t>
            </a:r>
          </a:p>
        </p:txBody>
      </p:sp>
      <p:sp>
        <p:nvSpPr>
          <p:cNvPr id="22" name="Slide Number Placeholder 180">
            <a:extLst>
              <a:ext uri="{FF2B5EF4-FFF2-40B4-BE49-F238E27FC236}">
                <a16:creationId xmlns:a16="http://schemas.microsoft.com/office/drawing/2014/main" id="{389AD2FD-902A-43AD-8B8C-AABCC05CEF1A}"/>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Tree>
    <p:extLst>
      <p:ext uri="{BB962C8B-B14F-4D97-AF65-F5344CB8AC3E}">
        <p14:creationId xmlns:p14="http://schemas.microsoft.com/office/powerpoint/2010/main" val="2340045327"/>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6669339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34EAE-41DB-7464-8465-A46785D280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3E6FBC4-C241-AE52-56EF-59B32BFCBE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FC84B44-2EDB-4BC4-2385-10B53A68E01D}"/>
              </a:ext>
            </a:extLst>
          </p:cNvPr>
          <p:cNvSpPr>
            <a:spLocks noGrp="1"/>
          </p:cNvSpPr>
          <p:nvPr>
            <p:ph type="dt" sz="half" idx="10"/>
          </p:nvPr>
        </p:nvSpPr>
        <p:spPr/>
        <p:txBody>
          <a:bodyPr/>
          <a:lstStyle/>
          <a:p>
            <a:fld id="{423C8950-D992-4B50-AF5A-B74FD65890B7}" type="datetimeFigureOut">
              <a:rPr lang="en-US" smtClean="0"/>
              <a:t>6/13/2025</a:t>
            </a:fld>
            <a:endParaRPr lang="en-US"/>
          </a:p>
        </p:txBody>
      </p:sp>
      <p:sp>
        <p:nvSpPr>
          <p:cNvPr id="5" name="Footer Placeholder 4">
            <a:extLst>
              <a:ext uri="{FF2B5EF4-FFF2-40B4-BE49-F238E27FC236}">
                <a16:creationId xmlns:a16="http://schemas.microsoft.com/office/drawing/2014/main" id="{A5ACB911-5CBF-892D-2C40-08A3171DEA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6C14C9-7966-A1D8-1FDD-4DFB452EF001}"/>
              </a:ext>
            </a:extLst>
          </p:cNvPr>
          <p:cNvSpPr>
            <a:spLocks noGrp="1"/>
          </p:cNvSpPr>
          <p:nvPr>
            <p:ph type="sldNum" sz="quarter" idx="12"/>
          </p:nvPr>
        </p:nvSpPr>
        <p:spPr/>
        <p:txBody>
          <a:bodyPr/>
          <a:lstStyle/>
          <a:p>
            <a:fld id="{FC456D39-F55C-49B0-B356-8E06A60CE86F}" type="slidenum">
              <a:rPr lang="en-US" smtClean="0"/>
              <a:t>‹#›</a:t>
            </a:fld>
            <a:endParaRPr lang="en-US"/>
          </a:p>
        </p:txBody>
      </p:sp>
    </p:spTree>
    <p:extLst>
      <p:ext uri="{BB962C8B-B14F-4D97-AF65-F5344CB8AC3E}">
        <p14:creationId xmlns:p14="http://schemas.microsoft.com/office/powerpoint/2010/main" val="1957954512"/>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1FFD4-6504-2469-7AE1-7D3E9DF218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64E0F0-81BA-F7AD-DE16-02EE537533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56F184-8343-A702-C15B-FDDBCB3236CC}"/>
              </a:ext>
            </a:extLst>
          </p:cNvPr>
          <p:cNvSpPr>
            <a:spLocks noGrp="1"/>
          </p:cNvSpPr>
          <p:nvPr>
            <p:ph type="dt" sz="half" idx="10"/>
          </p:nvPr>
        </p:nvSpPr>
        <p:spPr/>
        <p:txBody>
          <a:bodyPr/>
          <a:lstStyle/>
          <a:p>
            <a:fld id="{423C8950-D992-4B50-AF5A-B74FD65890B7}" type="datetimeFigureOut">
              <a:rPr lang="en-US" smtClean="0"/>
              <a:t>6/13/2025</a:t>
            </a:fld>
            <a:endParaRPr lang="en-US"/>
          </a:p>
        </p:txBody>
      </p:sp>
      <p:sp>
        <p:nvSpPr>
          <p:cNvPr id="5" name="Footer Placeholder 4">
            <a:extLst>
              <a:ext uri="{FF2B5EF4-FFF2-40B4-BE49-F238E27FC236}">
                <a16:creationId xmlns:a16="http://schemas.microsoft.com/office/drawing/2014/main" id="{A34EE004-BD5F-6B61-9038-421E7ACC63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CC9656-C652-7E6A-6BFD-5FBC17F37E50}"/>
              </a:ext>
            </a:extLst>
          </p:cNvPr>
          <p:cNvSpPr>
            <a:spLocks noGrp="1"/>
          </p:cNvSpPr>
          <p:nvPr>
            <p:ph type="sldNum" sz="quarter" idx="12"/>
          </p:nvPr>
        </p:nvSpPr>
        <p:spPr/>
        <p:txBody>
          <a:bodyPr/>
          <a:lstStyle/>
          <a:p>
            <a:fld id="{FC456D39-F55C-49B0-B356-8E06A60CE86F}" type="slidenum">
              <a:rPr lang="en-US" smtClean="0"/>
              <a:t>‹#›</a:t>
            </a:fld>
            <a:endParaRPr lang="en-US"/>
          </a:p>
        </p:txBody>
      </p:sp>
    </p:spTree>
    <p:extLst>
      <p:ext uri="{BB962C8B-B14F-4D97-AF65-F5344CB8AC3E}">
        <p14:creationId xmlns:p14="http://schemas.microsoft.com/office/powerpoint/2010/main" val="1713649941"/>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FCDFE-781C-2FB1-8FB3-6E210FAD5A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C95252-8F39-270D-192A-DAF60FA441F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8B9C73-2D2D-D2FA-EAE5-1031109A34C9}"/>
              </a:ext>
            </a:extLst>
          </p:cNvPr>
          <p:cNvSpPr>
            <a:spLocks noGrp="1"/>
          </p:cNvSpPr>
          <p:nvPr>
            <p:ph type="dt" sz="half" idx="10"/>
          </p:nvPr>
        </p:nvSpPr>
        <p:spPr/>
        <p:txBody>
          <a:bodyPr/>
          <a:lstStyle/>
          <a:p>
            <a:fld id="{423C8950-D992-4B50-AF5A-B74FD65890B7}" type="datetimeFigureOut">
              <a:rPr lang="en-US" smtClean="0"/>
              <a:t>6/13/2025</a:t>
            </a:fld>
            <a:endParaRPr lang="en-US"/>
          </a:p>
        </p:txBody>
      </p:sp>
      <p:sp>
        <p:nvSpPr>
          <p:cNvPr id="5" name="Footer Placeholder 4">
            <a:extLst>
              <a:ext uri="{FF2B5EF4-FFF2-40B4-BE49-F238E27FC236}">
                <a16:creationId xmlns:a16="http://schemas.microsoft.com/office/drawing/2014/main" id="{49855170-C663-EA47-32A2-51614674F2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2D1A4B-9A11-D34B-CE13-31D6847BE77A}"/>
              </a:ext>
            </a:extLst>
          </p:cNvPr>
          <p:cNvSpPr>
            <a:spLocks noGrp="1"/>
          </p:cNvSpPr>
          <p:nvPr>
            <p:ph type="sldNum" sz="quarter" idx="12"/>
          </p:nvPr>
        </p:nvSpPr>
        <p:spPr/>
        <p:txBody>
          <a:bodyPr/>
          <a:lstStyle/>
          <a:p>
            <a:fld id="{FC456D39-F55C-49B0-B356-8E06A60CE86F}" type="slidenum">
              <a:rPr lang="en-US" smtClean="0"/>
              <a:t>‹#›</a:t>
            </a:fld>
            <a:endParaRPr lang="en-US"/>
          </a:p>
        </p:txBody>
      </p:sp>
    </p:spTree>
    <p:extLst>
      <p:ext uri="{BB962C8B-B14F-4D97-AF65-F5344CB8AC3E}">
        <p14:creationId xmlns:p14="http://schemas.microsoft.com/office/powerpoint/2010/main" val="1436543756"/>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08064-04FC-365A-0D68-4EF08F4705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3E5F4B-BBDA-C672-C59C-1AC5554C28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0A41C5-C2CD-B98D-C9FA-97AF2704D7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2C8BAB2-8659-F7C1-18E9-EC585701A461}"/>
              </a:ext>
            </a:extLst>
          </p:cNvPr>
          <p:cNvSpPr>
            <a:spLocks noGrp="1"/>
          </p:cNvSpPr>
          <p:nvPr>
            <p:ph type="dt" sz="half" idx="10"/>
          </p:nvPr>
        </p:nvSpPr>
        <p:spPr/>
        <p:txBody>
          <a:bodyPr/>
          <a:lstStyle/>
          <a:p>
            <a:fld id="{423C8950-D992-4B50-AF5A-B74FD65890B7}" type="datetimeFigureOut">
              <a:rPr lang="en-US" smtClean="0"/>
              <a:t>6/13/2025</a:t>
            </a:fld>
            <a:endParaRPr lang="en-US"/>
          </a:p>
        </p:txBody>
      </p:sp>
      <p:sp>
        <p:nvSpPr>
          <p:cNvPr id="6" name="Footer Placeholder 5">
            <a:extLst>
              <a:ext uri="{FF2B5EF4-FFF2-40B4-BE49-F238E27FC236}">
                <a16:creationId xmlns:a16="http://schemas.microsoft.com/office/drawing/2014/main" id="{01F43EE2-8CEF-32A3-ADCC-5AEAC6FC81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953465-3B5D-50B3-9FE6-58E054653C4E}"/>
              </a:ext>
            </a:extLst>
          </p:cNvPr>
          <p:cNvSpPr>
            <a:spLocks noGrp="1"/>
          </p:cNvSpPr>
          <p:nvPr>
            <p:ph type="sldNum" sz="quarter" idx="12"/>
          </p:nvPr>
        </p:nvSpPr>
        <p:spPr/>
        <p:txBody>
          <a:bodyPr/>
          <a:lstStyle/>
          <a:p>
            <a:fld id="{FC456D39-F55C-49B0-B356-8E06A60CE86F}" type="slidenum">
              <a:rPr lang="en-US" smtClean="0"/>
              <a:t>‹#›</a:t>
            </a:fld>
            <a:endParaRPr lang="en-US"/>
          </a:p>
        </p:txBody>
      </p:sp>
    </p:spTree>
    <p:extLst>
      <p:ext uri="{BB962C8B-B14F-4D97-AF65-F5344CB8AC3E}">
        <p14:creationId xmlns:p14="http://schemas.microsoft.com/office/powerpoint/2010/main" val="3114117049"/>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2EDC0-9A50-1EAA-FB9C-DDFB324D535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403035B-0AF5-BE38-1485-247AFBA990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6912F8E-3731-FFD7-6492-90382EE0515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BFF237-9678-805C-FCCA-9FB3EBDCE9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093082-E961-C4DD-8869-5C3BC6DB50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9140DE-8E22-EFA0-DA78-AB5A32451A9C}"/>
              </a:ext>
            </a:extLst>
          </p:cNvPr>
          <p:cNvSpPr>
            <a:spLocks noGrp="1"/>
          </p:cNvSpPr>
          <p:nvPr>
            <p:ph type="dt" sz="half" idx="10"/>
          </p:nvPr>
        </p:nvSpPr>
        <p:spPr/>
        <p:txBody>
          <a:bodyPr/>
          <a:lstStyle/>
          <a:p>
            <a:fld id="{423C8950-D992-4B50-AF5A-B74FD65890B7}" type="datetimeFigureOut">
              <a:rPr lang="en-US" smtClean="0"/>
              <a:t>6/13/2025</a:t>
            </a:fld>
            <a:endParaRPr lang="en-US"/>
          </a:p>
        </p:txBody>
      </p:sp>
      <p:sp>
        <p:nvSpPr>
          <p:cNvPr id="8" name="Footer Placeholder 7">
            <a:extLst>
              <a:ext uri="{FF2B5EF4-FFF2-40B4-BE49-F238E27FC236}">
                <a16:creationId xmlns:a16="http://schemas.microsoft.com/office/drawing/2014/main" id="{7B624D33-482A-D084-DC0D-D8920E8075D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96E4E3B-7E06-63F8-0EDB-2C9FEF3788FA}"/>
              </a:ext>
            </a:extLst>
          </p:cNvPr>
          <p:cNvSpPr>
            <a:spLocks noGrp="1"/>
          </p:cNvSpPr>
          <p:nvPr>
            <p:ph type="sldNum" sz="quarter" idx="12"/>
          </p:nvPr>
        </p:nvSpPr>
        <p:spPr/>
        <p:txBody>
          <a:bodyPr/>
          <a:lstStyle/>
          <a:p>
            <a:fld id="{FC456D39-F55C-49B0-B356-8E06A60CE86F}" type="slidenum">
              <a:rPr lang="en-US" smtClean="0"/>
              <a:t>‹#›</a:t>
            </a:fld>
            <a:endParaRPr lang="en-US"/>
          </a:p>
        </p:txBody>
      </p:sp>
    </p:spTree>
    <p:extLst>
      <p:ext uri="{BB962C8B-B14F-4D97-AF65-F5344CB8AC3E}">
        <p14:creationId xmlns:p14="http://schemas.microsoft.com/office/powerpoint/2010/main" val="2564524791"/>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C19E9-9152-9657-424B-0D1305F396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0A1ADBF-3E1E-D7EA-FD77-BC41DC9E7A2B}"/>
              </a:ext>
            </a:extLst>
          </p:cNvPr>
          <p:cNvSpPr>
            <a:spLocks noGrp="1"/>
          </p:cNvSpPr>
          <p:nvPr>
            <p:ph type="dt" sz="half" idx="10"/>
          </p:nvPr>
        </p:nvSpPr>
        <p:spPr/>
        <p:txBody>
          <a:bodyPr/>
          <a:lstStyle/>
          <a:p>
            <a:fld id="{423C8950-D992-4B50-AF5A-B74FD65890B7}" type="datetimeFigureOut">
              <a:rPr lang="en-US" smtClean="0"/>
              <a:t>6/13/2025</a:t>
            </a:fld>
            <a:endParaRPr lang="en-US"/>
          </a:p>
        </p:txBody>
      </p:sp>
      <p:sp>
        <p:nvSpPr>
          <p:cNvPr id="4" name="Footer Placeholder 3">
            <a:extLst>
              <a:ext uri="{FF2B5EF4-FFF2-40B4-BE49-F238E27FC236}">
                <a16:creationId xmlns:a16="http://schemas.microsoft.com/office/drawing/2014/main" id="{A65A1A35-4F96-48F2-070F-D626F28D2ED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473856-A637-53BA-34CD-93E2992EB4BC}"/>
              </a:ext>
            </a:extLst>
          </p:cNvPr>
          <p:cNvSpPr>
            <a:spLocks noGrp="1"/>
          </p:cNvSpPr>
          <p:nvPr>
            <p:ph type="sldNum" sz="quarter" idx="12"/>
          </p:nvPr>
        </p:nvSpPr>
        <p:spPr/>
        <p:txBody>
          <a:bodyPr/>
          <a:lstStyle/>
          <a:p>
            <a:fld id="{FC456D39-F55C-49B0-B356-8E06A60CE86F}" type="slidenum">
              <a:rPr lang="en-US" smtClean="0"/>
              <a:t>‹#›</a:t>
            </a:fld>
            <a:endParaRPr lang="en-US"/>
          </a:p>
        </p:txBody>
      </p:sp>
    </p:spTree>
    <p:extLst>
      <p:ext uri="{BB962C8B-B14F-4D97-AF65-F5344CB8AC3E}">
        <p14:creationId xmlns:p14="http://schemas.microsoft.com/office/powerpoint/2010/main" val="164406745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A48760-456A-3D81-4ECE-AC8EDA680351}"/>
              </a:ext>
            </a:extLst>
          </p:cNvPr>
          <p:cNvSpPr>
            <a:spLocks noGrp="1"/>
          </p:cNvSpPr>
          <p:nvPr>
            <p:ph type="dt" sz="half" idx="10"/>
          </p:nvPr>
        </p:nvSpPr>
        <p:spPr/>
        <p:txBody>
          <a:bodyPr/>
          <a:lstStyle/>
          <a:p>
            <a:fld id="{423C8950-D992-4B50-AF5A-B74FD65890B7}" type="datetimeFigureOut">
              <a:rPr lang="en-US" smtClean="0"/>
              <a:t>6/13/2025</a:t>
            </a:fld>
            <a:endParaRPr lang="en-US"/>
          </a:p>
        </p:txBody>
      </p:sp>
      <p:sp>
        <p:nvSpPr>
          <p:cNvPr id="3" name="Footer Placeholder 2">
            <a:extLst>
              <a:ext uri="{FF2B5EF4-FFF2-40B4-BE49-F238E27FC236}">
                <a16:creationId xmlns:a16="http://schemas.microsoft.com/office/drawing/2014/main" id="{663064E9-EE39-484E-B46F-A9E95009A57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3441D55-BBDA-EBF6-86D5-8A80A2EF30AA}"/>
              </a:ext>
            </a:extLst>
          </p:cNvPr>
          <p:cNvSpPr>
            <a:spLocks noGrp="1"/>
          </p:cNvSpPr>
          <p:nvPr>
            <p:ph type="sldNum" sz="quarter" idx="12"/>
          </p:nvPr>
        </p:nvSpPr>
        <p:spPr/>
        <p:txBody>
          <a:bodyPr/>
          <a:lstStyle/>
          <a:p>
            <a:fld id="{FC456D39-F55C-49B0-B356-8E06A60CE86F}" type="slidenum">
              <a:rPr lang="en-US" smtClean="0"/>
              <a:t>‹#›</a:t>
            </a:fld>
            <a:endParaRPr lang="en-US"/>
          </a:p>
        </p:txBody>
      </p:sp>
    </p:spTree>
    <p:extLst>
      <p:ext uri="{BB962C8B-B14F-4D97-AF65-F5344CB8AC3E}">
        <p14:creationId xmlns:p14="http://schemas.microsoft.com/office/powerpoint/2010/main" val="32881700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r>
              <a:rPr lang="en-US"/>
              <a:t>Click to edit Master title style</a:t>
            </a:r>
          </a:p>
        </p:txBody>
      </p:sp>
      <p:sp>
        <p:nvSpPr>
          <p:cNvPr id="20" name="Text Placeholder 4">
            <a:extLst>
              <a:ext uri="{FF2B5EF4-FFF2-40B4-BE49-F238E27FC236}">
                <a16:creationId xmlns:a16="http://schemas.microsoft.com/office/drawing/2014/main" id="{8AB7BB6A-65B6-AEC7-836B-8D35242275AF}"/>
              </a:ext>
            </a:extLst>
          </p:cNvPr>
          <p:cNvSpPr>
            <a:spLocks noGrp="1"/>
          </p:cNvSpPr>
          <p:nvPr>
            <p:ph type="body" sz="quarter" idx="17" hasCustomPrompt="1"/>
          </p:nvPr>
        </p:nvSpPr>
        <p:spPr>
          <a:xfrm>
            <a:off x="582877" y="3476833"/>
            <a:ext cx="3465576"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6" name="Text Placeholder 4">
            <a:extLst>
              <a:ext uri="{FF2B5EF4-FFF2-40B4-BE49-F238E27FC236}">
                <a16:creationId xmlns:a16="http://schemas.microsoft.com/office/drawing/2014/main" id="{775241E4-9061-8DB7-2B87-BA0CCA011ACE}"/>
              </a:ext>
            </a:extLst>
          </p:cNvPr>
          <p:cNvSpPr>
            <a:spLocks noGrp="1"/>
          </p:cNvSpPr>
          <p:nvPr>
            <p:ph type="body" sz="quarter" idx="11" hasCustomPrompt="1"/>
          </p:nvPr>
        </p:nvSpPr>
        <p:spPr>
          <a:xfrm>
            <a:off x="582877" y="4570239"/>
            <a:ext cx="3465576"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21" name="Text Placeholder 4">
            <a:extLst>
              <a:ext uri="{FF2B5EF4-FFF2-40B4-BE49-F238E27FC236}">
                <a16:creationId xmlns:a16="http://schemas.microsoft.com/office/drawing/2014/main" id="{FB0535AF-BE85-1E67-DD92-E38C21AF7E8C}"/>
              </a:ext>
            </a:extLst>
          </p:cNvPr>
          <p:cNvSpPr>
            <a:spLocks noGrp="1"/>
          </p:cNvSpPr>
          <p:nvPr>
            <p:ph type="body" sz="quarter" idx="18" hasCustomPrompt="1"/>
          </p:nvPr>
        </p:nvSpPr>
        <p:spPr>
          <a:xfrm>
            <a:off x="4371341" y="3476833"/>
            <a:ext cx="3465576"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7" name="Text Placeholder 4">
            <a:extLst>
              <a:ext uri="{FF2B5EF4-FFF2-40B4-BE49-F238E27FC236}">
                <a16:creationId xmlns:a16="http://schemas.microsoft.com/office/drawing/2014/main" id="{82D1AEC7-7020-CBA4-58E1-0D75BA2EF496}"/>
              </a:ext>
            </a:extLst>
          </p:cNvPr>
          <p:cNvSpPr>
            <a:spLocks noGrp="1"/>
          </p:cNvSpPr>
          <p:nvPr>
            <p:ph type="body" sz="quarter" idx="12" hasCustomPrompt="1"/>
          </p:nvPr>
        </p:nvSpPr>
        <p:spPr>
          <a:xfrm>
            <a:off x="4371341" y="4570239"/>
            <a:ext cx="3465576"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22" name="Text Placeholder 4">
            <a:extLst>
              <a:ext uri="{FF2B5EF4-FFF2-40B4-BE49-F238E27FC236}">
                <a16:creationId xmlns:a16="http://schemas.microsoft.com/office/drawing/2014/main" id="{8E1F9237-EE15-C9FE-E0CA-3A37C93F9063}"/>
              </a:ext>
            </a:extLst>
          </p:cNvPr>
          <p:cNvSpPr>
            <a:spLocks noGrp="1"/>
          </p:cNvSpPr>
          <p:nvPr>
            <p:ph type="body" sz="quarter" idx="19" hasCustomPrompt="1"/>
          </p:nvPr>
        </p:nvSpPr>
        <p:spPr>
          <a:xfrm>
            <a:off x="8136551" y="3476833"/>
            <a:ext cx="3465576"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8" name="Text Placeholder 4">
            <a:extLst>
              <a:ext uri="{FF2B5EF4-FFF2-40B4-BE49-F238E27FC236}">
                <a16:creationId xmlns:a16="http://schemas.microsoft.com/office/drawing/2014/main" id="{6416719B-F50B-D496-C069-4C1F30AFEC70}"/>
              </a:ext>
            </a:extLst>
          </p:cNvPr>
          <p:cNvSpPr>
            <a:spLocks noGrp="1"/>
          </p:cNvSpPr>
          <p:nvPr>
            <p:ph type="body" sz="quarter" idx="13" hasCustomPrompt="1"/>
          </p:nvPr>
        </p:nvSpPr>
        <p:spPr>
          <a:xfrm>
            <a:off x="8136551" y="4570239"/>
            <a:ext cx="3465576"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Tree>
    <p:extLst>
      <p:ext uri="{BB962C8B-B14F-4D97-AF65-F5344CB8AC3E}">
        <p14:creationId xmlns:p14="http://schemas.microsoft.com/office/powerpoint/2010/main" val="19462390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12">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D058E-9D63-A6D0-4FD6-EF4ADE06A4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44D9517-22E2-0293-1E70-254244901D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9403AA-90FC-866E-10D4-6203DAE363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BAEA8C-6A67-3135-7CE4-19784BE32BF6}"/>
              </a:ext>
            </a:extLst>
          </p:cNvPr>
          <p:cNvSpPr>
            <a:spLocks noGrp="1"/>
          </p:cNvSpPr>
          <p:nvPr>
            <p:ph type="dt" sz="half" idx="10"/>
          </p:nvPr>
        </p:nvSpPr>
        <p:spPr/>
        <p:txBody>
          <a:bodyPr/>
          <a:lstStyle/>
          <a:p>
            <a:fld id="{423C8950-D992-4B50-AF5A-B74FD65890B7}" type="datetimeFigureOut">
              <a:rPr lang="en-US" smtClean="0"/>
              <a:t>6/13/2025</a:t>
            </a:fld>
            <a:endParaRPr lang="en-US"/>
          </a:p>
        </p:txBody>
      </p:sp>
      <p:sp>
        <p:nvSpPr>
          <p:cNvPr id="6" name="Footer Placeholder 5">
            <a:extLst>
              <a:ext uri="{FF2B5EF4-FFF2-40B4-BE49-F238E27FC236}">
                <a16:creationId xmlns:a16="http://schemas.microsoft.com/office/drawing/2014/main" id="{55F22C21-79C5-FCAD-A9C6-97C5843551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48A45E-2D78-DC88-90F4-BCCB18D4CA19}"/>
              </a:ext>
            </a:extLst>
          </p:cNvPr>
          <p:cNvSpPr>
            <a:spLocks noGrp="1"/>
          </p:cNvSpPr>
          <p:nvPr>
            <p:ph type="sldNum" sz="quarter" idx="12"/>
          </p:nvPr>
        </p:nvSpPr>
        <p:spPr/>
        <p:txBody>
          <a:bodyPr/>
          <a:lstStyle/>
          <a:p>
            <a:fld id="{FC456D39-F55C-49B0-B356-8E06A60CE86F}" type="slidenum">
              <a:rPr lang="en-US" smtClean="0"/>
              <a:t>‹#›</a:t>
            </a:fld>
            <a:endParaRPr lang="en-US"/>
          </a:p>
        </p:txBody>
      </p:sp>
    </p:spTree>
    <p:extLst>
      <p:ext uri="{BB962C8B-B14F-4D97-AF65-F5344CB8AC3E}">
        <p14:creationId xmlns:p14="http://schemas.microsoft.com/office/powerpoint/2010/main" val="2621572933"/>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54F3C-3CA3-E398-50E9-6378E55085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83F3215-867E-EDB8-F76B-C3B8D86555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71E5DB3-8C40-20DB-4647-71E313183E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015706-F602-791B-4C57-73D45EF3754E}"/>
              </a:ext>
            </a:extLst>
          </p:cNvPr>
          <p:cNvSpPr>
            <a:spLocks noGrp="1"/>
          </p:cNvSpPr>
          <p:nvPr>
            <p:ph type="dt" sz="half" idx="10"/>
          </p:nvPr>
        </p:nvSpPr>
        <p:spPr/>
        <p:txBody>
          <a:bodyPr/>
          <a:lstStyle/>
          <a:p>
            <a:fld id="{423C8950-D992-4B50-AF5A-B74FD65890B7}" type="datetimeFigureOut">
              <a:rPr lang="en-US" smtClean="0"/>
              <a:t>6/13/2025</a:t>
            </a:fld>
            <a:endParaRPr lang="en-US"/>
          </a:p>
        </p:txBody>
      </p:sp>
      <p:sp>
        <p:nvSpPr>
          <p:cNvPr id="6" name="Footer Placeholder 5">
            <a:extLst>
              <a:ext uri="{FF2B5EF4-FFF2-40B4-BE49-F238E27FC236}">
                <a16:creationId xmlns:a16="http://schemas.microsoft.com/office/drawing/2014/main" id="{28B3EC11-FBE0-0A97-71DB-016593CF3A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1156E0-6133-1EB7-BE58-9622EC53E837}"/>
              </a:ext>
            </a:extLst>
          </p:cNvPr>
          <p:cNvSpPr>
            <a:spLocks noGrp="1"/>
          </p:cNvSpPr>
          <p:nvPr>
            <p:ph type="sldNum" sz="quarter" idx="12"/>
          </p:nvPr>
        </p:nvSpPr>
        <p:spPr/>
        <p:txBody>
          <a:bodyPr/>
          <a:lstStyle/>
          <a:p>
            <a:fld id="{FC456D39-F55C-49B0-B356-8E06A60CE86F}" type="slidenum">
              <a:rPr lang="en-US" smtClean="0"/>
              <a:t>‹#›</a:t>
            </a:fld>
            <a:endParaRPr lang="en-US"/>
          </a:p>
        </p:txBody>
      </p:sp>
    </p:spTree>
    <p:extLst>
      <p:ext uri="{BB962C8B-B14F-4D97-AF65-F5344CB8AC3E}">
        <p14:creationId xmlns:p14="http://schemas.microsoft.com/office/powerpoint/2010/main" val="283798261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90D85-C71B-9DD3-C1EF-0CC25760346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469DC7F-CEBB-1120-D5E9-DB209CC5E0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928629-A29E-03FE-2098-B0EDE91066D2}"/>
              </a:ext>
            </a:extLst>
          </p:cNvPr>
          <p:cNvSpPr>
            <a:spLocks noGrp="1"/>
          </p:cNvSpPr>
          <p:nvPr>
            <p:ph type="dt" sz="half" idx="10"/>
          </p:nvPr>
        </p:nvSpPr>
        <p:spPr/>
        <p:txBody>
          <a:bodyPr/>
          <a:lstStyle/>
          <a:p>
            <a:fld id="{423C8950-D992-4B50-AF5A-B74FD65890B7}" type="datetimeFigureOut">
              <a:rPr lang="en-US" smtClean="0"/>
              <a:t>6/13/2025</a:t>
            </a:fld>
            <a:endParaRPr lang="en-US"/>
          </a:p>
        </p:txBody>
      </p:sp>
      <p:sp>
        <p:nvSpPr>
          <p:cNvPr id="5" name="Footer Placeholder 4">
            <a:extLst>
              <a:ext uri="{FF2B5EF4-FFF2-40B4-BE49-F238E27FC236}">
                <a16:creationId xmlns:a16="http://schemas.microsoft.com/office/drawing/2014/main" id="{7D7E45A4-6175-AC22-AF75-132D04502A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B172FA-9833-C5D7-F335-1EEAA5BFFB07}"/>
              </a:ext>
            </a:extLst>
          </p:cNvPr>
          <p:cNvSpPr>
            <a:spLocks noGrp="1"/>
          </p:cNvSpPr>
          <p:nvPr>
            <p:ph type="sldNum" sz="quarter" idx="12"/>
          </p:nvPr>
        </p:nvSpPr>
        <p:spPr/>
        <p:txBody>
          <a:bodyPr/>
          <a:lstStyle/>
          <a:p>
            <a:fld id="{FC456D39-F55C-49B0-B356-8E06A60CE86F}" type="slidenum">
              <a:rPr lang="en-US" smtClean="0"/>
              <a:t>‹#›</a:t>
            </a:fld>
            <a:endParaRPr lang="en-US"/>
          </a:p>
        </p:txBody>
      </p:sp>
    </p:spTree>
    <p:extLst>
      <p:ext uri="{BB962C8B-B14F-4D97-AF65-F5344CB8AC3E}">
        <p14:creationId xmlns:p14="http://schemas.microsoft.com/office/powerpoint/2010/main" val="897479568"/>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04F056-55F7-2074-E9FC-DDD6AE36C56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45C2805-C8D9-2BD8-1432-8B02859CF1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48729C-6741-A77E-EDF3-CE3938D74C02}"/>
              </a:ext>
            </a:extLst>
          </p:cNvPr>
          <p:cNvSpPr>
            <a:spLocks noGrp="1"/>
          </p:cNvSpPr>
          <p:nvPr>
            <p:ph type="dt" sz="half" idx="10"/>
          </p:nvPr>
        </p:nvSpPr>
        <p:spPr/>
        <p:txBody>
          <a:bodyPr/>
          <a:lstStyle/>
          <a:p>
            <a:fld id="{423C8950-D992-4B50-AF5A-B74FD65890B7}" type="datetimeFigureOut">
              <a:rPr lang="en-US" smtClean="0"/>
              <a:t>6/13/2025</a:t>
            </a:fld>
            <a:endParaRPr lang="en-US"/>
          </a:p>
        </p:txBody>
      </p:sp>
      <p:sp>
        <p:nvSpPr>
          <p:cNvPr id="5" name="Footer Placeholder 4">
            <a:extLst>
              <a:ext uri="{FF2B5EF4-FFF2-40B4-BE49-F238E27FC236}">
                <a16:creationId xmlns:a16="http://schemas.microsoft.com/office/drawing/2014/main" id="{4283C3D9-B3CD-F19D-A7BE-D91CE1C943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2595CA-461A-0908-9D0E-5B508EC10DE0}"/>
              </a:ext>
            </a:extLst>
          </p:cNvPr>
          <p:cNvSpPr>
            <a:spLocks noGrp="1"/>
          </p:cNvSpPr>
          <p:nvPr>
            <p:ph type="sldNum" sz="quarter" idx="12"/>
          </p:nvPr>
        </p:nvSpPr>
        <p:spPr/>
        <p:txBody>
          <a:bodyPr/>
          <a:lstStyle/>
          <a:p>
            <a:fld id="{FC456D39-F55C-49B0-B356-8E06A60CE86F}" type="slidenum">
              <a:rPr lang="en-US" smtClean="0"/>
              <a:t>‹#›</a:t>
            </a:fld>
            <a:endParaRPr lang="en-US"/>
          </a:p>
        </p:txBody>
      </p:sp>
    </p:spTree>
    <p:extLst>
      <p:ext uri="{BB962C8B-B14F-4D97-AF65-F5344CB8AC3E}">
        <p14:creationId xmlns:p14="http://schemas.microsoft.com/office/powerpoint/2010/main" val="3044197223"/>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spAutoFit/>
          </a:bodyPr>
          <a:lstStyle>
            <a:lvl1pPr>
              <a:lnSpc>
                <a:spcPts val="3075"/>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3933227438"/>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C23437-6CD4-4BCC-B3D3-A230FB04FC8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3576" cy="6854625"/>
          </a:xfrm>
          <a:prstGeom prst="rect">
            <a:avLst/>
          </a:prstGeom>
        </p:spPr>
      </p:pic>
      <p:sp>
        <p:nvSpPr>
          <p:cNvPr id="12" name="Rectangle 11">
            <a:extLst>
              <a:ext uri="{FF2B5EF4-FFF2-40B4-BE49-F238E27FC236}">
                <a16:creationId xmlns:a16="http://schemas.microsoft.com/office/drawing/2014/main" id="{9C222CD8-ACA6-4768-98F7-9860BEB548FB}"/>
              </a:ext>
            </a:extLst>
          </p:cNvPr>
          <p:cNvSpPr/>
          <p:nvPr userDrawn="1"/>
        </p:nvSpPr>
        <p:spPr bwMode="auto">
          <a:xfrm>
            <a:off x="1" y="0"/>
            <a:ext cx="5766179" cy="6858000"/>
          </a:xfrm>
          <a:prstGeom prst="rect">
            <a:avLst/>
          </a:prstGeom>
          <a:solidFill>
            <a:srgbClr val="002050">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819B4CBD-496C-4063-972C-35E6A7A32165}"/>
              </a:ext>
            </a:extLst>
          </p:cNvPr>
          <p:cNvGrpSpPr/>
          <p:nvPr userDrawn="1"/>
        </p:nvGrpSpPr>
        <p:grpSpPr>
          <a:xfrm>
            <a:off x="267551" y="6162711"/>
            <a:ext cx="1648360" cy="353933"/>
            <a:chOff x="448525" y="485810"/>
            <a:chExt cx="1648360" cy="353933"/>
          </a:xfrm>
        </p:grpSpPr>
        <p:pic>
          <p:nvPicPr>
            <p:cNvPr id="14" name="Picture 13">
              <a:extLst>
                <a:ext uri="{FF2B5EF4-FFF2-40B4-BE49-F238E27FC236}">
                  <a16:creationId xmlns:a16="http://schemas.microsoft.com/office/drawing/2014/main" id="{3B2137C4-2994-4BA2-8F4E-A227B7AFC44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48525" y="485810"/>
              <a:ext cx="353883" cy="353933"/>
            </a:xfrm>
            <a:prstGeom prst="rect">
              <a:avLst/>
            </a:prstGeom>
          </p:spPr>
        </p:pic>
        <p:sp>
          <p:nvSpPr>
            <p:cNvPr id="15" name="Freeform 12">
              <a:extLst>
                <a:ext uri="{FF2B5EF4-FFF2-40B4-BE49-F238E27FC236}">
                  <a16:creationId xmlns:a16="http://schemas.microsoft.com/office/drawing/2014/main" id="{0D25C2C9-719A-4AC1-BF5E-724AFD5D4125}"/>
                </a:ext>
              </a:extLst>
            </p:cNvPr>
            <p:cNvSpPr>
              <a:spLocks noEditPoints="1"/>
            </p:cNvSpPr>
            <p:nvPr userDrawn="1"/>
          </p:nvSpPr>
          <p:spPr bwMode="gray">
            <a:xfrm>
              <a:off x="905789" y="540601"/>
              <a:ext cx="1191096" cy="233131"/>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a:solidFill>
                  <a:schemeClr val="bg1"/>
                </a:solidFill>
              </a:endParaRPr>
            </a:p>
          </p:txBody>
        </p:sp>
      </p:grpSp>
    </p:spTree>
    <p:extLst>
      <p:ext uri="{BB962C8B-B14F-4D97-AF65-F5344CB8AC3E}">
        <p14:creationId xmlns:p14="http://schemas.microsoft.com/office/powerpoint/2010/main" val="3286014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046980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90868" y="585788"/>
            <a:ext cx="11018520" cy="553998"/>
          </a:xfrm>
        </p:spPr>
        <p:txBody>
          <a:bodyPr/>
          <a:lstStyle>
            <a:lvl1pPr algn="ctr">
              <a:defRPr kumimoji="0" lang="en-US" sz="3600" b="0" i="0" u="none" strike="noStrike" kern="1200" cap="none" spc="0" normalizeH="0" baseline="0" dirty="0">
                <a:ln w="3175">
                  <a:noFill/>
                </a:ln>
                <a:solidFill>
                  <a:schemeClr val="tx1"/>
                </a:solidFill>
                <a:effectLst/>
                <a:uLnTx/>
                <a:uFillTx/>
                <a:latin typeface="+mj-lt"/>
                <a:ea typeface="+mj-lt"/>
                <a:cs typeface="Segoe UI Semibold"/>
              </a:defRPr>
            </a:lvl1pPr>
          </a:lstStyle>
          <a:p>
            <a:r>
              <a:rPr lang="en-US"/>
              <a:t>Click to edit Master title style</a:t>
            </a:r>
          </a:p>
        </p:txBody>
      </p:sp>
    </p:spTree>
    <p:extLst>
      <p:ext uri="{BB962C8B-B14F-4D97-AF65-F5344CB8AC3E}">
        <p14:creationId xmlns:p14="http://schemas.microsoft.com/office/powerpoint/2010/main" val="4094796237"/>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1_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EB14B318-2D99-B1FF-D382-1154E842E57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24475" y="0"/>
            <a:ext cx="6867525" cy="6858000"/>
          </a:xfrm>
          <a:prstGeom prst="rect">
            <a:avLst/>
          </a:prstGeom>
        </p:spPr>
      </p:pic>
    </p:spTree>
    <p:extLst>
      <p:ext uri="{BB962C8B-B14F-4D97-AF65-F5344CB8AC3E}">
        <p14:creationId xmlns:p14="http://schemas.microsoft.com/office/powerpoint/2010/main" val="277595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3_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3" name="Picture 2" descr="A person sitting in a chair&#10;&#10;Description automatically generated with low confidence">
            <a:extLst>
              <a:ext uri="{FF2B5EF4-FFF2-40B4-BE49-F238E27FC236}">
                <a16:creationId xmlns:a16="http://schemas.microsoft.com/office/drawing/2014/main" id="{72DFF251-CF9D-1679-096A-38092E1E21FD}"/>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t="-1"/>
          <a:stretch/>
        </p:blipFill>
        <p:spPr>
          <a:xfrm flipH="1">
            <a:off x="5324856" y="-1"/>
            <a:ext cx="6867144" cy="6852191"/>
          </a:xfrm>
          <a:prstGeom prst="rect">
            <a:avLst/>
          </a:prstGeom>
        </p:spPr>
      </p:pic>
    </p:spTree>
    <p:extLst>
      <p:ext uri="{BB962C8B-B14F-4D97-AF65-F5344CB8AC3E}">
        <p14:creationId xmlns:p14="http://schemas.microsoft.com/office/powerpoint/2010/main" val="1310223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3">
    <p:bg>
      <p:bgPr>
        <a:solidFill>
          <a:srgbClr val="F4F3F5"/>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9B2A911-B0BE-4078-EF4E-4BEDAA9A84F7}"/>
              </a:ext>
            </a:extLst>
          </p:cNvPr>
          <p:cNvSpPr>
            <a:spLocks noGrp="1"/>
          </p:cNvSpPr>
          <p:nvPr>
            <p:ph type="title" hasCustomPrompt="1"/>
          </p:nvPr>
        </p:nvSpPr>
        <p:spPr>
          <a:xfrm>
            <a:off x="588263" y="457200"/>
            <a:ext cx="11018520" cy="430887"/>
          </a:xfrm>
        </p:spPr>
        <p:txBody>
          <a:bodyPr>
            <a:spAutoFit/>
          </a:bodyPr>
          <a:lstStyle>
            <a:lvl1pPr>
              <a:defRPr>
                <a:solidFill>
                  <a:schemeClr val="bg1"/>
                </a:solidFill>
              </a:defRPr>
            </a:lvl1pPr>
          </a:lstStyle>
          <a:p>
            <a:r>
              <a:rPr lang="en-US"/>
              <a:t>Click to edit title style</a:t>
            </a:r>
          </a:p>
        </p:txBody>
      </p:sp>
      <p:sp>
        <p:nvSpPr>
          <p:cNvPr id="16" name="Text Placeholder 3">
            <a:extLst>
              <a:ext uri="{FF2B5EF4-FFF2-40B4-BE49-F238E27FC236}">
                <a16:creationId xmlns:a16="http://schemas.microsoft.com/office/drawing/2014/main" id="{46628952-3608-D408-E97B-C5509801C79B}"/>
              </a:ext>
            </a:extLst>
          </p:cNvPr>
          <p:cNvSpPr>
            <a:spLocks noGrp="1"/>
          </p:cNvSpPr>
          <p:nvPr>
            <p:ph type="body" sz="quarter" idx="10" hasCustomPrompt="1"/>
          </p:nvPr>
        </p:nvSpPr>
        <p:spPr>
          <a:xfrm>
            <a:off x="588263" y="1971020"/>
            <a:ext cx="9449500"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7" name="Text Placeholder 4">
            <a:extLst>
              <a:ext uri="{FF2B5EF4-FFF2-40B4-BE49-F238E27FC236}">
                <a16:creationId xmlns:a16="http://schemas.microsoft.com/office/drawing/2014/main" id="{7ECF5273-A148-FB51-F033-C68836870BF8}"/>
              </a:ext>
            </a:extLst>
          </p:cNvPr>
          <p:cNvSpPr>
            <a:spLocks noGrp="1"/>
          </p:cNvSpPr>
          <p:nvPr>
            <p:ph type="body" sz="quarter" idx="11" hasCustomPrompt="1"/>
          </p:nvPr>
        </p:nvSpPr>
        <p:spPr>
          <a:xfrm>
            <a:off x="586062" y="3214124"/>
            <a:ext cx="3474720"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F55F1A17-F2A5-5652-4364-4C2289C1976A}"/>
              </a:ext>
            </a:extLst>
          </p:cNvPr>
          <p:cNvSpPr>
            <a:spLocks noGrp="1"/>
          </p:cNvSpPr>
          <p:nvPr>
            <p:ph type="body" sz="quarter" idx="17" hasCustomPrompt="1"/>
          </p:nvPr>
        </p:nvSpPr>
        <p:spPr>
          <a:xfrm>
            <a:off x="584200" y="3521898"/>
            <a:ext cx="3474720"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8" name="Text Placeholder 4">
            <a:extLst>
              <a:ext uri="{FF2B5EF4-FFF2-40B4-BE49-F238E27FC236}">
                <a16:creationId xmlns:a16="http://schemas.microsoft.com/office/drawing/2014/main" id="{9257DF0E-A198-77D3-1F5B-6CF8B60A490D}"/>
              </a:ext>
            </a:extLst>
          </p:cNvPr>
          <p:cNvSpPr>
            <a:spLocks noGrp="1"/>
          </p:cNvSpPr>
          <p:nvPr>
            <p:ph type="body" sz="quarter" idx="12" hasCustomPrompt="1"/>
          </p:nvPr>
        </p:nvSpPr>
        <p:spPr>
          <a:xfrm>
            <a:off x="4356101" y="3214124"/>
            <a:ext cx="3474720"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E4A7EAE6-CBDF-702E-4BB2-0091C85D7DFA}"/>
              </a:ext>
            </a:extLst>
          </p:cNvPr>
          <p:cNvSpPr>
            <a:spLocks noGrp="1"/>
          </p:cNvSpPr>
          <p:nvPr>
            <p:ph type="body" sz="quarter" idx="18" hasCustomPrompt="1"/>
          </p:nvPr>
        </p:nvSpPr>
        <p:spPr>
          <a:xfrm>
            <a:off x="4356101" y="3521898"/>
            <a:ext cx="3474720"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9" name="Text Placeholder 4">
            <a:extLst>
              <a:ext uri="{FF2B5EF4-FFF2-40B4-BE49-F238E27FC236}">
                <a16:creationId xmlns:a16="http://schemas.microsoft.com/office/drawing/2014/main" id="{A65E358F-5CAF-2294-2C8A-0C65BE0A268F}"/>
              </a:ext>
            </a:extLst>
          </p:cNvPr>
          <p:cNvSpPr>
            <a:spLocks noGrp="1"/>
          </p:cNvSpPr>
          <p:nvPr>
            <p:ph type="body" sz="quarter" idx="13" hasCustomPrompt="1"/>
          </p:nvPr>
        </p:nvSpPr>
        <p:spPr>
          <a:xfrm>
            <a:off x="8128000" y="3214124"/>
            <a:ext cx="3474445"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602E34F2-8AEC-5D82-A459-7615DC29B15F}"/>
              </a:ext>
            </a:extLst>
          </p:cNvPr>
          <p:cNvSpPr>
            <a:spLocks noGrp="1"/>
          </p:cNvSpPr>
          <p:nvPr>
            <p:ph type="body" sz="quarter" idx="19" hasCustomPrompt="1"/>
          </p:nvPr>
        </p:nvSpPr>
        <p:spPr>
          <a:xfrm>
            <a:off x="8134943" y="3521898"/>
            <a:ext cx="3474445"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Tree>
    <p:extLst>
      <p:ext uri="{BB962C8B-B14F-4D97-AF65-F5344CB8AC3E}">
        <p14:creationId xmlns:p14="http://schemas.microsoft.com/office/powerpoint/2010/main" val="17396929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4_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3" name="Picture 2" descr="A picture containing person, tree, crowd&#10;&#10;Description automatically generated">
            <a:extLst>
              <a:ext uri="{FF2B5EF4-FFF2-40B4-BE49-F238E27FC236}">
                <a16:creationId xmlns:a16="http://schemas.microsoft.com/office/drawing/2014/main" id="{1148C555-EC4C-CB08-083C-7761AEE257C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flipH="1">
            <a:off x="5324473" y="0"/>
            <a:ext cx="6867526" cy="6858000"/>
          </a:xfrm>
          <a:prstGeom prst="rect">
            <a:avLst/>
          </a:prstGeom>
        </p:spPr>
      </p:pic>
    </p:spTree>
    <p:extLst>
      <p:ext uri="{BB962C8B-B14F-4D97-AF65-F5344CB8AC3E}">
        <p14:creationId xmlns:p14="http://schemas.microsoft.com/office/powerpoint/2010/main" val="2290382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5_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3" name="Picture 2" descr="A person looking at a computer&#10;&#10;Description automatically generated with medium confidence">
            <a:extLst>
              <a:ext uri="{FF2B5EF4-FFF2-40B4-BE49-F238E27FC236}">
                <a16:creationId xmlns:a16="http://schemas.microsoft.com/office/drawing/2014/main" id="{5A9567F8-5A12-9808-B2F3-B996AAA4A46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24477" y="0"/>
            <a:ext cx="6867524" cy="6858000"/>
          </a:xfrm>
          <a:prstGeom prst="rect">
            <a:avLst/>
          </a:prstGeom>
        </p:spPr>
      </p:pic>
    </p:spTree>
    <p:extLst>
      <p:ext uri="{BB962C8B-B14F-4D97-AF65-F5344CB8AC3E}">
        <p14:creationId xmlns:p14="http://schemas.microsoft.com/office/powerpoint/2010/main" val="1383519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6_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4" name="Picture 3" descr="A picture containing person, sitting, indoor, ceiling&#10;&#10;Description automatically generated">
            <a:extLst>
              <a:ext uri="{FF2B5EF4-FFF2-40B4-BE49-F238E27FC236}">
                <a16:creationId xmlns:a16="http://schemas.microsoft.com/office/drawing/2014/main" id="{153D1A69-EBBA-1144-E5D4-92FC0E687DC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24474" y="0"/>
            <a:ext cx="6867525" cy="6858000"/>
          </a:xfrm>
          <a:prstGeom prst="rect">
            <a:avLst/>
          </a:prstGeom>
        </p:spPr>
      </p:pic>
    </p:spTree>
    <p:extLst>
      <p:ext uri="{BB962C8B-B14F-4D97-AF65-F5344CB8AC3E}">
        <p14:creationId xmlns:p14="http://schemas.microsoft.com/office/powerpoint/2010/main" val="41790002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7_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3" name="Picture 2" descr="A person sitting on the floor using a computer&#10;&#10;Description automatically generated with medium confidence">
            <a:extLst>
              <a:ext uri="{FF2B5EF4-FFF2-40B4-BE49-F238E27FC236}">
                <a16:creationId xmlns:a16="http://schemas.microsoft.com/office/drawing/2014/main" id="{E6D20F24-8F16-D117-B4F5-7670C20E460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flipH="1">
            <a:off x="5324476" y="0"/>
            <a:ext cx="6867524" cy="6858000"/>
          </a:xfrm>
          <a:prstGeom prst="rect">
            <a:avLst/>
          </a:prstGeom>
        </p:spPr>
      </p:pic>
    </p:spTree>
    <p:extLst>
      <p:ext uri="{BB962C8B-B14F-4D97-AF65-F5344CB8AC3E}">
        <p14:creationId xmlns:p14="http://schemas.microsoft.com/office/powerpoint/2010/main" val="16894643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85285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971808148"/>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_Sub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73CFBD8-54AB-4E43-BDA9-C7C1A857B543}"/>
              </a:ext>
            </a:extLst>
          </p:cNvPr>
          <p:cNvSpPr>
            <a:spLocks noGrp="1"/>
          </p:cNvSpPr>
          <p:nvPr>
            <p:ph type="title" hasCustomPrompt="1"/>
          </p:nvPr>
        </p:nvSpPr>
        <p:spPr>
          <a:xfrm>
            <a:off x="455995" y="439119"/>
            <a:ext cx="11018511" cy="409343"/>
          </a:xfrm>
        </p:spPr>
        <p:txBody>
          <a:bodyPr vert="horz" wrap="square" lIns="146304" tIns="91440" rIns="146304" bIns="91440" rtlCol="0" anchor="t">
            <a:noAutofit/>
          </a:bodyPr>
          <a:lstStyle>
            <a:lvl1pPr>
              <a:defRPr lang="en-US" sz="2800" b="1" i="0" dirty="0">
                <a:latin typeface="Segoe UI Semibold" panose="020B0502040204020203" pitchFamily="34" charset="0"/>
                <a:cs typeface="Segoe UI Semibold" panose="020B0502040204020203" pitchFamily="34" charset="0"/>
              </a:defRPr>
            </a:lvl1pPr>
          </a:lstStyle>
          <a:p>
            <a:pPr marL="0" lvl="0">
              <a:lnSpc>
                <a:spcPct val="95000"/>
              </a:lnSpc>
            </a:pPr>
            <a:r>
              <a:rPr lang="en-US"/>
              <a:t>Title</a:t>
            </a:r>
          </a:p>
        </p:txBody>
      </p:sp>
      <p:sp>
        <p:nvSpPr>
          <p:cNvPr id="5" name="Text Placeholder 5">
            <a:extLst>
              <a:ext uri="{FF2B5EF4-FFF2-40B4-BE49-F238E27FC236}">
                <a16:creationId xmlns:a16="http://schemas.microsoft.com/office/drawing/2014/main" id="{BB64CA64-B207-8249-971A-CD0F3C75A6F8}"/>
              </a:ext>
            </a:extLst>
          </p:cNvPr>
          <p:cNvSpPr>
            <a:spLocks noGrp="1"/>
          </p:cNvSpPr>
          <p:nvPr>
            <p:ph type="body" sz="quarter" idx="10"/>
          </p:nvPr>
        </p:nvSpPr>
        <p:spPr>
          <a:xfrm>
            <a:off x="455995" y="967440"/>
            <a:ext cx="11018838" cy="233910"/>
          </a:xfrm>
        </p:spPr>
        <p:txBody>
          <a:bodyPr vert="horz" wrap="square" lIns="146304" tIns="0" rIns="0" bIns="0" rtlCol="0" anchor="t">
            <a:spAutoFit/>
          </a:bodyPr>
          <a:lstStyle>
            <a:lvl1pPr marL="0" indent="0">
              <a:buNone/>
              <a:defRPr lang="en-US" sz="1600" b="1" i="0" cap="none" dirty="0" smtClean="0">
                <a:ln w="3175">
                  <a:noFill/>
                </a:ln>
                <a:solidFill>
                  <a:schemeClr val="accent1"/>
                </a:solidFill>
                <a:effectLst/>
                <a:latin typeface="Segoe UI Semibold" panose="020B0502040204020203" pitchFamily="34" charset="0"/>
                <a:cs typeface="Segoe UI Semibold" panose="020B0502040204020203" pitchFamily="34" charset="0"/>
              </a:defRPr>
            </a:lvl1pPr>
          </a:lstStyle>
          <a:p>
            <a:pPr marL="0" lvl="0">
              <a:lnSpc>
                <a:spcPct val="95000"/>
              </a:lnSpc>
              <a:spcBef>
                <a:spcPct val="0"/>
              </a:spcBef>
            </a:pPr>
            <a:r>
              <a:rPr lang="en-US"/>
              <a:t>Edit Master text styles</a:t>
            </a:r>
          </a:p>
        </p:txBody>
      </p:sp>
    </p:spTree>
    <p:extLst>
      <p:ext uri="{BB962C8B-B14F-4D97-AF65-F5344CB8AC3E}">
        <p14:creationId xmlns:p14="http://schemas.microsoft.com/office/powerpoint/2010/main" val="1537852523"/>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6277F0-97AF-4DEB-8C0E-78316F300F3D}"/>
              </a:ext>
            </a:extLst>
          </p:cNvPr>
          <p:cNvSpPr>
            <a:spLocks noGrp="1"/>
          </p:cNvSpPr>
          <p:nvPr>
            <p:ph type="dt" sz="half" idx="10"/>
          </p:nvPr>
        </p:nvSpPr>
        <p:spPr/>
        <p:txBody>
          <a:bodyPr/>
          <a:lstStyle/>
          <a:p>
            <a:fld id="{63C09F88-6F46-41E3-ACED-3C4A8AEF32C6}" type="datetimeFigureOut">
              <a:rPr lang="en-US" smtClean="0"/>
              <a:t>6/13/2025</a:t>
            </a:fld>
            <a:endParaRPr lang="en-US"/>
          </a:p>
        </p:txBody>
      </p:sp>
      <p:sp>
        <p:nvSpPr>
          <p:cNvPr id="3" name="Footer Placeholder 2">
            <a:extLst>
              <a:ext uri="{FF2B5EF4-FFF2-40B4-BE49-F238E27FC236}">
                <a16:creationId xmlns:a16="http://schemas.microsoft.com/office/drawing/2014/main" id="{F46D57F4-ECE4-49EA-BA18-998D29F4E8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713C59-BFCB-4CB0-BCDF-A09B794EA6F3}"/>
              </a:ext>
            </a:extLst>
          </p:cNvPr>
          <p:cNvSpPr>
            <a:spLocks noGrp="1"/>
          </p:cNvSpPr>
          <p:nvPr>
            <p:ph type="sldNum" sz="quarter" idx="12"/>
          </p:nvPr>
        </p:nvSpPr>
        <p:spPr/>
        <p:txBody>
          <a:bodyPr/>
          <a:lstStyle/>
          <a:p>
            <a:fld id="{1BB6C8DE-FD74-4351-BAD2-22241D08F1E0}" type="slidenum">
              <a:rPr lang="en-US" smtClean="0"/>
              <a:t>‹#›</a:t>
            </a:fld>
            <a:endParaRPr lang="en-US"/>
          </a:p>
        </p:txBody>
      </p:sp>
    </p:spTree>
    <p:extLst>
      <p:ext uri="{BB962C8B-B14F-4D97-AF65-F5344CB8AC3E}">
        <p14:creationId xmlns:p14="http://schemas.microsoft.com/office/powerpoint/2010/main" val="4001696359"/>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249573"/>
          </a:xfrm>
        </p:spPr>
        <p:txBody>
          <a:bodyPr/>
          <a:lstStyle>
            <a:lvl1pPr>
              <a:defRPr sz="1400">
                <a:solidFill>
                  <a:schemeClr val="tx1"/>
                </a:solidFill>
                <a:latin typeface="+mn-lt"/>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97134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41226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4">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r>
              <a:rPr lang="en-US"/>
              <a:t>Click to edit Master title style</a:t>
            </a:r>
          </a:p>
        </p:txBody>
      </p:sp>
      <p:sp>
        <p:nvSpPr>
          <p:cNvPr id="12" name="Oval 11">
            <a:extLst>
              <a:ext uri="{FF2B5EF4-FFF2-40B4-BE49-F238E27FC236}">
                <a16:creationId xmlns:a16="http://schemas.microsoft.com/office/drawing/2014/main" id="{1A257B80-0E22-6118-D58C-8D479BE856CC}"/>
              </a:ext>
            </a:extLst>
          </p:cNvPr>
          <p:cNvSpPr/>
          <p:nvPr userDrawn="1"/>
        </p:nvSpPr>
        <p:spPr>
          <a:xfrm>
            <a:off x="1216757" y="1609347"/>
            <a:ext cx="2196790" cy="219679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434578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Semibold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465919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3" name="Oval 12">
            <a:extLst>
              <a:ext uri="{FF2B5EF4-FFF2-40B4-BE49-F238E27FC236}">
                <a16:creationId xmlns:a16="http://schemas.microsoft.com/office/drawing/2014/main" id="{F3C5F4DB-FE2F-3894-3C54-F1395F059BC1}"/>
              </a:ext>
            </a:extLst>
          </p:cNvPr>
          <p:cNvSpPr/>
          <p:nvPr userDrawn="1"/>
        </p:nvSpPr>
        <p:spPr>
          <a:xfrm>
            <a:off x="4997605" y="1609347"/>
            <a:ext cx="2196790" cy="2196790"/>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434578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4"/>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465919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Oval 10">
            <a:extLst>
              <a:ext uri="{FF2B5EF4-FFF2-40B4-BE49-F238E27FC236}">
                <a16:creationId xmlns:a16="http://schemas.microsoft.com/office/drawing/2014/main" id="{F3C14C4D-447D-641B-9EE1-BB7D37876DFD}"/>
              </a:ext>
            </a:extLst>
          </p:cNvPr>
          <p:cNvSpPr/>
          <p:nvPr userDrawn="1"/>
        </p:nvSpPr>
        <p:spPr>
          <a:xfrm>
            <a:off x="8769505" y="1609347"/>
            <a:ext cx="2196790" cy="219679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434578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465919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Tree>
    <p:extLst>
      <p:ext uri="{BB962C8B-B14F-4D97-AF65-F5344CB8AC3E}">
        <p14:creationId xmlns:p14="http://schemas.microsoft.com/office/powerpoint/2010/main" val="21413421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12">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a:t>
            </a:r>
            <a:r>
              <a:rPr lang="en-US" sz="686" baseline="0">
                <a:gradFill>
                  <a:gsLst>
                    <a:gs pos="0">
                      <a:schemeClr val="tx1"/>
                    </a:gs>
                    <a:gs pos="100000">
                      <a:schemeClr val="tx1"/>
                    </a:gs>
                  </a:gsLst>
                  <a:lin ang="5400000" scaled="0"/>
                </a:gradFill>
                <a:cs typeface="Segoe UI" pitchFamily="34" charset="0"/>
              </a:rPr>
              <a:t> Copyright</a:t>
            </a:r>
            <a:r>
              <a:rPr lang="en-US" sz="686">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390076669"/>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1_Blank 12 Colum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35185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2820894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29562881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1427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74014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463446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54680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41727869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11191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D8D2DB-4390-3517-722B-B40C975E31A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nSpc>
                <a:spcPct val="100000"/>
              </a:lnSpc>
              <a:defRPr sz="36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40982870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amp; Icon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r>
              <a:rPr lang="en-US"/>
              <a:t>Click to edit Master title style</a:t>
            </a:r>
          </a:p>
        </p:txBody>
      </p:sp>
      <p:sp>
        <p:nvSpPr>
          <p:cNvPr id="15" name="Oval 14" descr="icon of a finger pushing a button">
            <a:extLst>
              <a:ext uri="{FF2B5EF4-FFF2-40B4-BE49-F238E27FC236}">
                <a16:creationId xmlns:a16="http://schemas.microsoft.com/office/drawing/2014/main" id="{91CE41BB-FD3B-0B43-6764-5F1E09FE7687}"/>
              </a:ext>
            </a:extLst>
          </p:cNvPr>
          <p:cNvSpPr/>
          <p:nvPr userDrawn="1"/>
        </p:nvSpPr>
        <p:spPr bwMode="auto">
          <a:xfrm>
            <a:off x="1935573" y="2319841"/>
            <a:ext cx="769327" cy="769327"/>
          </a:xfrm>
          <a:prstGeom prst="ellipse">
            <a:avLst/>
          </a:prstGeom>
          <a:solidFill>
            <a:schemeClr val="accent1"/>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4" name="Oval 13" descr="icon of a finger pushing a button">
            <a:extLst>
              <a:ext uri="{FF2B5EF4-FFF2-40B4-BE49-F238E27FC236}">
                <a16:creationId xmlns:a16="http://schemas.microsoft.com/office/drawing/2014/main" id="{A9082D92-8FAE-B4E1-1EBD-84F2832796CF}"/>
              </a:ext>
            </a:extLst>
          </p:cNvPr>
          <p:cNvSpPr/>
          <p:nvPr userDrawn="1"/>
        </p:nvSpPr>
        <p:spPr bwMode="auto">
          <a:xfrm>
            <a:off x="5724037" y="2319841"/>
            <a:ext cx="769327" cy="769327"/>
          </a:xfrm>
          <a:prstGeom prst="ellipse">
            <a:avLst/>
          </a:prstGeom>
          <a:solidFill>
            <a:schemeClr val="accent2"/>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6" name="Oval 15" descr="icon of a finger pushing a button">
            <a:extLst>
              <a:ext uri="{FF2B5EF4-FFF2-40B4-BE49-F238E27FC236}">
                <a16:creationId xmlns:a16="http://schemas.microsoft.com/office/drawing/2014/main" id="{60DC1A10-DF13-24FE-5A88-8BAF8EC3321F}"/>
              </a:ext>
            </a:extLst>
          </p:cNvPr>
          <p:cNvSpPr/>
          <p:nvPr userDrawn="1"/>
        </p:nvSpPr>
        <p:spPr bwMode="auto">
          <a:xfrm>
            <a:off x="9480780" y="2319841"/>
            <a:ext cx="769327" cy="769327"/>
          </a:xfrm>
          <a:prstGeom prst="ellipse">
            <a:avLst/>
          </a:prstGeom>
          <a:solidFill>
            <a:schemeClr val="accent4"/>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4"/>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Semibold 14/18</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Tree>
    <p:extLst>
      <p:ext uri="{BB962C8B-B14F-4D97-AF65-F5344CB8AC3E}">
        <p14:creationId xmlns:p14="http://schemas.microsoft.com/office/powerpoint/2010/main" val="2045337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30797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pic>
        <p:nvPicPr>
          <p:cNvPr id="3" name="MS logo white - EMF" descr="Microsoft logo white text version">
            <a:extLst>
              <a:ext uri="{FF2B5EF4-FFF2-40B4-BE49-F238E27FC236}">
                <a16:creationId xmlns:a16="http://schemas.microsoft.com/office/drawing/2014/main" id="{8C5C62D9-EF6F-4E48-C55D-32A695D5AA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2042" y="585788"/>
            <a:ext cx="1366245" cy="292608"/>
          </a:xfrm>
          <a:prstGeom prst="rect">
            <a:avLst/>
          </a:prstGeom>
        </p:spPr>
      </p:pic>
    </p:spTree>
    <p:extLst>
      <p:ext uri="{BB962C8B-B14F-4D97-AF65-F5344CB8AC3E}">
        <p14:creationId xmlns:p14="http://schemas.microsoft.com/office/powerpoint/2010/main" val="1881189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1_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4929648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B772563F-40E9-6BD9-48C8-A07BE17C68B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2042" y="585788"/>
            <a:ext cx="1366245" cy="292608"/>
          </a:xfrm>
          <a:prstGeom prst="rect">
            <a:avLst/>
          </a:prstGeom>
        </p:spPr>
      </p:pic>
    </p:spTree>
    <p:extLst>
      <p:ext uri="{BB962C8B-B14F-4D97-AF65-F5344CB8AC3E}">
        <p14:creationId xmlns:p14="http://schemas.microsoft.com/office/powerpoint/2010/main" val="210714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1_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9A819798-2CFA-941A-7986-A638493C72B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2042" y="585788"/>
            <a:ext cx="1366245" cy="292608"/>
          </a:xfrm>
          <a:prstGeom prst="rect">
            <a:avLst/>
          </a:prstGeom>
        </p:spPr>
      </p:pic>
    </p:spTree>
    <p:extLst>
      <p:ext uri="{BB962C8B-B14F-4D97-AF65-F5344CB8AC3E}">
        <p14:creationId xmlns:p14="http://schemas.microsoft.com/office/powerpoint/2010/main" val="797912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1_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598066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1_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3498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1_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14933061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1_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2" name="MS logo white - EMF" descr="Microsoft logo white text version">
            <a:extLst>
              <a:ext uri="{FF2B5EF4-FFF2-40B4-BE49-F238E27FC236}">
                <a16:creationId xmlns:a16="http://schemas.microsoft.com/office/drawing/2014/main" id="{15E304BD-C6AB-8142-483F-BDD30C847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2042" y="585788"/>
            <a:ext cx="1366245" cy="292608"/>
          </a:xfrm>
          <a:prstGeom prst="rect">
            <a:avLst/>
          </a:prstGeom>
        </p:spPr>
      </p:pic>
    </p:spTree>
    <p:extLst>
      <p:ext uri="{BB962C8B-B14F-4D97-AF65-F5344CB8AC3E}">
        <p14:creationId xmlns:p14="http://schemas.microsoft.com/office/powerpoint/2010/main" val="2048891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1_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2" name="MS logo white - EMF" descr="Microsoft logo white text version">
            <a:extLst>
              <a:ext uri="{FF2B5EF4-FFF2-40B4-BE49-F238E27FC236}">
                <a16:creationId xmlns:a16="http://schemas.microsoft.com/office/drawing/2014/main" id="{102F3038-A365-7B45-274E-085EA7E0A71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2042" y="585788"/>
            <a:ext cx="1366245" cy="292608"/>
          </a:xfrm>
          <a:prstGeom prst="rect">
            <a:avLst/>
          </a:prstGeom>
        </p:spPr>
      </p:pic>
    </p:spTree>
    <p:extLst>
      <p:ext uri="{BB962C8B-B14F-4D97-AF65-F5344CB8AC3E}">
        <p14:creationId xmlns:p14="http://schemas.microsoft.com/office/powerpoint/2010/main" val="14265984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hree Column Bullet with Subtitles &amp; Icon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r>
              <a:rPr lang="en-US"/>
              <a:t>Click to edit Master title style</a:t>
            </a:r>
          </a:p>
        </p:txBody>
      </p:sp>
      <p:sp>
        <p:nvSpPr>
          <p:cNvPr id="15" name="Oval 14" descr="icon of a finger pushing a button">
            <a:extLst>
              <a:ext uri="{FF2B5EF4-FFF2-40B4-BE49-F238E27FC236}">
                <a16:creationId xmlns:a16="http://schemas.microsoft.com/office/drawing/2014/main" id="{91CE41BB-FD3B-0B43-6764-5F1E09FE7687}"/>
              </a:ext>
            </a:extLst>
          </p:cNvPr>
          <p:cNvSpPr/>
          <p:nvPr userDrawn="1"/>
        </p:nvSpPr>
        <p:spPr bwMode="auto">
          <a:xfrm>
            <a:off x="1935573" y="2319841"/>
            <a:ext cx="769327" cy="769327"/>
          </a:xfrm>
          <a:prstGeom prst="ellipse">
            <a:avLst/>
          </a:prstGeom>
          <a:solidFill>
            <a:schemeClr val="accent1">
              <a:lumMod val="50000"/>
            </a:schemeClr>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lumMod val="50000"/>
                  </a:schemeClr>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4" name="Oval 13" descr="icon of a finger pushing a button">
            <a:extLst>
              <a:ext uri="{FF2B5EF4-FFF2-40B4-BE49-F238E27FC236}">
                <a16:creationId xmlns:a16="http://schemas.microsoft.com/office/drawing/2014/main" id="{A9082D92-8FAE-B4E1-1EBD-84F2832796CF}"/>
              </a:ext>
            </a:extLst>
          </p:cNvPr>
          <p:cNvSpPr/>
          <p:nvPr userDrawn="1"/>
        </p:nvSpPr>
        <p:spPr bwMode="auto">
          <a:xfrm>
            <a:off x="5724037" y="2319841"/>
            <a:ext cx="769327" cy="769327"/>
          </a:xfrm>
          <a:prstGeom prst="ellipse">
            <a:avLst/>
          </a:prstGeom>
          <a:solidFill>
            <a:schemeClr val="accent1">
              <a:lumMod val="75000"/>
            </a:schemeClr>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lumMod val="75000"/>
                  </a:schemeClr>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6" name="Oval 15" descr="icon of a finger pushing a button">
            <a:extLst>
              <a:ext uri="{FF2B5EF4-FFF2-40B4-BE49-F238E27FC236}">
                <a16:creationId xmlns:a16="http://schemas.microsoft.com/office/drawing/2014/main" id="{60DC1A10-DF13-24FE-5A88-8BAF8EC3321F}"/>
              </a:ext>
            </a:extLst>
          </p:cNvPr>
          <p:cNvSpPr/>
          <p:nvPr userDrawn="1"/>
        </p:nvSpPr>
        <p:spPr bwMode="auto">
          <a:xfrm>
            <a:off x="9480780" y="2319841"/>
            <a:ext cx="769327" cy="769327"/>
          </a:xfrm>
          <a:prstGeom prst="ellipse">
            <a:avLst/>
          </a:prstGeom>
          <a:solidFill>
            <a:schemeClr val="accent1"/>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Tree>
    <p:extLst>
      <p:ext uri="{BB962C8B-B14F-4D97-AF65-F5344CB8AC3E}">
        <p14:creationId xmlns:p14="http://schemas.microsoft.com/office/powerpoint/2010/main" val="35028677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02006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51552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746568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05623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32881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38225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318562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079915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653513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71640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hree Column Bullet with Subtitles &amp; Icon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r>
              <a:rPr lang="en-US"/>
              <a:t>Click to edit Master title style</a:t>
            </a:r>
          </a:p>
        </p:txBody>
      </p:sp>
      <p:sp>
        <p:nvSpPr>
          <p:cNvPr id="15" name="Oval 14" descr="icon of a finger pushing a button">
            <a:extLst>
              <a:ext uri="{FF2B5EF4-FFF2-40B4-BE49-F238E27FC236}">
                <a16:creationId xmlns:a16="http://schemas.microsoft.com/office/drawing/2014/main" id="{91CE41BB-FD3B-0B43-6764-5F1E09FE7687}"/>
              </a:ext>
            </a:extLst>
          </p:cNvPr>
          <p:cNvSpPr/>
          <p:nvPr userDrawn="1"/>
        </p:nvSpPr>
        <p:spPr bwMode="auto">
          <a:xfrm>
            <a:off x="1935573" y="2319841"/>
            <a:ext cx="769327" cy="769327"/>
          </a:xfrm>
          <a:prstGeom prst="ellipse">
            <a:avLst/>
          </a:prstGeom>
          <a:solidFill>
            <a:schemeClr val="accent2">
              <a:lumMod val="50000"/>
            </a:schemeClr>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lumMod val="50000"/>
                  </a:schemeClr>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4" name="Oval 13" descr="icon of a finger pushing a button">
            <a:extLst>
              <a:ext uri="{FF2B5EF4-FFF2-40B4-BE49-F238E27FC236}">
                <a16:creationId xmlns:a16="http://schemas.microsoft.com/office/drawing/2014/main" id="{A9082D92-8FAE-B4E1-1EBD-84F2832796CF}"/>
              </a:ext>
            </a:extLst>
          </p:cNvPr>
          <p:cNvSpPr/>
          <p:nvPr userDrawn="1"/>
        </p:nvSpPr>
        <p:spPr bwMode="auto">
          <a:xfrm>
            <a:off x="5724037" y="2319841"/>
            <a:ext cx="769327" cy="769327"/>
          </a:xfrm>
          <a:prstGeom prst="ellipse">
            <a:avLst/>
          </a:prstGeom>
          <a:solidFill>
            <a:schemeClr val="accent2">
              <a:lumMod val="75000"/>
            </a:schemeClr>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lumMod val="75000"/>
                  </a:schemeClr>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6" name="Oval 15" descr="icon of a finger pushing a button">
            <a:extLst>
              <a:ext uri="{FF2B5EF4-FFF2-40B4-BE49-F238E27FC236}">
                <a16:creationId xmlns:a16="http://schemas.microsoft.com/office/drawing/2014/main" id="{60DC1A10-DF13-24FE-5A88-8BAF8EC3321F}"/>
              </a:ext>
            </a:extLst>
          </p:cNvPr>
          <p:cNvSpPr/>
          <p:nvPr userDrawn="1"/>
        </p:nvSpPr>
        <p:spPr bwMode="auto">
          <a:xfrm>
            <a:off x="9480780" y="2319841"/>
            <a:ext cx="769327" cy="769327"/>
          </a:xfrm>
          <a:prstGeom prst="ellipse">
            <a:avLst/>
          </a:prstGeom>
          <a:solidFill>
            <a:schemeClr val="accent2"/>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Tree>
    <p:extLst>
      <p:ext uri="{BB962C8B-B14F-4D97-AF65-F5344CB8AC3E}">
        <p14:creationId xmlns:p14="http://schemas.microsoft.com/office/powerpoint/2010/main" val="8964372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3515276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299161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5" name="MS logo gray - EMF" descr="Microsoft logo, gray text version">
            <a:extLst>
              <a:ext uri="{FF2B5EF4-FFF2-40B4-BE49-F238E27FC236}">
                <a16:creationId xmlns:a16="http://schemas.microsoft.com/office/drawing/2014/main" id="{1B2564AA-CF2A-85F6-925C-049A7FDAD87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10236598" y="310896"/>
            <a:ext cx="1366440" cy="292608"/>
          </a:xfrm>
          <a:prstGeom prst="rect">
            <a:avLst/>
          </a:prstGeom>
        </p:spPr>
      </p:pic>
    </p:spTree>
    <p:extLst>
      <p:ext uri="{BB962C8B-B14F-4D97-AF65-F5344CB8AC3E}">
        <p14:creationId xmlns:p14="http://schemas.microsoft.com/office/powerpoint/2010/main" val="3185013989"/>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MS logo gray - EMF" descr="Microsoft logo, gray text version">
            <a:extLst>
              <a:ext uri="{FF2B5EF4-FFF2-40B4-BE49-F238E27FC236}">
                <a16:creationId xmlns:a16="http://schemas.microsoft.com/office/drawing/2014/main" id="{1B79F5EB-3C87-135E-EEF4-F24E2A2506A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10236598" y="310896"/>
            <a:ext cx="1366440" cy="292608"/>
          </a:xfrm>
          <a:prstGeom prst="rect">
            <a:avLst/>
          </a:prstGeom>
        </p:spPr>
      </p:pic>
    </p:spTree>
    <p:extLst>
      <p:ext uri="{BB962C8B-B14F-4D97-AF65-F5344CB8AC3E}">
        <p14:creationId xmlns:p14="http://schemas.microsoft.com/office/powerpoint/2010/main" val="23584789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0419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26867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MS logo gray - EMF" descr="Microsoft logo, gray text version">
            <a:extLst>
              <a:ext uri="{FF2B5EF4-FFF2-40B4-BE49-F238E27FC236}">
                <a16:creationId xmlns:a16="http://schemas.microsoft.com/office/drawing/2014/main" id="{D81693C1-66F0-1932-0329-36B86AB86DF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10236598" y="310896"/>
            <a:ext cx="1366440" cy="292608"/>
          </a:xfrm>
          <a:prstGeom prst="rect">
            <a:avLst/>
          </a:prstGeom>
        </p:spPr>
      </p:pic>
    </p:spTree>
    <p:extLst>
      <p:ext uri="{BB962C8B-B14F-4D97-AF65-F5344CB8AC3E}">
        <p14:creationId xmlns:p14="http://schemas.microsoft.com/office/powerpoint/2010/main" val="1498961214"/>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03146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69730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91867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amp; Icons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r>
              <a:rPr lang="en-US"/>
              <a:t>Click to edit Master title style</a:t>
            </a:r>
          </a:p>
        </p:txBody>
      </p:sp>
      <p:sp>
        <p:nvSpPr>
          <p:cNvPr id="15" name="Oval 14" descr="icon of a finger pushing a button">
            <a:extLst>
              <a:ext uri="{FF2B5EF4-FFF2-40B4-BE49-F238E27FC236}">
                <a16:creationId xmlns:a16="http://schemas.microsoft.com/office/drawing/2014/main" id="{91CE41BB-FD3B-0B43-6764-5F1E09FE7687}"/>
              </a:ext>
            </a:extLst>
          </p:cNvPr>
          <p:cNvSpPr/>
          <p:nvPr userDrawn="1"/>
        </p:nvSpPr>
        <p:spPr bwMode="auto">
          <a:xfrm>
            <a:off x="1935573" y="2319841"/>
            <a:ext cx="769327" cy="769327"/>
          </a:xfrm>
          <a:prstGeom prst="ellipse">
            <a:avLst/>
          </a:prstGeom>
          <a:solidFill>
            <a:schemeClr val="accent5"/>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4" name="Oval 13" descr="icon of a finger pushing a button">
            <a:extLst>
              <a:ext uri="{FF2B5EF4-FFF2-40B4-BE49-F238E27FC236}">
                <a16:creationId xmlns:a16="http://schemas.microsoft.com/office/drawing/2014/main" id="{A9082D92-8FAE-B4E1-1EBD-84F2832796CF}"/>
              </a:ext>
            </a:extLst>
          </p:cNvPr>
          <p:cNvSpPr/>
          <p:nvPr userDrawn="1"/>
        </p:nvSpPr>
        <p:spPr bwMode="auto">
          <a:xfrm>
            <a:off x="5724037" y="2319841"/>
            <a:ext cx="769327" cy="769327"/>
          </a:xfrm>
          <a:prstGeom prst="ellipse">
            <a:avLst/>
          </a:prstGeom>
          <a:solidFill>
            <a:srgbClr val="FFA38B"/>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6" name="Oval 15" descr="icon of a finger pushing a button">
            <a:extLst>
              <a:ext uri="{FF2B5EF4-FFF2-40B4-BE49-F238E27FC236}">
                <a16:creationId xmlns:a16="http://schemas.microsoft.com/office/drawing/2014/main" id="{60DC1A10-DF13-24FE-5A88-8BAF8EC3321F}"/>
              </a:ext>
            </a:extLst>
          </p:cNvPr>
          <p:cNvSpPr/>
          <p:nvPr userDrawn="1"/>
        </p:nvSpPr>
        <p:spPr bwMode="auto">
          <a:xfrm>
            <a:off x="9480780" y="2319841"/>
            <a:ext cx="769327" cy="769327"/>
          </a:xfrm>
          <a:prstGeom prst="ellipse">
            <a:avLst/>
          </a:prstGeom>
          <a:solidFill>
            <a:srgbClr val="8DC8E8"/>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Tree>
    <p:extLst>
      <p:ext uri="{BB962C8B-B14F-4D97-AF65-F5344CB8AC3E}">
        <p14:creationId xmlns:p14="http://schemas.microsoft.com/office/powerpoint/2010/main" val="17603865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54493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1651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472586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492043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098070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93601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13488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80533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92894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944934309"/>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2532063"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13125" y="1438275"/>
            <a:ext cx="2533650"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3413125"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244208" y="1438275"/>
            <a:ext cx="2532063"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6244208"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073133" y="1438275"/>
            <a:ext cx="2533650"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9073133"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9490718"/>
      </p:ext>
    </p:extLst>
  </p:cSld>
  <p:clrMapOvr>
    <a:masterClrMapping/>
  </p:clrMapOvr>
  <p:transition>
    <p:fade/>
  </p:transition>
  <p:extLst>
    <p:ext uri="{DCECCB84-F9BA-43D5-87BE-67443E8EF086}">
      <p15:sldGuideLst xmlns:p15="http://schemas.microsoft.com/office/powerpoint/2012/main">
        <p15:guide id="4" orient="horz" pos="912">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937661652"/>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23909928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893393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581845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32808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17161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62202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326183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990897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634056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2">
    <p:bg>
      <p:bgPr>
        <a:solidFill>
          <a:srgbClr val="F4F3F5"/>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E4763AA-7A64-C315-54ED-405AA5F28928}"/>
              </a:ext>
              <a:ext uri="{C183D7F6-B498-43B3-948B-1728B52AA6E4}">
                <adec:decorative xmlns:adec="http://schemas.microsoft.com/office/drawing/2017/decorative" val="1"/>
              </a:ext>
            </a:extLst>
          </p:cNvPr>
          <p:cNvSpPr/>
          <p:nvPr userDrawn="1"/>
        </p:nvSpPr>
        <p:spPr bwMode="auto">
          <a:xfrm>
            <a:off x="0" y="0"/>
            <a:ext cx="12192000" cy="12089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7" name="Text Placeholder 11">
            <a:extLst>
              <a:ext uri="{FF2B5EF4-FFF2-40B4-BE49-F238E27FC236}">
                <a16:creationId xmlns:a16="http://schemas.microsoft.com/office/drawing/2014/main" id="{0EA42F63-B2F3-3A38-57BC-24F6164484E0}"/>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9" name="Text Placeholder 7">
            <a:extLst>
              <a:ext uri="{FF2B5EF4-FFF2-40B4-BE49-F238E27FC236}">
                <a16:creationId xmlns:a16="http://schemas.microsoft.com/office/drawing/2014/main" id="{1F284777-927E-F267-62FB-0ADA3AB8ABEF}"/>
              </a:ext>
            </a:extLst>
          </p:cNvPr>
          <p:cNvSpPr>
            <a:spLocks noGrp="1"/>
          </p:cNvSpPr>
          <p:nvPr>
            <p:ph type="body" sz="quarter" idx="14"/>
          </p:nvPr>
        </p:nvSpPr>
        <p:spPr>
          <a:xfrm>
            <a:off x="584200" y="251102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1">
            <a:extLst>
              <a:ext uri="{FF2B5EF4-FFF2-40B4-BE49-F238E27FC236}">
                <a16:creationId xmlns:a16="http://schemas.microsoft.com/office/drawing/2014/main" id="{B6D7214D-CF27-5C85-22BE-C501CC3F79F6}"/>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1" name="Text Placeholder 9">
            <a:extLst>
              <a:ext uri="{FF2B5EF4-FFF2-40B4-BE49-F238E27FC236}">
                <a16:creationId xmlns:a16="http://schemas.microsoft.com/office/drawing/2014/main" id="{D0E08958-F760-A396-6DDC-ADDF12562EFC}"/>
              </a:ext>
            </a:extLst>
          </p:cNvPr>
          <p:cNvSpPr>
            <a:spLocks noGrp="1"/>
          </p:cNvSpPr>
          <p:nvPr>
            <p:ph type="body" sz="quarter" idx="15"/>
          </p:nvPr>
        </p:nvSpPr>
        <p:spPr>
          <a:xfrm>
            <a:off x="3413125" y="250438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2E8EB955-55F0-24FF-CDCC-B5A5FFFC6B4A}"/>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3" name="Text Placeholder 7">
            <a:extLst>
              <a:ext uri="{FF2B5EF4-FFF2-40B4-BE49-F238E27FC236}">
                <a16:creationId xmlns:a16="http://schemas.microsoft.com/office/drawing/2014/main" id="{36792F0E-DEBA-6C31-5613-59E8E3706BAE}"/>
              </a:ext>
            </a:extLst>
          </p:cNvPr>
          <p:cNvSpPr>
            <a:spLocks noGrp="1"/>
          </p:cNvSpPr>
          <p:nvPr>
            <p:ph type="body" sz="quarter" idx="19"/>
          </p:nvPr>
        </p:nvSpPr>
        <p:spPr>
          <a:xfrm>
            <a:off x="6244208" y="251102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1">
            <a:extLst>
              <a:ext uri="{FF2B5EF4-FFF2-40B4-BE49-F238E27FC236}">
                <a16:creationId xmlns:a16="http://schemas.microsoft.com/office/drawing/2014/main" id="{2A858486-2BAB-90FA-E642-5FFCB8955993}"/>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5" name="Text Placeholder 9">
            <a:extLst>
              <a:ext uri="{FF2B5EF4-FFF2-40B4-BE49-F238E27FC236}">
                <a16:creationId xmlns:a16="http://schemas.microsoft.com/office/drawing/2014/main" id="{6614B332-A4F9-7C7C-FA27-45DE478DA645}"/>
              </a:ext>
            </a:extLst>
          </p:cNvPr>
          <p:cNvSpPr>
            <a:spLocks noGrp="1"/>
          </p:cNvSpPr>
          <p:nvPr>
            <p:ph type="body" sz="quarter" idx="21"/>
          </p:nvPr>
        </p:nvSpPr>
        <p:spPr>
          <a:xfrm>
            <a:off x="9073133" y="250438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16923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1882390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173434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65113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98276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74379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158833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3771368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852606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21302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50716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2849007"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5113814"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7378621"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hasCustomPrompt="1"/>
          </p:nvPr>
        </p:nvSpPr>
        <p:spPr>
          <a:xfrm>
            <a:off x="9643428"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684994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08634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429311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401923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907989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5231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687155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31510900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200848845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222535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61729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3" y="457200"/>
            <a:ext cx="11018520" cy="492443"/>
          </a:xfrm>
        </p:spPr>
        <p:txBody>
          <a:bodyPr/>
          <a:lstStyle>
            <a:lvl1pPr>
              <a:defRPr sz="3200"/>
            </a:lvl1pPr>
          </a:lstStyle>
          <a:p>
            <a:r>
              <a:rPr lang="en-US"/>
              <a:t>Click to edit title style</a:t>
            </a:r>
          </a:p>
        </p:txBody>
      </p:sp>
    </p:spTree>
    <p:extLst>
      <p:ext uri="{BB962C8B-B14F-4D97-AF65-F5344CB8AC3E}">
        <p14:creationId xmlns:p14="http://schemas.microsoft.com/office/powerpoint/2010/main" val="7761282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0">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87955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7912039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92835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46918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14543460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302485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62929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157684904"/>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77017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8489423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2875002"/>
            <a:ext cx="4127692" cy="1107996"/>
          </a:xfrm>
        </p:spPr>
        <p:txBody>
          <a:bodyPr wrap="square" anchor="ctr">
            <a:spAutoFit/>
          </a:bodyPr>
          <a:lstStyle/>
          <a:p>
            <a:r>
              <a:rPr lang="en-US"/>
              <a:t>Click to edit title style</a:t>
            </a:r>
          </a:p>
        </p:txBody>
      </p:sp>
    </p:spTree>
    <p:extLst>
      <p:ext uri="{BB962C8B-B14F-4D97-AF65-F5344CB8AC3E}">
        <p14:creationId xmlns:p14="http://schemas.microsoft.com/office/powerpoint/2010/main" val="42933013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572162214"/>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3299881232"/>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31010859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483190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071624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3169588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301140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954547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118054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400795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39729971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85061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267252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222463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849481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805768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811133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783382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71679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3984395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662299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6C68DE-B737-469C-0510-1CE6FB0FCD97}"/>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961662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2" y="457200"/>
            <a:ext cx="5687568" cy="553998"/>
          </a:xfrm>
        </p:spPr>
        <p:txBody>
          <a:bodyPr/>
          <a:lstStyle/>
          <a:p>
            <a:r>
              <a:rPr lang="en-US"/>
              <a:t>Click to edit title style</a:t>
            </a:r>
          </a:p>
        </p:txBody>
      </p:sp>
      <p:sp>
        <p:nvSpPr>
          <p:cNvPr id="4" name="Rectangle 3">
            <a:extLst>
              <a:ext uri="{FF2B5EF4-FFF2-40B4-BE49-F238E27FC236}">
                <a16:creationId xmlns:a16="http://schemas.microsoft.com/office/drawing/2014/main" id="{66ED9561-2D36-C7A9-8121-647D44F28482}"/>
              </a:ext>
              <a:ext uri="{C183D7F6-B498-43B3-948B-1728B52AA6E4}">
                <adec:decorative xmlns:adec="http://schemas.microsoft.com/office/drawing/2017/decorative" val="1"/>
              </a:ext>
            </a:extLst>
          </p:cNvPr>
          <p:cNvSpPr/>
          <p:nvPr userDrawn="1"/>
        </p:nvSpPr>
        <p:spPr bwMode="auto">
          <a:xfrm>
            <a:off x="6858000" y="0"/>
            <a:ext cx="5333999" cy="6858000"/>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314848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938807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9450367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29547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6697744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2161961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40984452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93194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1145654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38077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46286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453303"/>
            <a:ext cx="4158362" cy="430887"/>
          </a:xfrm>
        </p:spPr>
        <p:txBody>
          <a:bodyPr anchor="b"/>
          <a:lstStyle>
            <a:lvl1pPr>
              <a:defRPr sz="2800"/>
            </a:lvl1pPr>
          </a:lstStyle>
          <a:p>
            <a:r>
              <a:rPr lang="en-US"/>
              <a:t>Click to edit title style</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1971020"/>
            <a:ext cx="4162425" cy="307777"/>
          </a:xfrm>
        </p:spPr>
        <p:txBody>
          <a:bodyPr/>
          <a:lstStyle>
            <a:lvl1pPr marL="0" indent="0">
              <a:lnSpc>
                <a:spcPts val="2400"/>
              </a:lnSpc>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8" name="Text Placeholder 4">
            <a:extLst>
              <a:ext uri="{FF2B5EF4-FFF2-40B4-BE49-F238E27FC236}">
                <a16:creationId xmlns:a16="http://schemas.microsoft.com/office/drawing/2014/main" id="{AA4A25BE-EEC4-2D45-6B51-A6D5FDC0CD9E}"/>
              </a:ext>
            </a:extLst>
          </p:cNvPr>
          <p:cNvSpPr>
            <a:spLocks noGrp="1"/>
          </p:cNvSpPr>
          <p:nvPr>
            <p:ph type="body" sz="quarter" idx="13" hasCustomPrompt="1"/>
          </p:nvPr>
        </p:nvSpPr>
        <p:spPr>
          <a:xfrm>
            <a:off x="586062" y="3084755"/>
            <a:ext cx="4167188"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9" name="Text Placeholder 4">
            <a:extLst>
              <a:ext uri="{FF2B5EF4-FFF2-40B4-BE49-F238E27FC236}">
                <a16:creationId xmlns:a16="http://schemas.microsoft.com/office/drawing/2014/main" id="{B898ECC2-F025-9F52-FDDA-2757DC69BA28}"/>
              </a:ext>
            </a:extLst>
          </p:cNvPr>
          <p:cNvSpPr>
            <a:spLocks noGrp="1"/>
          </p:cNvSpPr>
          <p:nvPr>
            <p:ph type="body" sz="quarter" idx="17" hasCustomPrompt="1"/>
          </p:nvPr>
        </p:nvSpPr>
        <p:spPr>
          <a:xfrm>
            <a:off x="584200" y="3392529"/>
            <a:ext cx="4167188" cy="1598771"/>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AB1F49BE-32CF-300B-48DC-B74CA09F2E96}"/>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723905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28">
          <p15:clr>
            <a:srgbClr val="A4A3A4"/>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15744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30578214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33105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581948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8F63FE-6BF2-2B4C-6924-1985950B531B}"/>
              </a:ext>
            </a:extLst>
          </p:cNvPr>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E0FB7466-B4D5-4A0C-90CA-6DB25CF8BF27}" type="datetimeFigureOut">
              <a:rPr kumimoji="0" lang="en-US" sz="1765"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6/13/2025</a:t>
            </a:fld>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063DD938-3C6D-DCDE-CDA6-F2F656FCC32F}"/>
              </a:ext>
            </a:extLst>
          </p:cNvPr>
          <p:cNvSpPr>
            <a:spLocks noGrp="1"/>
          </p:cNvSpPr>
          <p:nvPr>
            <p:ph type="ftr" sz="quarter" idx="11"/>
          </p:nvPr>
        </p:nvSpPr>
        <p:spPr>
          <a:xfrm>
            <a:off x="4038600" y="6356350"/>
            <a:ext cx="4114800" cy="365125"/>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54AFE3A3-B041-0CFB-7EC2-4A3D82E0656F}"/>
              </a:ext>
            </a:extLst>
          </p:cNvPr>
          <p:cNvSpPr>
            <a:spLocks noGrp="1"/>
          </p:cNvSpPr>
          <p:nvPr>
            <p:ph type="sldNum" sz="quarter" idx="12"/>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2DA91E29-C26C-48CC-8387-B9C26DC57324}" type="slidenum">
              <a:rPr kumimoji="0" lang="en-US" sz="1765"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6360769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2">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4782683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3" y="2873414"/>
            <a:ext cx="4159950" cy="1107996"/>
          </a:xfrm>
        </p:spPr>
        <p:txBody>
          <a:bodyPr anchor="ct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316431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738664"/>
          </a:xfrm>
        </p:spPr>
        <p:txBody>
          <a:bodyPr anchor="t"/>
          <a:lstStyle>
            <a:lvl1pPr>
              <a:defRPr sz="24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7233034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full bleed">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7706014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200" spc="0">
                <a:solidFill>
                  <a:srgbClr val="FFFFFF"/>
                </a:solidFill>
              </a:defRPr>
            </a:lvl1pPr>
          </a:lstStyle>
          <a:p>
            <a:r>
              <a:rPr lang="en-US"/>
              <a:t>Click to edit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594668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4633976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7932911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hasCustomPrompt="1"/>
          </p:nvPr>
        </p:nvSpPr>
        <p:spPr>
          <a:xfrm>
            <a:off x="588263" y="5436128"/>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156008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6A99E2-B1B8-F05E-79FB-6E5F6BA2198F}"/>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639" y="0"/>
            <a:ext cx="12180721" cy="6858000"/>
          </a:xfrm>
          <a:prstGeom prst="rect">
            <a:avLst/>
          </a:prstGeom>
        </p:spPr>
      </p:pic>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979539"/>
            <a:ext cx="8267870" cy="553998"/>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8261315"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2168340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hasCustomPrompt="1"/>
          </p:nvPr>
        </p:nvSpPr>
        <p:spPr>
          <a:xfrm>
            <a:off x="588263" y="866287"/>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473276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picture content">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prstGeom prst="roundRect">
            <a:avLst>
              <a:gd name="adj" fmla="val 8178"/>
            </a:avLst>
          </a:prstGeo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prstGeom prst="roundRect">
            <a:avLst>
              <a:gd name="adj" fmla="val 7612"/>
            </a:avLst>
          </a:prstGeo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Tree>
    <p:extLst>
      <p:ext uri="{BB962C8B-B14F-4D97-AF65-F5344CB8AC3E}">
        <p14:creationId xmlns:p14="http://schemas.microsoft.com/office/powerpoint/2010/main" val="33929223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ree picture content">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prstGeom prst="roundRect">
            <a:avLst>
              <a:gd name="adj" fmla="val 7612"/>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prstGeom prst="roundRect">
            <a:avLst>
              <a:gd name="adj" fmla="val 7612"/>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prstGeom prst="roundRect">
            <a:avLst>
              <a:gd name="adj" fmla="val 7895"/>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Tree>
    <p:extLst>
      <p:ext uri="{BB962C8B-B14F-4D97-AF65-F5344CB8AC3E}">
        <p14:creationId xmlns:p14="http://schemas.microsoft.com/office/powerpoint/2010/main" val="39286028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ree picture with subtitle content">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1332631"/>
            <a:ext cx="3474720" cy="3474720"/>
          </a:xfrm>
          <a:prstGeom prst="roundRect">
            <a:avLst>
              <a:gd name="adj" fmla="val 7612"/>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005673"/>
            <a:ext cx="3475037" cy="215444"/>
          </a:xfrm>
        </p:spPr>
        <p:txBody>
          <a:bodyPr/>
          <a:lstStyle>
            <a:lvl1pPr marL="0" marR="0" indent="0" algn="l" defTabSz="932742" rtl="0" eaLnBrk="1" fontAlgn="auto" latinLnBrk="0" hangingPunct="1">
              <a:lnSpc>
                <a:spcPts val="1800"/>
              </a:lnSpc>
              <a:spcBef>
                <a:spcPts val="1200"/>
              </a:spcBef>
              <a:spcAft>
                <a:spcPts val="0"/>
              </a:spcAft>
              <a:buClrTx/>
              <a:buSzPct val="90000"/>
              <a:buFont typeface="Wingdings" panose="05000000000000000000" pitchFamily="2" charset="2"/>
              <a:buNone/>
              <a:tabLst/>
              <a:defRPr lang="en-US" sz="1400" b="0" kern="1200" spc="0" baseline="0" dirty="0">
                <a:solidFill>
                  <a:schemeClr val="accent3"/>
                </a:solidFill>
                <a:latin typeface="+mj-lt"/>
                <a:ea typeface="+mn-ea"/>
                <a:cs typeface="+mn-cs"/>
              </a:defRPr>
            </a:lvl1pPr>
          </a:lstStyle>
          <a:p>
            <a:pPr lvl="0"/>
            <a:r>
              <a:rPr lang="en-US"/>
              <a:t>Click to edit text styles</a:t>
            </a:r>
          </a:p>
        </p:txBody>
      </p:sp>
      <p:sp>
        <p:nvSpPr>
          <p:cNvPr id="16" name="Text Placeholder 4">
            <a:extLst>
              <a:ext uri="{FF2B5EF4-FFF2-40B4-BE49-F238E27FC236}">
                <a16:creationId xmlns:a16="http://schemas.microsoft.com/office/drawing/2014/main" id="{2BFE283E-20EE-6783-BD84-82B4E8AD3588}"/>
              </a:ext>
            </a:extLst>
          </p:cNvPr>
          <p:cNvSpPr>
            <a:spLocks noGrp="1"/>
          </p:cNvSpPr>
          <p:nvPr>
            <p:ph type="body" sz="quarter" idx="19" hasCustomPrompt="1"/>
          </p:nvPr>
        </p:nvSpPr>
        <p:spPr>
          <a:xfrm>
            <a:off x="584200" y="5354468"/>
            <a:ext cx="3474720" cy="90627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1332631"/>
            <a:ext cx="3474720" cy="3474720"/>
          </a:xfrm>
          <a:prstGeom prst="roundRect">
            <a:avLst>
              <a:gd name="adj" fmla="val 7612"/>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005673"/>
            <a:ext cx="3475037" cy="215444"/>
          </a:xfrm>
        </p:spPr>
        <p:txBody>
          <a:bodyPr/>
          <a:lstStyle>
            <a:lvl1pPr marL="0" marR="0" indent="0" algn="l" defTabSz="932742" rtl="0" eaLnBrk="1" fontAlgn="auto" latinLnBrk="0" hangingPunct="1">
              <a:lnSpc>
                <a:spcPts val="1800"/>
              </a:lnSpc>
              <a:spcBef>
                <a:spcPts val="1200"/>
              </a:spcBef>
              <a:spcAft>
                <a:spcPts val="0"/>
              </a:spcAft>
              <a:buClrTx/>
              <a:buSzPct val="90000"/>
              <a:buFont typeface="Wingdings" panose="05000000000000000000" pitchFamily="2" charset="2"/>
              <a:buNone/>
              <a:tabLst/>
              <a:defRPr lang="en-US" sz="1400" b="0" kern="1200" spc="0" baseline="0" dirty="0">
                <a:solidFill>
                  <a:schemeClr val="accent3"/>
                </a:solidFill>
                <a:latin typeface="+mj-lt"/>
                <a:ea typeface="+mn-ea"/>
                <a:cs typeface="+mn-cs"/>
              </a:defRPr>
            </a:lvl1pPr>
          </a:lstStyle>
          <a:p>
            <a:pPr lvl="0"/>
            <a:r>
              <a:rPr lang="en-US"/>
              <a:t>Click to edit text styles</a:t>
            </a:r>
          </a:p>
        </p:txBody>
      </p:sp>
      <p:sp>
        <p:nvSpPr>
          <p:cNvPr id="17" name="Text Placeholder 4">
            <a:extLst>
              <a:ext uri="{FF2B5EF4-FFF2-40B4-BE49-F238E27FC236}">
                <a16:creationId xmlns:a16="http://schemas.microsoft.com/office/drawing/2014/main" id="{4F92DA75-7E4D-567F-ECD8-2CA3158E6DF4}"/>
              </a:ext>
            </a:extLst>
          </p:cNvPr>
          <p:cNvSpPr>
            <a:spLocks noGrp="1"/>
          </p:cNvSpPr>
          <p:nvPr>
            <p:ph type="body" sz="quarter" idx="20" hasCustomPrompt="1"/>
          </p:nvPr>
        </p:nvSpPr>
        <p:spPr>
          <a:xfrm>
            <a:off x="4356101" y="5354468"/>
            <a:ext cx="3474720" cy="90627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1332631"/>
            <a:ext cx="3474720" cy="3474720"/>
          </a:xfrm>
          <a:prstGeom prst="roundRect">
            <a:avLst>
              <a:gd name="adj" fmla="val 7895"/>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005673"/>
            <a:ext cx="3475037" cy="215444"/>
          </a:xfrm>
        </p:spPr>
        <p:txBody>
          <a:bodyPr/>
          <a:lstStyle>
            <a:lvl1pPr marL="0" marR="0" indent="0" algn="l" defTabSz="932742" rtl="0" eaLnBrk="1" fontAlgn="auto" latinLnBrk="0" hangingPunct="1">
              <a:lnSpc>
                <a:spcPts val="1800"/>
              </a:lnSpc>
              <a:spcBef>
                <a:spcPts val="1200"/>
              </a:spcBef>
              <a:spcAft>
                <a:spcPts val="0"/>
              </a:spcAft>
              <a:buClrTx/>
              <a:buSzPct val="90000"/>
              <a:buFont typeface="Wingdings" panose="05000000000000000000" pitchFamily="2" charset="2"/>
              <a:buNone/>
              <a:tabLst/>
              <a:defRPr lang="en-US" sz="1400" b="0" kern="1200" spc="0" baseline="0" dirty="0">
                <a:solidFill>
                  <a:schemeClr val="accent3"/>
                </a:solidFill>
                <a:latin typeface="+mj-lt"/>
                <a:ea typeface="+mn-ea"/>
                <a:cs typeface="+mn-cs"/>
              </a:defRPr>
            </a:lvl1pPr>
          </a:lstStyle>
          <a:p>
            <a:pPr lvl="0"/>
            <a:r>
              <a:rPr lang="en-US"/>
              <a:t>Click to edit text styles</a:t>
            </a:r>
          </a:p>
        </p:txBody>
      </p:sp>
      <p:sp>
        <p:nvSpPr>
          <p:cNvPr id="18" name="Text Placeholder 4">
            <a:extLst>
              <a:ext uri="{FF2B5EF4-FFF2-40B4-BE49-F238E27FC236}">
                <a16:creationId xmlns:a16="http://schemas.microsoft.com/office/drawing/2014/main" id="{1341BE00-329F-B62F-D11D-64896AE5DD0E}"/>
              </a:ext>
            </a:extLst>
          </p:cNvPr>
          <p:cNvSpPr>
            <a:spLocks noGrp="1"/>
          </p:cNvSpPr>
          <p:nvPr>
            <p:ph type="body" sz="quarter" idx="21" hasCustomPrompt="1"/>
          </p:nvPr>
        </p:nvSpPr>
        <p:spPr>
          <a:xfrm>
            <a:off x="8134943" y="5354468"/>
            <a:ext cx="3474445" cy="90627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Tree>
    <p:extLst>
      <p:ext uri="{BB962C8B-B14F-4D97-AF65-F5344CB8AC3E}">
        <p14:creationId xmlns:p14="http://schemas.microsoft.com/office/powerpoint/2010/main" val="27968941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our picture content">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prstGeom prst="roundRect">
            <a:avLst>
              <a:gd name="adj" fmla="val 9680"/>
            </a:avLst>
          </a:prstGeo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prstGeom prst="roundRect">
            <a:avLst>
              <a:gd name="adj" fmla="val 9679"/>
            </a:avLst>
          </a:prstGeo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prstGeom prst="roundRect">
            <a:avLst>
              <a:gd name="adj" fmla="val 9680"/>
            </a:avLst>
          </a:prstGeo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prstGeom prst="roundRect">
            <a:avLst>
              <a:gd name="adj" fmla="val 9291"/>
            </a:avLst>
          </a:prstGeo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Tree>
    <p:extLst>
      <p:ext uri="{BB962C8B-B14F-4D97-AF65-F5344CB8AC3E}">
        <p14:creationId xmlns:p14="http://schemas.microsoft.com/office/powerpoint/2010/main" val="264403057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14744"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304642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2"/>
            <a:ext cx="11018520" cy="553998"/>
          </a:xfrm>
        </p:spPr>
        <p:txBody>
          <a:bodyPr anchor="ctr"/>
          <a:lstStyle>
            <a:lvl1pPr algn="ctr">
              <a:defRPr/>
            </a:lvl1pPr>
          </a:lstStyle>
          <a:p>
            <a:r>
              <a:rPr lang="en-US"/>
              <a:t>Click to edit title style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799409"/>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79941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531032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79941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133218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ive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292608" y="4800600"/>
            <a:ext cx="1801368" cy="492443"/>
          </a:xfrm>
        </p:spPr>
        <p:txBody>
          <a:bodyPr/>
          <a:lstStyle>
            <a:lvl1pPr marL="0" indent="0" algn="ctr">
              <a:spcBef>
                <a:spcPts val="0"/>
              </a:spcBef>
              <a:buNone/>
              <a:defRPr sz="1600">
                <a:solidFill>
                  <a:schemeClr val="tx1"/>
                </a:solidFill>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2743962" y="4799409"/>
            <a:ext cx="1801368" cy="492443"/>
          </a:xfrm>
        </p:spPr>
        <p:txBody>
          <a:bodyPr/>
          <a:lstStyle>
            <a:lvl1pPr marL="0" indent="0" algn="ctr">
              <a:spcBef>
                <a:spcPts val="0"/>
              </a:spcBef>
              <a:buNone/>
              <a:defRPr sz="1600">
                <a:solidFill>
                  <a:schemeClr val="tx1"/>
                </a:solidFill>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5195316" y="4799410"/>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7646670"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10098024"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9903028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round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9747"/>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08846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518B55A-6C79-359D-87CF-515B5B5F6EF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979539"/>
            <a:ext cx="7328070" cy="553998"/>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cxnSp>
        <p:nvCxnSpPr>
          <p:cNvPr id="8" name="Straight Connector 7">
            <a:extLst>
              <a:ext uri="{FF2B5EF4-FFF2-40B4-BE49-F238E27FC236}">
                <a16:creationId xmlns:a16="http://schemas.microsoft.com/office/drawing/2014/main" id="{E200C543-9011-CBD9-5142-539D8FD80DEC}"/>
              </a:ext>
              <a:ext uri="{C183D7F6-B498-43B3-948B-1728B52AA6E4}">
                <adec:decorative xmlns:adec="http://schemas.microsoft.com/office/drawing/2017/decorative" val="1"/>
              </a:ext>
            </a:extLst>
          </p:cNvPr>
          <p:cNvCxnSpPr>
            <a:cxnSpLocks/>
          </p:cNvCxnSpPr>
          <p:nvPr userDrawn="1"/>
        </p:nvCxnSpPr>
        <p:spPr>
          <a:xfrm>
            <a:off x="585216" y="3915473"/>
            <a:ext cx="3182112" cy="0"/>
          </a:xfrm>
          <a:prstGeom prst="line">
            <a:avLst/>
          </a:prstGeom>
          <a:ln w="76200" cap="rnd">
            <a:gradFill>
              <a:gsLst>
                <a:gs pos="100000">
                  <a:schemeClr val="accent2"/>
                </a:gs>
                <a:gs pos="0">
                  <a:schemeClr val="accent1"/>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D47B2CB-325C-5073-D8C2-698C29B7BD94}"/>
              </a:ext>
            </a:extLst>
          </p:cNvPr>
          <p:cNvSpPr>
            <a:spLocks noGrp="1"/>
          </p:cNvSpPr>
          <p:nvPr>
            <p:ph type="body" sz="quarter" idx="13" hasCustomPrompt="1"/>
          </p:nvPr>
        </p:nvSpPr>
        <p:spPr>
          <a:xfrm>
            <a:off x="582042" y="4262120"/>
            <a:ext cx="7322261"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2582208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round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12523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round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235451"/>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5616676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Pr>
        <a:solidFill>
          <a:srgbClr val="F4F3F5"/>
        </a:solidFill>
        <a:effectLst/>
      </p:bgPr>
    </p:bg>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6A82BC4C-A7E7-6465-FF51-502F8A19D061}"/>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76200" cap="rnd">
            <a:gradFill>
              <a:gsLst>
                <a:gs pos="0">
                  <a:schemeClr val="accent1"/>
                </a:gs>
                <a:gs pos="97531">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948370C-2FF9-EB05-1275-F0B9E34E40E3}"/>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2"/>
            <a:ext cx="7253288" cy="3959225"/>
          </a:xfrm>
        </p:spPr>
        <p:txBody>
          <a:bodyPr anchor="t"/>
          <a:lstStyle>
            <a:lvl1pPr marL="231775" indent="-231775">
              <a:spcAft>
                <a:spcPts val="600"/>
              </a:spcAft>
              <a:buFont typeface="Wingdings" panose="05000000000000000000" pitchFamily="2" charset="2"/>
              <a:buChar char=""/>
              <a:defRPr sz="1800"/>
            </a:lvl1pPr>
          </a:lstStyle>
          <a:p>
            <a:pPr lvl="0"/>
            <a:r>
              <a:rPr lang="en-US"/>
              <a:t>Click to edit text styles</a:t>
            </a:r>
          </a:p>
        </p:txBody>
      </p:sp>
    </p:spTree>
    <p:extLst>
      <p:ext uri="{BB962C8B-B14F-4D97-AF65-F5344CB8AC3E}">
        <p14:creationId xmlns:p14="http://schemas.microsoft.com/office/powerpoint/2010/main" val="23802749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Pr>
        <a:solidFill>
          <a:srgbClr val="F4F3F5"/>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2BF6B17-F026-F118-EF61-841F595709CA}"/>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76200" cap="rnd">
            <a:gradFill>
              <a:gsLst>
                <a:gs pos="0">
                  <a:schemeClr val="accent1"/>
                </a:gs>
                <a:gs pos="97531">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8B9282B-2098-430D-B57F-67ED8C920ADA}"/>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20" name="Text Placeholder 2">
            <a:extLst>
              <a:ext uri="{FF2B5EF4-FFF2-40B4-BE49-F238E27FC236}">
                <a16:creationId xmlns:a16="http://schemas.microsoft.com/office/drawing/2014/main" id="{8C86039A-AC59-0AA2-3B10-E7EE56A2CD57}"/>
              </a:ext>
            </a:extLst>
          </p:cNvPr>
          <p:cNvSpPr>
            <a:spLocks noGrp="1"/>
          </p:cNvSpPr>
          <p:nvPr>
            <p:ph type="body" sz="quarter" idx="25" hasCustomPrompt="1"/>
          </p:nvPr>
        </p:nvSpPr>
        <p:spPr>
          <a:xfrm>
            <a:off x="4354523" y="2309812"/>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
        <p:nvSpPr>
          <p:cNvPr id="19" name="Text Placeholder 2">
            <a:extLst>
              <a:ext uri="{FF2B5EF4-FFF2-40B4-BE49-F238E27FC236}">
                <a16:creationId xmlns:a16="http://schemas.microsoft.com/office/drawing/2014/main" id="{E9EDB421-EDBF-FF28-16C9-56834DF21C4E}"/>
              </a:ext>
            </a:extLst>
          </p:cNvPr>
          <p:cNvSpPr>
            <a:spLocks noGrp="1"/>
          </p:cNvSpPr>
          <p:nvPr>
            <p:ph type="body" sz="quarter" idx="24" hasCustomPrompt="1"/>
          </p:nvPr>
        </p:nvSpPr>
        <p:spPr>
          <a:xfrm>
            <a:off x="4912936" y="2309812"/>
            <a:ext cx="6693847"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p:txBody>
      </p:sp>
    </p:spTree>
    <p:extLst>
      <p:ext uri="{BB962C8B-B14F-4D97-AF65-F5344CB8AC3E}">
        <p14:creationId xmlns:p14="http://schemas.microsoft.com/office/powerpoint/2010/main" val="1150495162"/>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76200" cap="rnd">
            <a:gradFill>
              <a:gsLst>
                <a:gs pos="0">
                  <a:schemeClr val="accent1"/>
                </a:gs>
                <a:gs pos="97531">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9"/>
            <a:ext cx="6667500" cy="5683248"/>
          </a:xfrm>
        </p:spPr>
        <p:txBody>
          <a:bodyPr anchor="ctr"/>
          <a:lstStyle>
            <a:lvl1pPr marL="231775" indent="-231775">
              <a:spcAft>
                <a:spcPts val="600"/>
              </a:spcAft>
              <a:buFont typeface="Wingdings" panose="05000000000000000000" pitchFamily="2" charset="2"/>
              <a:buChar char=""/>
              <a:defRPr sz="1800"/>
            </a:lvl1pPr>
          </a:lstStyle>
          <a:p>
            <a:pPr lvl="0"/>
            <a:r>
              <a:rPr lang="en-US"/>
              <a:t>Click to edit text styles</a:t>
            </a:r>
          </a:p>
        </p:txBody>
      </p:sp>
    </p:spTree>
    <p:extLst>
      <p:ext uri="{BB962C8B-B14F-4D97-AF65-F5344CB8AC3E}">
        <p14:creationId xmlns:p14="http://schemas.microsoft.com/office/powerpoint/2010/main" val="25296048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6" name="Straight Connector 5">
            <a:extLst>
              <a:ext uri="{FF2B5EF4-FFF2-40B4-BE49-F238E27FC236}">
                <a16:creationId xmlns:a16="http://schemas.microsoft.com/office/drawing/2014/main" id="{33F9335A-3000-BF95-7CDB-30C3D12378C4}"/>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76200" cap="rnd">
            <a:gradFill>
              <a:gsLst>
                <a:gs pos="0">
                  <a:schemeClr val="accent1"/>
                </a:gs>
                <a:gs pos="97531">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6763BA2C-322D-A7E8-7431-EF84FFCD9B12}"/>
              </a:ext>
            </a:extLst>
          </p:cNvPr>
          <p:cNvSpPr>
            <a:spLocks noGrp="1"/>
          </p:cNvSpPr>
          <p:nvPr>
            <p:ph type="body" sz="quarter" idx="25" hasCustomPrompt="1"/>
          </p:nvPr>
        </p:nvSpPr>
        <p:spPr>
          <a:xfrm>
            <a:off x="5095668" y="1857800"/>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
        <p:nvSpPr>
          <p:cNvPr id="14" name="Text Placeholder 2">
            <a:extLst>
              <a:ext uri="{FF2B5EF4-FFF2-40B4-BE49-F238E27FC236}">
                <a16:creationId xmlns:a16="http://schemas.microsoft.com/office/drawing/2014/main" id="{EFC8378B-6E45-F469-0519-68B9FC5BEEA8}"/>
              </a:ext>
            </a:extLst>
          </p:cNvPr>
          <p:cNvSpPr>
            <a:spLocks noGrp="1"/>
          </p:cNvSpPr>
          <p:nvPr>
            <p:ph type="body" sz="quarter" idx="11" hasCustomPrompt="1"/>
          </p:nvPr>
        </p:nvSpPr>
        <p:spPr>
          <a:xfrm>
            <a:off x="5654082" y="1857800"/>
            <a:ext cx="5966418"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p:txBody>
      </p:sp>
    </p:spTree>
    <p:extLst>
      <p:ext uri="{BB962C8B-B14F-4D97-AF65-F5344CB8AC3E}">
        <p14:creationId xmlns:p14="http://schemas.microsoft.com/office/powerpoint/2010/main" val="23132919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Pr>
        <a:solidFill>
          <a:srgbClr val="F4F3F5"/>
        </a:solidFill>
        <a:effectLst/>
      </p:bgPr>
    </p:bg>
    <p:spTree>
      <p:nvGrpSpPr>
        <p:cNvPr id="1" name=""/>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50BFCD8B-853E-92A8-FD5C-C5659CCB744A}"/>
              </a:ext>
              <a:ext uri="{C183D7F6-B498-43B3-948B-1728B52AA6E4}">
                <adec:decorative xmlns:adec="http://schemas.microsoft.com/office/drawing/2017/decorative" val="1"/>
              </a:ext>
            </a:extLst>
          </p:cNvPr>
          <p:cNvCxnSpPr>
            <a:cxnSpLocks/>
          </p:cNvCxnSpPr>
          <p:nvPr userDrawn="1"/>
        </p:nvCxnSpPr>
        <p:spPr>
          <a:xfrm>
            <a:off x="584200" y="2019300"/>
            <a:ext cx="3182112" cy="0"/>
          </a:xfrm>
          <a:prstGeom prst="line">
            <a:avLst/>
          </a:prstGeom>
          <a:ln w="76200" cap="rnd">
            <a:gradFill>
              <a:gsLst>
                <a:gs pos="0">
                  <a:schemeClr val="accent1"/>
                </a:gs>
                <a:gs pos="100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698F6FE-FA89-D09B-0F56-2F89F05F6E1E}"/>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19" name="Text Placeholder 2">
            <a:extLst>
              <a:ext uri="{FF2B5EF4-FFF2-40B4-BE49-F238E27FC236}">
                <a16:creationId xmlns:a16="http://schemas.microsoft.com/office/drawing/2014/main" id="{AC81A518-CF66-2BAF-FE9A-48CB9F7E9C5C}"/>
              </a:ext>
            </a:extLst>
          </p:cNvPr>
          <p:cNvSpPr>
            <a:spLocks noGrp="1"/>
          </p:cNvSpPr>
          <p:nvPr>
            <p:ph type="body" sz="quarter" idx="25" hasCustomPrompt="1"/>
          </p:nvPr>
        </p:nvSpPr>
        <p:spPr>
          <a:xfrm>
            <a:off x="4354523" y="2309812"/>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
        <p:nvSpPr>
          <p:cNvPr id="18" name="Text Placeholder 2">
            <a:extLst>
              <a:ext uri="{FF2B5EF4-FFF2-40B4-BE49-F238E27FC236}">
                <a16:creationId xmlns:a16="http://schemas.microsoft.com/office/drawing/2014/main" id="{1DBC7FD1-5168-7C9E-36DD-EFCBEFE2FACE}"/>
              </a:ext>
            </a:extLst>
          </p:cNvPr>
          <p:cNvSpPr>
            <a:spLocks noGrp="1"/>
          </p:cNvSpPr>
          <p:nvPr>
            <p:ph type="body" sz="quarter" idx="24" hasCustomPrompt="1"/>
          </p:nvPr>
        </p:nvSpPr>
        <p:spPr>
          <a:xfrm>
            <a:off x="4912936" y="2309812"/>
            <a:ext cx="6693847"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p:txBody>
      </p:sp>
    </p:spTree>
    <p:extLst>
      <p:ext uri="{BB962C8B-B14F-4D97-AF65-F5344CB8AC3E}">
        <p14:creationId xmlns:p14="http://schemas.microsoft.com/office/powerpoint/2010/main" val="2005590256"/>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rgbClr val="F4F3F5"/>
        </a:solidFill>
        <a:effectLst/>
      </p:bgPr>
    </p:bg>
    <p:spTree>
      <p:nvGrpSpPr>
        <p:cNvPr id="1" name=""/>
        <p:cNvGrpSpPr/>
        <p:nvPr/>
      </p:nvGrpSpPr>
      <p:grpSpPr>
        <a:xfrm>
          <a:off x="0" y="0"/>
          <a:ext cx="0" cy="0"/>
          <a:chOff x="0" y="0"/>
          <a:chExt cx="0" cy="0"/>
        </a:xfrm>
      </p:grpSpPr>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vert="horz" wrap="square" lIns="585216" tIns="91440" rIns="0" bIns="45720" rtlCol="0">
            <a:spAutoFit/>
          </a:bodyPr>
          <a:lstStyle>
            <a:lvl1pPr marL="0" indent="0">
              <a:buNone/>
              <a:defRPr kumimoji="0" lang="en-US" sz="1999" b="0" i="0" u="none" strike="noStrike" cap="none" normalizeH="0" dirty="0">
                <a:ln>
                  <a:noFill/>
                </a:ln>
                <a:solidFill>
                  <a:srgbClr val="FFFFFF"/>
                </a:solidFill>
                <a:effectLst/>
                <a:uLnTx/>
                <a:uFillTx/>
                <a:latin typeface="Segoe UI Semibold"/>
              </a:defRPr>
            </a:lvl1pPr>
          </a:lstStyle>
          <a:p>
            <a:pPr marL="228600" lvl="0" indent="-228600"/>
            <a:r>
              <a:rPr lang="en-US"/>
              <a:t>Click to enter title</a:t>
            </a:r>
          </a:p>
        </p:txBody>
      </p:sp>
    </p:spTree>
    <p:extLst>
      <p:ext uri="{BB962C8B-B14F-4D97-AF65-F5344CB8AC3E}">
        <p14:creationId xmlns:p14="http://schemas.microsoft.com/office/powerpoint/2010/main" val="2616009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88263" y="2099310"/>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25356383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9449178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59918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a:xfrm>
            <a:off x="588263" y="4224580"/>
            <a:ext cx="11018520" cy="492443"/>
          </a:xfrm>
        </p:spPr>
        <p:txBody>
          <a:bodyPr/>
          <a:lstStyle>
            <a:lvl1pPr>
              <a:defRPr sz="3200">
                <a:solidFill>
                  <a:schemeClr val="tx1"/>
                </a:solidFill>
              </a:defRPr>
            </a:lvl1pPr>
          </a:lstStyle>
          <a:p>
            <a:r>
              <a:rPr lang="en-US"/>
              <a:t>Click to edit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336645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eloper 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07777"/>
          </a:xfrm>
        </p:spPr>
        <p:txBody>
          <a:bodyPr wrap="square">
            <a:spAutoFit/>
          </a:bodyPr>
          <a:lstStyle>
            <a:lvl1pPr marL="0" indent="0">
              <a:lnSpc>
                <a:spcPct val="100000"/>
              </a:lnSpc>
              <a:spcBef>
                <a:spcPts val="600"/>
              </a:spcBef>
              <a:spcAft>
                <a:spcPts val="0"/>
              </a:spcAft>
              <a:buNone/>
              <a:defRPr sz="20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07777"/>
          </a:xfrm>
        </p:spPr>
        <p:txBody>
          <a:bodyPr/>
          <a:lstStyle>
            <a:lvl1pPr marL="0" indent="0">
              <a:buNone/>
              <a:tabLst/>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331080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veloper code lef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07777"/>
          </a:xfrm>
        </p:spPr>
        <p:txBody>
          <a:bodyPr wrap="square">
            <a:spAutoFit/>
          </a:bodyPr>
          <a:lstStyle>
            <a:lvl1pPr marL="0" indent="0">
              <a:lnSpc>
                <a:spcPct val="100000"/>
              </a:lnSpc>
              <a:spcBef>
                <a:spcPts val="600"/>
              </a:spcBef>
              <a:spcAft>
                <a:spcPts val="0"/>
              </a:spcAft>
              <a:buNone/>
              <a:defRPr sz="20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5442792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5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eloper code left, image right">
    <p:bg>
      <p:bgPr>
        <a:solidFill>
          <a:srgbClr val="F4F3F5"/>
        </a:solidFill>
        <a:effectLst/>
      </p:bgPr>
    </p:bg>
    <p:spTree>
      <p:nvGrpSpPr>
        <p:cNvPr id="1" name=""/>
        <p:cNvGrpSpPr/>
        <p:nvPr/>
      </p:nvGrpSpPr>
      <p:grpSpPr>
        <a:xfrm>
          <a:off x="0" y="0"/>
          <a:ext cx="0" cy="0"/>
          <a:chOff x="0" y="0"/>
          <a:chExt cx="0" cy="0"/>
        </a:xfrm>
      </p:grpSpPr>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9" name="Picture Placeholder 7" descr="This photo is a 'placeholder' only. Drag or drop your photo here, or click and tap the center to insert a photo.">
            <a:extLst>
              <a:ext uri="{FF2B5EF4-FFF2-40B4-BE49-F238E27FC236}">
                <a16:creationId xmlns:a16="http://schemas.microsoft.com/office/drawing/2014/main" id="{8456ECE7-2FD2-0E8A-D0BD-61173814D9B7}"/>
              </a:ext>
            </a:extLst>
          </p:cNvPr>
          <p:cNvSpPr>
            <a:spLocks noGrp="1"/>
          </p:cNvSpPr>
          <p:nvPr>
            <p:ph type="pic" sz="quarter" idx="10" hasCustomPrompt="1"/>
          </p:nvPr>
        </p:nvSpPr>
        <p:spPr bwMode="ltGray">
          <a:xfrm>
            <a:off x="8490856" y="707231"/>
            <a:ext cx="3116945" cy="5561808"/>
          </a:xfrm>
          <a:prstGeom prst="roundRect">
            <a:avLst>
              <a:gd name="adj" fmla="val 4445"/>
            </a:avLst>
          </a:prstGeom>
          <a:blipFill>
            <a:blip r:embed="rId2" cstate="screen">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7324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ice 1">
    <p:bg>
      <p:bgPr>
        <a:solidFill>
          <a:srgbClr val="F4F3F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464817"/>
            <a:ext cx="11023600"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584200" y="1922802"/>
            <a:ext cx="4630006"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a:t>
            </a:r>
            <a:r>
              <a:rPr lang="da-DK"/>
              <a:t>Lorem ipsum dolor sit amet</a:t>
            </a:r>
            <a:r>
              <a:rPr lang="pt-BR"/>
              <a:t>.</a:t>
            </a:r>
            <a:endParaRPr lang="en-US"/>
          </a:p>
        </p:txBody>
      </p:sp>
      <p:sp>
        <p:nvSpPr>
          <p:cNvPr id="5" name="Text Placeholder 4"/>
          <p:cNvSpPr>
            <a:spLocks noGrp="1"/>
          </p:cNvSpPr>
          <p:nvPr>
            <p:ph type="body" sz="quarter" idx="11" hasCustomPrompt="1"/>
          </p:nvPr>
        </p:nvSpPr>
        <p:spPr>
          <a:xfrm>
            <a:off x="584199" y="2707597"/>
            <a:ext cx="4630005" cy="2521331"/>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Body copy 14 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pic>
        <p:nvPicPr>
          <p:cNvPr id="11" name="Picture 10" descr="This outlined frame is a 'placeholder' only. Drag or drop your photo here, or click and tap the center to insert a photo.">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8812" y="1519688"/>
            <a:ext cx="5833188" cy="4343375"/>
          </a:xfrm>
          <a:prstGeom prst="rect">
            <a:avLst/>
          </a:prstGeom>
        </p:spPr>
        <p:txBody>
          <a:bodyPr anchor="ctr" anchorCtr="0">
            <a:noAutofit/>
          </a:bodyPr>
          <a:lstStyle>
            <a:lvl1pPr algn="ctr">
              <a:defRPr>
                <a:solidFill>
                  <a:srgbClr val="000000"/>
                </a:solidFill>
              </a:defRPr>
            </a:lvl1pPr>
          </a:lstStyle>
          <a:p>
            <a:r>
              <a:rPr lang="en-US"/>
              <a:t>Click icon to add picture</a:t>
            </a:r>
          </a:p>
        </p:txBody>
      </p:sp>
    </p:spTree>
    <p:extLst>
      <p:ext uri="{BB962C8B-B14F-4D97-AF65-F5344CB8AC3E}">
        <p14:creationId xmlns:p14="http://schemas.microsoft.com/office/powerpoint/2010/main" val="247994572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ice 2">
    <p:bg>
      <p:bgPr>
        <a:solidFill>
          <a:srgbClr val="F4F3F5"/>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1C62C6E-6C8D-E263-ED20-65125864F2C8}"/>
              </a:ext>
            </a:extLst>
          </p:cNvPr>
          <p:cNvSpPr>
            <a:spLocks noGrp="1"/>
          </p:cNvSpPr>
          <p:nvPr>
            <p:ph type="title" hasCustomPrompt="1"/>
          </p:nvPr>
        </p:nvSpPr>
        <p:spPr>
          <a:xfrm>
            <a:off x="582612" y="462415"/>
            <a:ext cx="11026776"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593750" y="2000739"/>
            <a:ext cx="1693247" cy="442532"/>
          </a:xfrm>
          <a:prstGeom prst="rect">
            <a:avLst/>
          </a:prstGeom>
        </p:spPr>
        <p:txBody>
          <a:bodyPr lIns="0" tIns="0" rIns="0" bIns="0"/>
          <a:lstStyle>
            <a:lvl1pPr marL="0" indent="0">
              <a:lnSpc>
                <a:spcPts val="1765"/>
              </a:lnSpc>
              <a:spcBef>
                <a:spcPts val="882"/>
              </a:spcBef>
              <a:buNone/>
              <a:defRPr lang="en-US" sz="14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590248" y="2528961"/>
            <a:ext cx="1693247" cy="1828834"/>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521876" y="2000739"/>
            <a:ext cx="1693247" cy="442532"/>
          </a:xfrm>
          <a:prstGeom prst="rect">
            <a:avLst/>
          </a:prstGeom>
        </p:spPr>
        <p:txBody>
          <a:bodyPr lIns="0" tIns="0" rIns="0" bIns="0"/>
          <a:lstStyle>
            <a:lvl1pPr marL="0" indent="0">
              <a:lnSpc>
                <a:spcPts val="1765"/>
              </a:lnSpc>
              <a:spcBef>
                <a:spcPts val="882"/>
              </a:spcBef>
              <a:buNone/>
              <a:defRPr lang="en-US" sz="14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521608" y="2528961"/>
            <a:ext cx="1693247" cy="1828834"/>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pic>
        <p:nvPicPr>
          <p:cNvPr id="8" name="Picture 7" descr="This outlined frame is a 'placeholder' only. Drag or drop your photo here, or click and tap the center to insert a photo.">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1535104"/>
            <a:ext cx="5834041" cy="4315059"/>
          </a:xfrm>
          <a:prstGeom prst="rect">
            <a:avLst/>
          </a:prstGeom>
        </p:spPr>
        <p:txBody>
          <a:bodyPr anchor="ctr" anchorCtr="0">
            <a:noAutofit/>
          </a:bodyPr>
          <a:lstStyle>
            <a:lvl1pPr algn="ctr">
              <a:defRPr>
                <a:solidFill>
                  <a:srgbClr val="000000"/>
                </a:solidFill>
              </a:defRPr>
            </a:lvl1pPr>
          </a:lstStyle>
          <a:p>
            <a:r>
              <a:rPr lang="en-US"/>
              <a:t>Click icon to add picture</a:t>
            </a:r>
          </a:p>
        </p:txBody>
      </p:sp>
    </p:spTree>
    <p:extLst>
      <p:ext uri="{BB962C8B-B14F-4D97-AF65-F5344CB8AC3E}">
        <p14:creationId xmlns:p14="http://schemas.microsoft.com/office/powerpoint/2010/main" val="3063423820"/>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ice 3">
    <p:bg>
      <p:bgPr>
        <a:solidFill>
          <a:srgbClr val="F4F3F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466045"/>
            <a:ext cx="11025188"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pic>
        <p:nvPicPr>
          <p:cNvPr id="10" name="Picture 9" descr="This outlined frame is a 'placeholder' only. Drag or drop your photo here, or click and tap the center to insert a photo.">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839" t="9244" r="-3269" b="9244"/>
          <a:stretch/>
        </p:blipFill>
        <p:spPr>
          <a:xfrm>
            <a:off x="584200" y="1075909"/>
            <a:ext cx="11025189" cy="519313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1599603"/>
            <a:ext cx="7678751" cy="4327960"/>
          </a:xfrm>
          <a:prstGeom prst="rect">
            <a:avLst/>
          </a:prstGeom>
        </p:spPr>
        <p:txBody>
          <a:bodyPr anchor="ctr" anchorCtr="0">
            <a:noAutofit/>
          </a:bodyPr>
          <a:lstStyle>
            <a:lvl1pPr algn="ctr">
              <a:defRPr>
                <a:solidFill>
                  <a:srgbClr val="000000"/>
                </a:solidFill>
              </a:defRPr>
            </a:lvl1pPr>
          </a:lstStyle>
          <a:p>
            <a:r>
              <a:rPr lang="en-US"/>
              <a:t>Click icon to add picture</a:t>
            </a:r>
          </a:p>
        </p:txBody>
      </p:sp>
    </p:spTree>
    <p:extLst>
      <p:ext uri="{BB962C8B-B14F-4D97-AF65-F5344CB8AC3E}">
        <p14:creationId xmlns:p14="http://schemas.microsoft.com/office/powerpoint/2010/main" val="216924538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hart with caption">
    <p:bg>
      <p:bgPr>
        <a:solidFill>
          <a:srgbClr val="F4F3F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466045"/>
            <a:ext cx="11025188"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layout examples</a:t>
            </a:r>
          </a:p>
        </p:txBody>
      </p:sp>
      <p:sp>
        <p:nvSpPr>
          <p:cNvPr id="5" name="Chart Placeholder 6">
            <a:extLst>
              <a:ext uri="{FF2B5EF4-FFF2-40B4-BE49-F238E27FC236}">
                <a16:creationId xmlns:a16="http://schemas.microsoft.com/office/drawing/2014/main" id="{D9638BF3-12D1-2694-0190-0AB19FCB5432}"/>
              </a:ext>
            </a:extLst>
          </p:cNvPr>
          <p:cNvSpPr>
            <a:spLocks noGrp="1"/>
          </p:cNvSpPr>
          <p:nvPr>
            <p:ph type="chart" sz="quarter" idx="21"/>
          </p:nvPr>
        </p:nvSpPr>
        <p:spPr>
          <a:xfrm>
            <a:off x="584200" y="1989614"/>
            <a:ext cx="3474720"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12" name="Text Placeholder 3">
            <a:extLst>
              <a:ext uri="{FF2B5EF4-FFF2-40B4-BE49-F238E27FC236}">
                <a16:creationId xmlns:a16="http://schemas.microsoft.com/office/drawing/2014/main" id="{D11E6A22-8ABF-B71A-3401-3376773ED9AC}"/>
              </a:ext>
            </a:extLst>
          </p:cNvPr>
          <p:cNvSpPr>
            <a:spLocks noGrp="1"/>
          </p:cNvSpPr>
          <p:nvPr>
            <p:ph type="body" sz="quarter" idx="24" hasCustomPrompt="1"/>
          </p:nvPr>
        </p:nvSpPr>
        <p:spPr>
          <a:xfrm>
            <a:off x="584200" y="5783263"/>
            <a:ext cx="3474720"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6" name="Text Placeholder 4">
            <a:extLst>
              <a:ext uri="{FF2B5EF4-FFF2-40B4-BE49-F238E27FC236}">
                <a16:creationId xmlns:a16="http://schemas.microsoft.com/office/drawing/2014/main" id="{9FDA6635-EE72-35BC-5065-7C47B07E2AF7}"/>
              </a:ext>
            </a:extLst>
          </p:cNvPr>
          <p:cNvSpPr>
            <a:spLocks noGrp="1"/>
          </p:cNvSpPr>
          <p:nvPr>
            <p:ph type="body" sz="quarter" idx="12" hasCustomPrompt="1"/>
          </p:nvPr>
        </p:nvSpPr>
        <p:spPr>
          <a:xfrm>
            <a:off x="584201" y="5973763"/>
            <a:ext cx="3474720"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9" name="Chart Placeholder 6">
            <a:extLst>
              <a:ext uri="{FF2B5EF4-FFF2-40B4-BE49-F238E27FC236}">
                <a16:creationId xmlns:a16="http://schemas.microsoft.com/office/drawing/2014/main" id="{C01D8C54-5478-2BF6-769F-9F0FC6FB57EA}"/>
              </a:ext>
            </a:extLst>
          </p:cNvPr>
          <p:cNvSpPr>
            <a:spLocks noGrp="1"/>
          </p:cNvSpPr>
          <p:nvPr>
            <p:ph type="chart" sz="quarter" idx="22"/>
          </p:nvPr>
        </p:nvSpPr>
        <p:spPr>
          <a:xfrm>
            <a:off x="4358641" y="1989614"/>
            <a:ext cx="3474720"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13" name="Text Placeholder 3">
            <a:extLst>
              <a:ext uri="{FF2B5EF4-FFF2-40B4-BE49-F238E27FC236}">
                <a16:creationId xmlns:a16="http://schemas.microsoft.com/office/drawing/2014/main" id="{608861AB-092C-6472-7C72-ED6E47461F7C}"/>
              </a:ext>
            </a:extLst>
          </p:cNvPr>
          <p:cNvSpPr>
            <a:spLocks noGrp="1"/>
          </p:cNvSpPr>
          <p:nvPr>
            <p:ph type="body" sz="quarter" idx="25" hasCustomPrompt="1"/>
          </p:nvPr>
        </p:nvSpPr>
        <p:spPr>
          <a:xfrm>
            <a:off x="4369751" y="5783263"/>
            <a:ext cx="3474720"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7" name="Text Placeholder 4">
            <a:extLst>
              <a:ext uri="{FF2B5EF4-FFF2-40B4-BE49-F238E27FC236}">
                <a16:creationId xmlns:a16="http://schemas.microsoft.com/office/drawing/2014/main" id="{426EF772-758C-C1A7-A309-173E2AB9C395}"/>
              </a:ext>
            </a:extLst>
          </p:cNvPr>
          <p:cNvSpPr>
            <a:spLocks noGrp="1"/>
          </p:cNvSpPr>
          <p:nvPr>
            <p:ph type="body" sz="quarter" idx="18" hasCustomPrompt="1"/>
          </p:nvPr>
        </p:nvSpPr>
        <p:spPr>
          <a:xfrm>
            <a:off x="4358640" y="5973763"/>
            <a:ext cx="3474720" cy="307777"/>
          </a:xfrm>
          <a:prstGeom prst="rect">
            <a:avLst/>
          </a:prstGeom>
        </p:spPr>
        <p:txBody>
          <a:bodyPr vert="horz" wrap="square" lIns="0" tIns="0" rIns="0" bIns="0" rtlCol="0">
            <a:spAutoFit/>
          </a:bodyPr>
          <a:lstStyle>
            <a:lvl1pPr marL="0" indent="0">
              <a:buNone/>
              <a:tabLst/>
              <a:defRPr lang="en-US" sz="1000" b="0" i="0" spc="0" dirty="0" smtClean="0">
                <a:solidFill>
                  <a:srgbClr val="000000"/>
                </a:solidFill>
                <a:latin typeface="+mn-lt"/>
              </a:defRPr>
            </a:lvl1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1" name="Chart Placeholder 6">
            <a:extLst>
              <a:ext uri="{FF2B5EF4-FFF2-40B4-BE49-F238E27FC236}">
                <a16:creationId xmlns:a16="http://schemas.microsoft.com/office/drawing/2014/main" id="{657835EA-5000-4043-FCC9-D8A17E147B1F}"/>
              </a:ext>
            </a:extLst>
          </p:cNvPr>
          <p:cNvSpPr>
            <a:spLocks noGrp="1"/>
          </p:cNvSpPr>
          <p:nvPr>
            <p:ph type="chart" sz="quarter" idx="23"/>
          </p:nvPr>
        </p:nvSpPr>
        <p:spPr>
          <a:xfrm>
            <a:off x="8132064" y="1989614"/>
            <a:ext cx="3474720"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14" name="Text Placeholder 3">
            <a:extLst>
              <a:ext uri="{FF2B5EF4-FFF2-40B4-BE49-F238E27FC236}">
                <a16:creationId xmlns:a16="http://schemas.microsoft.com/office/drawing/2014/main" id="{000561FE-DBFA-4AC4-AFCD-6B19B0C28254}"/>
              </a:ext>
            </a:extLst>
          </p:cNvPr>
          <p:cNvSpPr>
            <a:spLocks noGrp="1"/>
          </p:cNvSpPr>
          <p:nvPr>
            <p:ph type="body" sz="quarter" idx="26" hasCustomPrompt="1"/>
          </p:nvPr>
        </p:nvSpPr>
        <p:spPr>
          <a:xfrm>
            <a:off x="8132063" y="5783263"/>
            <a:ext cx="3474720"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4">
            <a:extLst>
              <a:ext uri="{FF2B5EF4-FFF2-40B4-BE49-F238E27FC236}">
                <a16:creationId xmlns:a16="http://schemas.microsoft.com/office/drawing/2014/main" id="{ABB165B4-FDFD-ADBC-4A1C-58CA8748A55C}"/>
              </a:ext>
            </a:extLst>
          </p:cNvPr>
          <p:cNvSpPr>
            <a:spLocks noGrp="1"/>
          </p:cNvSpPr>
          <p:nvPr>
            <p:ph type="body" sz="quarter" idx="27" hasCustomPrompt="1"/>
          </p:nvPr>
        </p:nvSpPr>
        <p:spPr>
          <a:xfrm>
            <a:off x="8132063" y="5973763"/>
            <a:ext cx="3474720" cy="307777"/>
          </a:xfrm>
          <a:prstGeom prst="rect">
            <a:avLst/>
          </a:prstGeom>
        </p:spPr>
        <p:txBody>
          <a:bodyPr vert="horz" wrap="square" lIns="0" tIns="0" rIns="0" bIns="0" rtlCol="0">
            <a:spAutoFit/>
          </a:bodyPr>
          <a:lstStyle>
            <a:lvl1pPr marL="0" indent="0">
              <a:buNone/>
              <a:tabLst/>
              <a:defRPr lang="en-US" sz="1000" b="0" i="0" spc="0" dirty="0" smtClean="0">
                <a:solidFill>
                  <a:srgbClr val="000000"/>
                </a:solidFill>
                <a:latin typeface="+mn-lt"/>
              </a:defRPr>
            </a:lvl1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296870826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able ">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1098-5BDB-3A14-0BC4-F3DC4A76BABB}"/>
              </a:ext>
            </a:extLst>
          </p:cNvPr>
          <p:cNvSpPr>
            <a:spLocks noGrp="1"/>
          </p:cNvSpPr>
          <p:nvPr>
            <p:ph type="title" hasCustomPrompt="1"/>
          </p:nvPr>
        </p:nvSpPr>
        <p:spPr/>
        <p:txBody>
          <a:bodyPr/>
          <a:lstStyle>
            <a:lvl1pPr>
              <a:defRPr/>
            </a:lvl1pPr>
          </a:lstStyle>
          <a:p>
            <a:r>
              <a:rPr lang="en-US"/>
              <a:t>Table layout</a:t>
            </a:r>
          </a:p>
        </p:txBody>
      </p:sp>
      <p:sp>
        <p:nvSpPr>
          <p:cNvPr id="4" name="Table Placeholder 3">
            <a:extLst>
              <a:ext uri="{FF2B5EF4-FFF2-40B4-BE49-F238E27FC236}">
                <a16:creationId xmlns:a16="http://schemas.microsoft.com/office/drawing/2014/main" id="{6DAF7D07-1867-0A94-96A1-88DE5F76DCC0}"/>
              </a:ext>
            </a:extLst>
          </p:cNvPr>
          <p:cNvSpPr>
            <a:spLocks noGrp="1"/>
          </p:cNvSpPr>
          <p:nvPr>
            <p:ph type="tbl" sz="quarter" idx="10"/>
          </p:nvPr>
        </p:nvSpPr>
        <p:spPr>
          <a:xfrm>
            <a:off x="584201" y="2201863"/>
            <a:ext cx="11025188" cy="4067176"/>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07962821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8FF295-4867-A99B-E458-6E9396360BC0}"/>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11274" y="3172"/>
            <a:ext cx="12169451" cy="6851655"/>
          </a:xfrm>
          <a:prstGeom prst="rect">
            <a:avLst/>
          </a:prstGeom>
        </p:spPr>
      </p:pic>
      <p:sp>
        <p:nvSpPr>
          <p:cNvPr id="3" name="Title 2">
            <a:extLst>
              <a:ext uri="{FF2B5EF4-FFF2-40B4-BE49-F238E27FC236}">
                <a16:creationId xmlns:a16="http://schemas.microsoft.com/office/drawing/2014/main" id="{893AADA0-6CA3-9903-2ECD-86BEBBEE6411}"/>
              </a:ext>
            </a:extLst>
          </p:cNvPr>
          <p:cNvSpPr>
            <a:spLocks noGrp="1"/>
          </p:cNvSpPr>
          <p:nvPr>
            <p:ph type="title"/>
          </p:nvPr>
        </p:nvSpPr>
        <p:spPr>
          <a:xfrm>
            <a:off x="1163637" y="850900"/>
            <a:ext cx="7256463" cy="3238500"/>
          </a:xfrm>
        </p:spPr>
        <p:txBody>
          <a:bodyPr anchor="b" anchorCtr="0">
            <a:normAutofit/>
          </a:bodyPr>
          <a:lstStyle>
            <a:lvl1pPr>
              <a:lnSpc>
                <a:spcPct val="90000"/>
              </a:lnSpc>
              <a:defRPr sz="3600">
                <a:solidFill>
                  <a:schemeClr val="bg1"/>
                </a:solidFill>
                <a:latin typeface="+mj-lt"/>
              </a:defRPr>
            </a:lvl1pPr>
          </a:lstStyle>
          <a:p>
            <a:r>
              <a:rPr lang="en-US"/>
              <a:t>Click to edit Master title style</a:t>
            </a:r>
          </a:p>
        </p:txBody>
      </p:sp>
      <p:sp>
        <p:nvSpPr>
          <p:cNvPr id="9" name="Text Placeholder 4">
            <a:extLst>
              <a:ext uri="{FF2B5EF4-FFF2-40B4-BE49-F238E27FC236}">
                <a16:creationId xmlns:a16="http://schemas.microsoft.com/office/drawing/2014/main" id="{A7C05C3C-EB57-9CE3-8D71-4524D615C665}"/>
              </a:ext>
            </a:extLst>
          </p:cNvPr>
          <p:cNvSpPr>
            <a:spLocks noGrp="1"/>
          </p:cNvSpPr>
          <p:nvPr>
            <p:ph type="body" sz="quarter" idx="12" hasCustomPrompt="1"/>
          </p:nvPr>
        </p:nvSpPr>
        <p:spPr>
          <a:xfrm>
            <a:off x="1163637"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j-lt"/>
              </a:defRPr>
            </a:lvl1pPr>
          </a:lstStyle>
          <a:p>
            <a:pPr lvl="0"/>
            <a:r>
              <a:rPr lang="en-US"/>
              <a:t>Name attribute</a:t>
            </a:r>
          </a:p>
        </p:txBody>
      </p:sp>
      <p:sp>
        <p:nvSpPr>
          <p:cNvPr id="10" name="Text Placeholder 4">
            <a:extLst>
              <a:ext uri="{FF2B5EF4-FFF2-40B4-BE49-F238E27FC236}">
                <a16:creationId xmlns:a16="http://schemas.microsoft.com/office/drawing/2014/main" id="{A0CDB07D-2FEA-8773-9F92-922A8CE70D0E}"/>
              </a:ext>
            </a:extLst>
          </p:cNvPr>
          <p:cNvSpPr>
            <a:spLocks noGrp="1"/>
          </p:cNvSpPr>
          <p:nvPr>
            <p:ph type="body" sz="quarter" idx="13" hasCustomPrompt="1"/>
          </p:nvPr>
        </p:nvSpPr>
        <p:spPr>
          <a:xfrm>
            <a:off x="1163637"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bg1"/>
                </a:solidFill>
                <a:latin typeface="+mn-lt"/>
              </a:defRPr>
            </a:lvl1pPr>
          </a:lstStyle>
          <a:p>
            <a:pPr lvl="0"/>
            <a:r>
              <a:rPr lang="en-US"/>
              <a:t>Job title or another attribute</a:t>
            </a:r>
          </a:p>
        </p:txBody>
      </p:sp>
    </p:spTree>
    <p:extLst>
      <p:ext uri="{BB962C8B-B14F-4D97-AF65-F5344CB8AC3E}">
        <p14:creationId xmlns:p14="http://schemas.microsoft.com/office/powerpoint/2010/main" val="1965617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Slide 4">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B21AEC3-7583-F6E3-04D8-39B6BEAD44C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white - EMF" descr="Microsoft logo white text version">
            <a:extLst>
              <a:ext uri="{FF2B5EF4-FFF2-40B4-BE49-F238E27FC236}">
                <a16:creationId xmlns:a16="http://schemas.microsoft.com/office/drawing/2014/main" id="{12192E9F-5CB2-14AF-A29E-FC4060A2768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507737" cy="1107996"/>
          </a:xfrm>
        </p:spPr>
        <p:txBody>
          <a:bodyPr wrap="square" anchor="b" anchorCtr="0">
            <a:spAutoFit/>
          </a:bodyPr>
          <a:lstStyle>
            <a:lvl1pPr>
              <a:defRPr sz="3600">
                <a:solidFill>
                  <a:schemeClr val="bg1"/>
                </a:solidFill>
              </a:defRPr>
            </a:lvl1pPr>
          </a:lstStyle>
          <a:p>
            <a:r>
              <a:rPr lang="en-US"/>
              <a:t>Event name or presentation title </a:t>
            </a:r>
          </a:p>
        </p:txBody>
      </p:sp>
      <p:cxnSp>
        <p:nvCxnSpPr>
          <p:cNvPr id="12" name="Straight Connector 11">
            <a:extLst>
              <a:ext uri="{FF2B5EF4-FFF2-40B4-BE49-F238E27FC236}">
                <a16:creationId xmlns:a16="http://schemas.microsoft.com/office/drawing/2014/main" id="{EA44A60F-47D2-BD14-E949-6031FA102B21}"/>
              </a:ext>
              <a:ext uri="{C183D7F6-B498-43B3-948B-1728B52AA6E4}">
                <adec:decorative xmlns:adec="http://schemas.microsoft.com/office/drawing/2017/decorative" val="1"/>
              </a:ext>
            </a:extLst>
          </p:cNvPr>
          <p:cNvCxnSpPr>
            <a:cxnSpLocks/>
          </p:cNvCxnSpPr>
          <p:nvPr userDrawn="1"/>
        </p:nvCxnSpPr>
        <p:spPr>
          <a:xfrm>
            <a:off x="585216" y="3915473"/>
            <a:ext cx="3182112" cy="0"/>
          </a:xfrm>
          <a:prstGeom prst="line">
            <a:avLst/>
          </a:prstGeom>
          <a:ln w="76200" cap="rnd">
            <a:gradFill>
              <a:gsLst>
                <a:gs pos="0">
                  <a:schemeClr val="accent1"/>
                </a:gs>
                <a:gs pos="100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98B70F33-EBFF-1C0A-C497-07F02B8990E7}"/>
              </a:ext>
            </a:extLst>
          </p:cNvPr>
          <p:cNvSpPr>
            <a:spLocks noGrp="1"/>
          </p:cNvSpPr>
          <p:nvPr>
            <p:ph type="body" sz="quarter" idx="13" hasCustomPrompt="1"/>
          </p:nvPr>
        </p:nvSpPr>
        <p:spPr>
          <a:xfrm>
            <a:off x="582042" y="4262120"/>
            <a:ext cx="5503371"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7377997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Quote slide">
    <p:bg>
      <p:bgPr>
        <a:solidFill>
          <a:schemeClr val="tx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FF51871-5048-038F-8B98-85494816A955}"/>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11274" y="3172"/>
            <a:ext cx="12169451" cy="6851655"/>
          </a:xfrm>
          <a:prstGeom prst="rect">
            <a:avLst/>
          </a:prstGeom>
        </p:spPr>
      </p:pic>
      <p:sp>
        <p:nvSpPr>
          <p:cNvPr id="3" name="Title 2">
            <a:extLst>
              <a:ext uri="{FF2B5EF4-FFF2-40B4-BE49-F238E27FC236}">
                <a16:creationId xmlns:a16="http://schemas.microsoft.com/office/drawing/2014/main" id="{893AADA0-6CA3-9903-2ECD-86BEBBEE6411}"/>
              </a:ext>
            </a:extLst>
          </p:cNvPr>
          <p:cNvSpPr>
            <a:spLocks noGrp="1"/>
          </p:cNvSpPr>
          <p:nvPr>
            <p:ph type="title"/>
          </p:nvPr>
        </p:nvSpPr>
        <p:spPr>
          <a:xfrm>
            <a:off x="2482850" y="1177602"/>
            <a:ext cx="7256463" cy="2911798"/>
          </a:xfrm>
        </p:spPr>
        <p:txBody>
          <a:bodyPr anchor="b" anchorCtr="0">
            <a:normAutofit/>
          </a:bodyPr>
          <a:lstStyle>
            <a:lvl1pPr>
              <a:lnSpc>
                <a:spcPct val="90000"/>
              </a:lnSpc>
              <a:defRPr sz="3600">
                <a:solidFill>
                  <a:schemeClr val="bg1"/>
                </a:solidFill>
                <a:latin typeface="+mj-lt"/>
              </a:defRPr>
            </a:lvl1pPr>
          </a:lstStyle>
          <a:p>
            <a:r>
              <a:rPr lang="en-US"/>
              <a:t>Click to edit Master title style</a:t>
            </a:r>
          </a:p>
        </p:txBody>
      </p:sp>
      <p:pic>
        <p:nvPicPr>
          <p:cNvPr id="8" name="Picture 7" descr="open quotation">
            <a:extLst>
              <a:ext uri="{FF2B5EF4-FFF2-40B4-BE49-F238E27FC236}">
                <a16:creationId xmlns:a16="http://schemas.microsoft.com/office/drawing/2014/main" id="{04EC2229-8FBE-426A-CDA3-79B76E4E64E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49201" y="1033463"/>
            <a:ext cx="1555824" cy="1392940"/>
          </a:xfrm>
          <a:prstGeom prst="rect">
            <a:avLst/>
          </a:prstGeom>
        </p:spPr>
      </p:pic>
      <p:sp>
        <p:nvSpPr>
          <p:cNvPr id="9" name="Text Placeholder 4">
            <a:extLst>
              <a:ext uri="{FF2B5EF4-FFF2-40B4-BE49-F238E27FC236}">
                <a16:creationId xmlns:a16="http://schemas.microsoft.com/office/drawing/2014/main" id="{A7C05C3C-EB57-9CE3-8D71-4524D615C665}"/>
              </a:ext>
            </a:extLst>
          </p:cNvPr>
          <p:cNvSpPr>
            <a:spLocks noGrp="1"/>
          </p:cNvSpPr>
          <p:nvPr>
            <p:ph type="body" sz="quarter" idx="12" hasCustomPrompt="1"/>
          </p:nvPr>
        </p:nvSpPr>
        <p:spPr>
          <a:xfrm>
            <a:off x="2482850"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j-lt"/>
              </a:defRPr>
            </a:lvl1pPr>
          </a:lstStyle>
          <a:p>
            <a:pPr lvl="0"/>
            <a:r>
              <a:rPr lang="en-US"/>
              <a:t>Name attribute</a:t>
            </a:r>
          </a:p>
        </p:txBody>
      </p:sp>
      <p:sp>
        <p:nvSpPr>
          <p:cNvPr id="10" name="Text Placeholder 4">
            <a:extLst>
              <a:ext uri="{FF2B5EF4-FFF2-40B4-BE49-F238E27FC236}">
                <a16:creationId xmlns:a16="http://schemas.microsoft.com/office/drawing/2014/main" id="{A0CDB07D-2FEA-8773-9F92-922A8CE70D0E}"/>
              </a:ext>
            </a:extLst>
          </p:cNvPr>
          <p:cNvSpPr>
            <a:spLocks noGrp="1"/>
          </p:cNvSpPr>
          <p:nvPr>
            <p:ph type="body" sz="quarter" idx="13" hasCustomPrompt="1"/>
          </p:nvPr>
        </p:nvSpPr>
        <p:spPr>
          <a:xfrm>
            <a:off x="2482850"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bg1"/>
                </a:solidFill>
                <a:latin typeface="+mn-lt"/>
              </a:defRPr>
            </a:lvl1pPr>
          </a:lstStyle>
          <a:p>
            <a:pPr lvl="0"/>
            <a:r>
              <a:rPr lang="en-US"/>
              <a:t>Job title or another attribute</a:t>
            </a:r>
          </a:p>
        </p:txBody>
      </p:sp>
    </p:spTree>
    <p:extLst>
      <p:ext uri="{BB962C8B-B14F-4D97-AF65-F5344CB8AC3E}">
        <p14:creationId xmlns:p14="http://schemas.microsoft.com/office/powerpoint/2010/main" val="1532525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8C42C5-9D1B-8547-8199-B0D8C17707CB}"/>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r="19824"/>
          <a:stretch/>
        </p:blipFill>
        <p:spPr>
          <a:xfrm>
            <a:off x="2417010" y="0"/>
            <a:ext cx="9774990" cy="6858000"/>
          </a:xfrm>
          <a:prstGeom prst="rect">
            <a:avLst/>
          </a:prstGeom>
        </p:spPr>
      </p:pic>
      <p:sp>
        <p:nvSpPr>
          <p:cNvPr id="2" name="Title 1"/>
          <p:cNvSpPr>
            <a:spLocks noGrp="1"/>
          </p:cNvSpPr>
          <p:nvPr>
            <p:ph type="title" hasCustomPrompt="1"/>
          </p:nvPr>
        </p:nvSpPr>
        <p:spPr>
          <a:xfrm>
            <a:off x="585215" y="3091208"/>
            <a:ext cx="4773168"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381310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slide 1">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6AA0B9-027D-8539-FF20-AFB01D1F7528}"/>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r="19824"/>
          <a:stretch/>
        </p:blipFill>
        <p:spPr>
          <a:xfrm>
            <a:off x="2417010" y="0"/>
            <a:ext cx="9774990" cy="6858000"/>
          </a:xfrm>
          <a:prstGeom prst="rect">
            <a:avLst/>
          </a:prstGeom>
        </p:spPr>
      </p:pic>
      <p:sp>
        <p:nvSpPr>
          <p:cNvPr id="2" name="Title 1"/>
          <p:cNvSpPr>
            <a:spLocks noGrp="1"/>
          </p:cNvSpPr>
          <p:nvPr>
            <p:ph type="title" hasCustomPrompt="1"/>
          </p:nvPr>
        </p:nvSpPr>
        <p:spPr>
          <a:xfrm>
            <a:off x="585216" y="3088623"/>
            <a:ext cx="4772847"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526345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B27307-99ED-CB9A-C780-82B53594A550}"/>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11274" y="3172"/>
            <a:ext cx="12169451" cy="6851655"/>
          </a:xfrm>
          <a:prstGeom prst="rect">
            <a:avLst/>
          </a:prstGeom>
        </p:spPr>
      </p:pic>
      <p:sp>
        <p:nvSpPr>
          <p:cNvPr id="2" name="Title 1"/>
          <p:cNvSpPr>
            <a:spLocks noGrp="1"/>
          </p:cNvSpPr>
          <p:nvPr>
            <p:ph type="title" hasCustomPrompt="1"/>
          </p:nvPr>
        </p:nvSpPr>
        <p:spPr>
          <a:xfrm>
            <a:off x="585216" y="3091208"/>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4318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A7C9663-EBED-0DB8-7E6C-7A6E5989C5C7}"/>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11274" y="3172"/>
            <a:ext cx="12169451" cy="6851655"/>
          </a:xfrm>
          <a:prstGeom prst="rect">
            <a:avLst/>
          </a:prstGeom>
        </p:spPr>
      </p:pic>
      <p:sp>
        <p:nvSpPr>
          <p:cNvPr id="2" name="Title 1"/>
          <p:cNvSpPr>
            <a:spLocks noGrp="1"/>
          </p:cNvSpPr>
          <p:nvPr>
            <p:ph type="title" hasCustomPrompt="1"/>
          </p:nvPr>
        </p:nvSpPr>
        <p:spPr>
          <a:xfrm>
            <a:off x="585216" y="3088623"/>
            <a:ext cx="4772847"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720049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3">
    <p:bg bwMode="gray">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756D10-0030-D9D3-52FE-13D839CE63BE}"/>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3091208"/>
            <a:ext cx="8542742"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52415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3">
    <p:bg bwMode="gray">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758B07-DC90-C258-904B-5BA7F27BCFB4}"/>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3088623"/>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3738726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44443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7605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8845B3A2-DAC2-0B7B-1866-377A5A244AC2}"/>
              </a:ext>
            </a:extLst>
          </p:cNvPr>
          <p:cNvSpPr>
            <a:spLocks noGrp="1"/>
          </p:cNvSpPr>
          <p:nvPr>
            <p:ph type="body" sz="quarter" idx="12" hasCustomPrompt="1"/>
          </p:nvPr>
        </p:nvSpPr>
        <p:spPr>
          <a:xfrm>
            <a:off x="585216" y="1572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1"/>
                </a:solidFill>
                <a:effectLst/>
                <a:latin typeface="+mj-lt"/>
                <a:ea typeface="+mn-ea"/>
                <a:cs typeface="Segoe UI" panose="020B0502040204020203" pitchFamily="34" charset="0"/>
              </a:defRPr>
            </a:lvl1pPr>
          </a:lstStyle>
          <a:p>
            <a:pPr lvl="0"/>
            <a:r>
              <a:rPr lang="en-US"/>
              <a:t>Thank you.</a:t>
            </a:r>
          </a:p>
        </p:txBody>
      </p:sp>
      <p:pic>
        <p:nvPicPr>
          <p:cNvPr id="5" name="MS logo gray - EMF" descr="Microsoft logo, gray text version">
            <a:extLst>
              <a:ext uri="{FF2B5EF4-FFF2-40B4-BE49-F238E27FC236}">
                <a16:creationId xmlns:a16="http://schemas.microsoft.com/office/drawing/2014/main" id="{65B203D6-28D8-49EF-2E9F-2825A9C395D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Title 1">
            <a:extLst>
              <a:ext uri="{FF2B5EF4-FFF2-40B4-BE49-F238E27FC236}">
                <a16:creationId xmlns:a16="http://schemas.microsoft.com/office/drawing/2014/main" id="{08079CCE-8626-53E5-1C9C-E9081D2B67CD}"/>
              </a:ext>
            </a:extLst>
          </p:cNvPr>
          <p:cNvSpPr>
            <a:spLocks noGrp="1"/>
          </p:cNvSpPr>
          <p:nvPr>
            <p:ph type="title"/>
          </p:nvPr>
        </p:nvSpPr>
        <p:spPr>
          <a:xfrm>
            <a:off x="4255769" y="1769814"/>
            <a:ext cx="5504688" cy="307777"/>
          </a:xfrm>
        </p:spPr>
        <p:txBody>
          <a:bodyPr/>
          <a:lstStyle>
            <a:lvl1pPr marL="0" algn="l" defTabSz="457200" rtl="0" eaLnBrk="1" latinLnBrk="0" hangingPunct="1">
              <a:lnSpc>
                <a:spcPct val="100000"/>
              </a:lnSpc>
              <a:spcBef>
                <a:spcPct val="0"/>
              </a:spcBef>
              <a:buNone/>
              <a:defRPr lang="en-US" sz="2000" b="0" kern="1200" cap="none" spc="-50" baseline="0" dirty="0">
                <a:ln w="3175">
                  <a:noFill/>
                </a:ln>
                <a:solidFill>
                  <a:schemeClr val="bg1"/>
                </a:solidFill>
                <a:effectLst/>
                <a:latin typeface="+mn-lt"/>
                <a:ea typeface="+mn-ea"/>
                <a:cs typeface="Segoe UI" panose="020B0502040204020203" pitchFamily="34" charset="0"/>
              </a:defRPr>
            </a:lvl1pPr>
          </a:lstStyle>
          <a:p>
            <a:r>
              <a:rPr lang="en-US"/>
              <a:t>Click to edit Master title style</a:t>
            </a:r>
          </a:p>
        </p:txBody>
      </p:sp>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5036035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orient="horz" pos="1272">
          <p15:clr>
            <a:srgbClr val="FBAE40"/>
          </p15:clr>
        </p15:guide>
        <p15:guide id="3" orient="horz" pos="91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Slide 4">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518B55A-6C79-359D-87CF-515B5B5F6EF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8" cy="6857999"/>
          </a:xfrm>
          <a:prstGeom prst="rect">
            <a:avLst/>
          </a:prstGeom>
        </p:spPr>
      </p:pic>
      <p:sp>
        <p:nvSpPr>
          <p:cNvPr id="9" name="Title 1">
            <a:extLst>
              <a:ext uri="{FF2B5EF4-FFF2-40B4-BE49-F238E27FC236}">
                <a16:creationId xmlns:a16="http://schemas.microsoft.com/office/drawing/2014/main" id="{B3A549EE-6163-F800-548E-C51F143334E0}"/>
              </a:ext>
            </a:extLst>
          </p:cNvPr>
          <p:cNvSpPr>
            <a:spLocks noGrp="1"/>
          </p:cNvSpPr>
          <p:nvPr>
            <p:ph type="title" hasCustomPrompt="1"/>
          </p:nvPr>
        </p:nvSpPr>
        <p:spPr>
          <a:xfrm>
            <a:off x="588264" y="2979539"/>
            <a:ext cx="7319604" cy="553998"/>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10" name="Text Placeholder 4">
            <a:extLst>
              <a:ext uri="{FF2B5EF4-FFF2-40B4-BE49-F238E27FC236}">
                <a16:creationId xmlns:a16="http://schemas.microsoft.com/office/drawing/2014/main" id="{77697EF0-8926-766B-887B-258DCC8EB05D}"/>
              </a:ext>
            </a:extLst>
          </p:cNvPr>
          <p:cNvSpPr>
            <a:spLocks noGrp="1"/>
          </p:cNvSpPr>
          <p:nvPr>
            <p:ph type="body" sz="quarter" idx="12" hasCustomPrompt="1"/>
          </p:nvPr>
        </p:nvSpPr>
        <p:spPr>
          <a:xfrm>
            <a:off x="582042" y="3962400"/>
            <a:ext cx="7313801"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887456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A38A2C9-D8C3-D252-BC8C-25222F314054}"/>
              </a:ext>
            </a:extLst>
          </p:cNvPr>
          <p:cNvSpPr>
            <a:spLocks noGrp="1"/>
          </p:cNvSpPr>
          <p:nvPr>
            <p:ph type="title"/>
          </p:nvPr>
        </p:nvSpPr>
        <p:spPr>
          <a:xfrm>
            <a:off x="588263" y="1766555"/>
            <a:ext cx="5502658" cy="307777"/>
          </a:xfrm>
        </p:spPr>
        <p:txBody>
          <a:bodyPr/>
          <a:lstStyle>
            <a:lvl1pPr marL="0" algn="l" defTabSz="457200" rtl="0" eaLnBrk="1" latinLnBrk="0" hangingPunct="1">
              <a:lnSpc>
                <a:spcPct val="100000"/>
              </a:lnSpc>
              <a:spcBef>
                <a:spcPct val="0"/>
              </a:spcBef>
              <a:buNone/>
              <a:defRPr lang="en-US" sz="2000" b="0" kern="1200" cap="none" spc="-50" baseline="0" dirty="0">
                <a:ln w="3175">
                  <a:noFill/>
                </a:ln>
                <a:solidFill>
                  <a:schemeClr val="bg1"/>
                </a:solidFill>
                <a:effectLst/>
                <a:latin typeface="+mn-lt"/>
                <a:ea typeface="+mn-ea"/>
                <a:cs typeface="Segoe UI" panose="020B0502040204020203" pitchFamily="34" charset="0"/>
              </a:defRPr>
            </a:lvl1pPr>
          </a:lstStyle>
          <a:p>
            <a:r>
              <a:rPr lang="en-US"/>
              <a:t>Click to edit Master title style</a:t>
            </a:r>
          </a:p>
        </p:txBody>
      </p:sp>
      <p:pic>
        <p:nvPicPr>
          <p:cNvPr id="5" name="MS logo gray - EMF" descr="Microsoft logo, gray text version">
            <a:extLst>
              <a:ext uri="{FF2B5EF4-FFF2-40B4-BE49-F238E27FC236}">
                <a16:creationId xmlns:a16="http://schemas.microsoft.com/office/drawing/2014/main" id="{65B203D6-28D8-49EF-2E9F-2825A9C395D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0" name="Text Placeholder 4">
            <a:extLst>
              <a:ext uri="{FF2B5EF4-FFF2-40B4-BE49-F238E27FC236}">
                <a16:creationId xmlns:a16="http://schemas.microsoft.com/office/drawing/2014/main" id="{4F0F127D-8512-846C-2C30-5A85666BF445}"/>
              </a:ext>
            </a:extLst>
          </p:cNvPr>
          <p:cNvSpPr>
            <a:spLocks noGrp="1"/>
          </p:cNvSpPr>
          <p:nvPr>
            <p:ph type="body" sz="quarter" idx="12" hasCustomPrompt="1"/>
          </p:nvPr>
        </p:nvSpPr>
        <p:spPr>
          <a:xfrm>
            <a:off x="6090921" y="4612614"/>
            <a:ext cx="5524500" cy="553998"/>
          </a:xfrm>
          <a:noFill/>
        </p:spPr>
        <p:txBody>
          <a:bodyPr wrap="square" lIns="0" tIns="0" rIns="0" bIns="0">
            <a:spAutoFit/>
          </a:bodyPr>
          <a:lstStyle>
            <a:lvl1pPr marL="0" indent="0" algn="r"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1"/>
                </a:solidFill>
                <a:effectLst/>
                <a:latin typeface="+mj-lt"/>
                <a:ea typeface="+mn-ea"/>
                <a:cs typeface="Segoe UI" panose="020B0502040204020203" pitchFamily="34" charset="0"/>
              </a:defRPr>
            </a:lvl1pPr>
          </a:lstStyle>
          <a:p>
            <a:pPr lvl="0"/>
            <a:r>
              <a:rPr lang="en-US"/>
              <a:t>Thank you.</a:t>
            </a:r>
          </a:p>
        </p:txBody>
      </p:sp>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7601094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orient="horz" pos="912">
          <p15:clr>
            <a:srgbClr val="FBAE40"/>
          </p15:clr>
        </p15:guide>
        <p15:guide id="3" orient="horz" pos="1272">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2"/>
        </a:solidFill>
        <a:effectLst/>
      </p:bgPr>
    </p:bg>
    <p:spTree>
      <p:nvGrpSpPr>
        <p:cNvPr id="1" name=""/>
        <p:cNvGrpSpPr/>
        <p:nvPr/>
      </p:nvGrpSpPr>
      <p:grpSpPr>
        <a:xfrm>
          <a:off x="0" y="0"/>
          <a:ext cx="0" cy="0"/>
          <a:chOff x="0" y="0"/>
          <a:chExt cx="0" cy="0"/>
        </a:xfrm>
      </p:grpSpPr>
      <p:pic>
        <p:nvPicPr>
          <p:cNvPr id="9" name="MS logo white - EMF" descr="Microsoft logo white text version">
            <a:extLst>
              <a:ext uri="{FF2B5EF4-FFF2-40B4-BE49-F238E27FC236}">
                <a16:creationId xmlns:a16="http://schemas.microsoft.com/office/drawing/2014/main" id="{98C156DA-DE35-B6B5-C5E6-21992BA1F949}"/>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Text Box 3" descr="This is a copyright notice that should be included on the final slide.">
            <a:extLst>
              <a:ext uri="{FF2B5EF4-FFF2-40B4-BE49-F238E27FC236}">
                <a16:creationId xmlns:a16="http://schemas.microsoft.com/office/drawing/2014/main" id="{1173BBA2-39D5-7F64-7204-C063694F1A0F}"/>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rgbClr val="FFFFFF"/>
                </a:solidFill>
                <a:cs typeface="Segoe UI" pitchFamily="34" charset="0"/>
              </a:rPr>
              <a:t>© Copyright Microsoft Corporation. All rights reserved. </a:t>
            </a:r>
          </a:p>
        </p:txBody>
      </p:sp>
    </p:spTree>
    <p:extLst>
      <p:ext uri="{BB962C8B-B14F-4D97-AF65-F5344CB8AC3E}">
        <p14:creationId xmlns:p14="http://schemas.microsoft.com/office/powerpoint/2010/main" val="33187696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286506"/>
          </a:xfrm>
        </p:spPr>
        <p:txBody>
          <a:bodyPr>
            <a:spAutoFit/>
          </a:bodyPr>
          <a:lstStyle>
            <a:lvl1pPr>
              <a:defRPr sz="2000">
                <a:latin typeface="+mn-lt"/>
              </a:defRPr>
            </a:lvl1pPr>
            <a:lvl2pPr>
              <a:defRPr sz="1600">
                <a:latin typeface="+mn-lt"/>
              </a:defRPr>
            </a:lvl2pPr>
            <a:lvl3pPr>
              <a:defRPr sz="1400">
                <a:latin typeface="+mn-lt"/>
              </a:defRPr>
            </a:lvl3pPr>
            <a:lvl4pPr>
              <a:defRPr sz="1200">
                <a:latin typeface="+mn-lt"/>
              </a:defRPr>
            </a:lvl4pPr>
            <a:lvl5pPr>
              <a:defRPr sz="11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700938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Blank Accent Color 1">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2645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1_Title Only without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3958901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849463"/>
          </a:xfrm>
          <a:noFill/>
        </p:spPr>
        <p:txBody>
          <a:bodyPr tIns="91440" bIns="91440" anchor="t" anchorCtr="0">
            <a:spAutoFit/>
          </a:bodyPr>
          <a:lstStyle>
            <a:lvl1pPr>
              <a:defRPr sz="4800" spc="-98" baseline="0">
                <a:gradFill>
                  <a:gsLst>
                    <a:gs pos="100000">
                      <a:schemeClr val="tx1"/>
                    </a:gs>
                    <a:gs pos="0">
                      <a:schemeClr val="tx1"/>
                    </a:gs>
                  </a:gsLst>
                  <a:lin ang="5400000" scaled="0"/>
                </a:gradFill>
                <a:latin typeface="+mn-lt"/>
              </a:defRPr>
            </a:lvl1pPr>
          </a:lstStyle>
          <a:p>
            <a:r>
              <a:rPr lang="en-US"/>
              <a:t>Section title</a:t>
            </a:r>
          </a:p>
        </p:txBody>
      </p:sp>
    </p:spTree>
    <p:extLst>
      <p:ext uri="{BB962C8B-B14F-4D97-AF65-F5344CB8AC3E}">
        <p14:creationId xmlns:p14="http://schemas.microsoft.com/office/powerpoint/2010/main" val="2351882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Section Title">
    <p:bg bwMode="blackGray">
      <p:bgPr>
        <a:solidFill>
          <a:srgbClr val="0B213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DC7A1C-E1E0-D29E-7367-68ACF5FF2CBF}"/>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8467"/>
          <a:stretch/>
        </p:blipFill>
        <p:spPr>
          <a:xfrm>
            <a:off x="6761647" y="549906"/>
            <a:ext cx="5435540" cy="5839082"/>
          </a:xfrm>
          <a:prstGeom prst="rect">
            <a:avLst/>
          </a:prstGeom>
        </p:spPr>
      </p:pic>
      <p:sp>
        <p:nvSpPr>
          <p:cNvPr id="2" name="Title 1"/>
          <p:cNvSpPr>
            <a:spLocks noGrp="1"/>
          </p:cNvSpPr>
          <p:nvPr>
            <p:ph type="title" hasCustomPrompt="1"/>
          </p:nvPr>
        </p:nvSpPr>
        <p:spPr>
          <a:xfrm>
            <a:off x="585216" y="3091208"/>
            <a:ext cx="8542742" cy="443198"/>
          </a:xfrm>
          <a:noFill/>
        </p:spPr>
        <p:txBody>
          <a:bodyPr vert="horz" wrap="square" lIns="0" tIns="0" rIns="0" bIns="0" rtlCol="0" anchor="b" anchorCtr="0">
            <a:spAutoFit/>
          </a:bodyPr>
          <a:lstStyle>
            <a:lvl1pPr>
              <a:defRPr lang="en-US" sz="3200" dirty="0">
                <a:solidFill>
                  <a:schemeClr val="accent5"/>
                </a:solidFill>
              </a:defRPr>
            </a:lvl1pPr>
          </a:lstStyle>
          <a:p>
            <a:pPr lvl="0">
              <a:lnSpc>
                <a:spcPct val="90000"/>
              </a:lnSpc>
            </a:pPr>
            <a:r>
              <a:rPr lang="en-US"/>
              <a:t>Section title</a:t>
            </a:r>
          </a:p>
        </p:txBody>
      </p:sp>
    </p:spTree>
    <p:extLst>
      <p:ext uri="{BB962C8B-B14F-4D97-AF65-F5344CB8AC3E}">
        <p14:creationId xmlns:p14="http://schemas.microsoft.com/office/powerpoint/2010/main" val="2002856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Section Title">
    <p:bg bwMode="blackGray">
      <p:bgPr>
        <a:solidFill>
          <a:srgbClr val="091F2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88A537-B477-E798-73E7-57C13D03D057}"/>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11281" y="1"/>
            <a:ext cx="12180719" cy="6857999"/>
          </a:xfrm>
          <a:prstGeom prst="rect">
            <a:avLst/>
          </a:prstGeom>
        </p:spPr>
      </p:pic>
      <p:sp>
        <p:nvSpPr>
          <p:cNvPr id="2" name="Title 1"/>
          <p:cNvSpPr>
            <a:spLocks noGrp="1"/>
          </p:cNvSpPr>
          <p:nvPr>
            <p:ph type="title" hasCustomPrompt="1"/>
          </p:nvPr>
        </p:nvSpPr>
        <p:spPr>
          <a:xfrm>
            <a:off x="585216" y="3091208"/>
            <a:ext cx="8542742" cy="443198"/>
          </a:xfrm>
          <a:noFill/>
        </p:spPr>
        <p:txBody>
          <a:bodyPr vert="horz" wrap="square" lIns="0" tIns="0" rIns="0" bIns="0" rtlCol="0" anchor="b" anchorCtr="0">
            <a:spAutoFit/>
          </a:bodyPr>
          <a:lstStyle>
            <a:lvl1pPr>
              <a:defRPr lang="en-US" sz="3200" dirty="0">
                <a:solidFill>
                  <a:schemeClr val="accent5"/>
                </a:solidFill>
              </a:defRPr>
            </a:lvl1pPr>
          </a:lstStyle>
          <a:p>
            <a:pPr lvl="0">
              <a:lnSpc>
                <a:spcPct val="90000"/>
              </a:lnSpc>
            </a:pPr>
            <a:r>
              <a:rPr lang="en-US"/>
              <a:t>Section title</a:t>
            </a:r>
          </a:p>
        </p:txBody>
      </p:sp>
    </p:spTree>
    <p:extLst>
      <p:ext uri="{BB962C8B-B14F-4D97-AF65-F5344CB8AC3E}">
        <p14:creationId xmlns:p14="http://schemas.microsoft.com/office/powerpoint/2010/main" val="606661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3_Section Title">
    <p:bg bwMode="blackGray">
      <p:bgPr>
        <a:solidFill>
          <a:srgbClr val="091F2C"/>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7D76DA-D93C-8A85-42B0-F87DD3BF0689}"/>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3091208"/>
            <a:ext cx="8542742" cy="443198"/>
          </a:xfrm>
          <a:noFill/>
        </p:spPr>
        <p:txBody>
          <a:bodyPr vert="horz" wrap="square" lIns="0" tIns="0" rIns="0" bIns="0" rtlCol="0" anchor="b" anchorCtr="0">
            <a:spAutoFit/>
          </a:bodyPr>
          <a:lstStyle>
            <a:lvl1pPr>
              <a:defRPr lang="en-US" sz="3200" dirty="0">
                <a:solidFill>
                  <a:schemeClr val="accent5"/>
                </a:solidFill>
              </a:defRPr>
            </a:lvl1pPr>
          </a:lstStyle>
          <a:p>
            <a:pPr lvl="0">
              <a:lnSpc>
                <a:spcPct val="90000"/>
              </a:lnSpc>
            </a:pPr>
            <a:r>
              <a:rPr lang="en-US"/>
              <a:t>Section title</a:t>
            </a:r>
          </a:p>
        </p:txBody>
      </p:sp>
    </p:spTree>
    <p:extLst>
      <p:ext uri="{BB962C8B-B14F-4D97-AF65-F5344CB8AC3E}">
        <p14:creationId xmlns:p14="http://schemas.microsoft.com/office/powerpoint/2010/main" val="23175588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itle Only - middle align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lgn="ctr">
              <a:defRPr sz="3600" spc="-20" baseline="0"/>
            </a:lvl1pPr>
          </a:lstStyle>
          <a:p>
            <a:r>
              <a:rPr lang="en-US"/>
              <a:t>Click to edit Master title style</a:t>
            </a:r>
          </a:p>
        </p:txBody>
      </p:sp>
    </p:spTree>
    <p:extLst>
      <p:ext uri="{BB962C8B-B14F-4D97-AF65-F5344CB8AC3E}">
        <p14:creationId xmlns:p14="http://schemas.microsoft.com/office/powerpoint/2010/main" val="1199347778"/>
      </p:ext>
    </p:extLst>
  </p:cSld>
  <p:clrMapOvr>
    <a:masterClrMapping/>
  </p:clrMapOvr>
  <p:transition>
    <p:fade/>
  </p:transition>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theme" Target="../theme/theme1.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theme" Target="../theme/theme2.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9" Type="http://schemas.openxmlformats.org/officeDocument/2006/relationships/slideLayout" Target="../slideLayouts/slideLayout156.xml"/><Relationship Id="rId21" Type="http://schemas.openxmlformats.org/officeDocument/2006/relationships/slideLayout" Target="../slideLayouts/slideLayout138.xml"/><Relationship Id="rId34" Type="http://schemas.openxmlformats.org/officeDocument/2006/relationships/slideLayout" Target="../slideLayouts/slideLayout151.xml"/><Relationship Id="rId42" Type="http://schemas.openxmlformats.org/officeDocument/2006/relationships/slideLayout" Target="../slideLayouts/slideLayout159.xml"/><Relationship Id="rId47" Type="http://schemas.openxmlformats.org/officeDocument/2006/relationships/slideLayout" Target="../slideLayouts/slideLayout164.xml"/><Relationship Id="rId50" Type="http://schemas.openxmlformats.org/officeDocument/2006/relationships/slideLayout" Target="../slideLayouts/slideLayout167.xml"/><Relationship Id="rId55" Type="http://schemas.openxmlformats.org/officeDocument/2006/relationships/tags" Target="../tags/tag1.xml"/><Relationship Id="rId7" Type="http://schemas.openxmlformats.org/officeDocument/2006/relationships/slideLayout" Target="../slideLayouts/slideLayout124.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9" Type="http://schemas.openxmlformats.org/officeDocument/2006/relationships/slideLayout" Target="../slideLayouts/slideLayout146.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slideLayout" Target="../slideLayouts/slideLayout149.xml"/><Relationship Id="rId37" Type="http://schemas.openxmlformats.org/officeDocument/2006/relationships/slideLayout" Target="../slideLayouts/slideLayout154.xml"/><Relationship Id="rId40" Type="http://schemas.openxmlformats.org/officeDocument/2006/relationships/slideLayout" Target="../slideLayouts/slideLayout157.xml"/><Relationship Id="rId45" Type="http://schemas.openxmlformats.org/officeDocument/2006/relationships/slideLayout" Target="../slideLayouts/slideLayout162.xml"/><Relationship Id="rId53" Type="http://schemas.openxmlformats.org/officeDocument/2006/relationships/slideLayout" Target="../slideLayouts/slideLayout170.xml"/><Relationship Id="rId58" Type="http://schemas.openxmlformats.org/officeDocument/2006/relationships/image" Target="../media/image66.png"/><Relationship Id="rId5" Type="http://schemas.openxmlformats.org/officeDocument/2006/relationships/slideLayout" Target="../slideLayouts/slideLayout122.xml"/><Relationship Id="rId19" Type="http://schemas.openxmlformats.org/officeDocument/2006/relationships/slideLayout" Target="../slideLayouts/slideLayout136.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 Id="rId35" Type="http://schemas.openxmlformats.org/officeDocument/2006/relationships/slideLayout" Target="../slideLayouts/slideLayout152.xml"/><Relationship Id="rId43" Type="http://schemas.openxmlformats.org/officeDocument/2006/relationships/slideLayout" Target="../slideLayouts/slideLayout160.xml"/><Relationship Id="rId48" Type="http://schemas.openxmlformats.org/officeDocument/2006/relationships/slideLayout" Target="../slideLayouts/slideLayout165.xml"/><Relationship Id="rId56" Type="http://schemas.openxmlformats.org/officeDocument/2006/relationships/oleObject" Target="../embeddings/oleObject1.bin"/><Relationship Id="rId8" Type="http://schemas.openxmlformats.org/officeDocument/2006/relationships/slideLayout" Target="../slideLayouts/slideLayout125.xml"/><Relationship Id="rId51" Type="http://schemas.openxmlformats.org/officeDocument/2006/relationships/slideLayout" Target="../slideLayouts/slideLayout168.xml"/><Relationship Id="rId3" Type="http://schemas.openxmlformats.org/officeDocument/2006/relationships/slideLayout" Target="../slideLayouts/slideLayout120.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slideLayout" Target="../slideLayouts/slideLayout150.xml"/><Relationship Id="rId38" Type="http://schemas.openxmlformats.org/officeDocument/2006/relationships/slideLayout" Target="../slideLayouts/slideLayout155.xml"/><Relationship Id="rId46" Type="http://schemas.openxmlformats.org/officeDocument/2006/relationships/slideLayout" Target="../slideLayouts/slideLayout163.xml"/><Relationship Id="rId59" Type="http://schemas.openxmlformats.org/officeDocument/2006/relationships/image" Target="../media/image67.svg"/><Relationship Id="rId20" Type="http://schemas.openxmlformats.org/officeDocument/2006/relationships/slideLayout" Target="../slideLayouts/slideLayout137.xml"/><Relationship Id="rId41" Type="http://schemas.openxmlformats.org/officeDocument/2006/relationships/slideLayout" Target="../slideLayouts/slideLayout158.xml"/><Relationship Id="rId54" Type="http://schemas.openxmlformats.org/officeDocument/2006/relationships/theme" Target="../theme/theme3.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36" Type="http://schemas.openxmlformats.org/officeDocument/2006/relationships/slideLayout" Target="../slideLayouts/slideLayout153.xml"/><Relationship Id="rId49" Type="http://schemas.openxmlformats.org/officeDocument/2006/relationships/slideLayout" Target="../slideLayouts/slideLayout166.xml"/><Relationship Id="rId57" Type="http://schemas.openxmlformats.org/officeDocument/2006/relationships/image" Target="../media/image65.emf"/><Relationship Id="rId10" Type="http://schemas.openxmlformats.org/officeDocument/2006/relationships/slideLayout" Target="../slideLayouts/slideLayout127.xml"/><Relationship Id="rId31" Type="http://schemas.openxmlformats.org/officeDocument/2006/relationships/slideLayout" Target="../slideLayouts/slideLayout148.xml"/><Relationship Id="rId44" Type="http://schemas.openxmlformats.org/officeDocument/2006/relationships/slideLayout" Target="../slideLayouts/slideLayout161.xml"/><Relationship Id="rId52" Type="http://schemas.openxmlformats.org/officeDocument/2006/relationships/slideLayout" Target="../slideLayouts/slideLayout16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78.xml"/><Relationship Id="rId13" Type="http://schemas.openxmlformats.org/officeDocument/2006/relationships/slideLayout" Target="../slideLayouts/slideLayout183.xml"/><Relationship Id="rId3" Type="http://schemas.openxmlformats.org/officeDocument/2006/relationships/slideLayout" Target="../slideLayouts/slideLayout173.xml"/><Relationship Id="rId7" Type="http://schemas.openxmlformats.org/officeDocument/2006/relationships/slideLayout" Target="../slideLayouts/slideLayout177.xml"/><Relationship Id="rId12" Type="http://schemas.openxmlformats.org/officeDocument/2006/relationships/slideLayout" Target="../slideLayouts/slideLayout182.xml"/><Relationship Id="rId2" Type="http://schemas.openxmlformats.org/officeDocument/2006/relationships/slideLayout" Target="../slideLayouts/slideLayout172.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5" Type="http://schemas.openxmlformats.org/officeDocument/2006/relationships/slideLayout" Target="../slideLayouts/slideLayout175.xml"/><Relationship Id="rId10" Type="http://schemas.openxmlformats.org/officeDocument/2006/relationships/slideLayout" Target="../slideLayouts/slideLayout180.xml"/><Relationship Id="rId4" Type="http://schemas.openxmlformats.org/officeDocument/2006/relationships/slideLayout" Target="../slideLayouts/slideLayout174.xml"/><Relationship Id="rId9" Type="http://schemas.openxmlformats.org/officeDocument/2006/relationships/slideLayout" Target="../slideLayouts/slideLayout179.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96.xml"/><Relationship Id="rId18" Type="http://schemas.openxmlformats.org/officeDocument/2006/relationships/slideLayout" Target="../slideLayouts/slideLayout201.xml"/><Relationship Id="rId26" Type="http://schemas.openxmlformats.org/officeDocument/2006/relationships/slideLayout" Target="../slideLayouts/slideLayout209.xml"/><Relationship Id="rId39" Type="http://schemas.openxmlformats.org/officeDocument/2006/relationships/slideLayout" Target="../slideLayouts/slideLayout222.xml"/><Relationship Id="rId21" Type="http://schemas.openxmlformats.org/officeDocument/2006/relationships/slideLayout" Target="../slideLayouts/slideLayout204.xml"/><Relationship Id="rId34" Type="http://schemas.openxmlformats.org/officeDocument/2006/relationships/slideLayout" Target="../slideLayouts/slideLayout217.xml"/><Relationship Id="rId42" Type="http://schemas.openxmlformats.org/officeDocument/2006/relationships/slideLayout" Target="../slideLayouts/slideLayout225.xml"/><Relationship Id="rId47" Type="http://schemas.openxmlformats.org/officeDocument/2006/relationships/slideLayout" Target="../slideLayouts/slideLayout230.xml"/><Relationship Id="rId50" Type="http://schemas.openxmlformats.org/officeDocument/2006/relationships/slideLayout" Target="../slideLayouts/slideLayout233.xml"/><Relationship Id="rId55" Type="http://schemas.openxmlformats.org/officeDocument/2006/relationships/slideLayout" Target="../slideLayouts/slideLayout238.xml"/><Relationship Id="rId7" Type="http://schemas.openxmlformats.org/officeDocument/2006/relationships/slideLayout" Target="../slideLayouts/slideLayout190.xml"/><Relationship Id="rId2" Type="http://schemas.openxmlformats.org/officeDocument/2006/relationships/slideLayout" Target="../slideLayouts/slideLayout185.xml"/><Relationship Id="rId16" Type="http://schemas.openxmlformats.org/officeDocument/2006/relationships/slideLayout" Target="../slideLayouts/slideLayout199.xml"/><Relationship Id="rId29" Type="http://schemas.openxmlformats.org/officeDocument/2006/relationships/slideLayout" Target="../slideLayouts/slideLayout212.xml"/><Relationship Id="rId11" Type="http://schemas.openxmlformats.org/officeDocument/2006/relationships/slideLayout" Target="../slideLayouts/slideLayout194.xml"/><Relationship Id="rId24" Type="http://schemas.openxmlformats.org/officeDocument/2006/relationships/slideLayout" Target="../slideLayouts/slideLayout207.xml"/><Relationship Id="rId32" Type="http://schemas.openxmlformats.org/officeDocument/2006/relationships/slideLayout" Target="../slideLayouts/slideLayout215.xml"/><Relationship Id="rId37" Type="http://schemas.openxmlformats.org/officeDocument/2006/relationships/slideLayout" Target="../slideLayouts/slideLayout220.xml"/><Relationship Id="rId40" Type="http://schemas.openxmlformats.org/officeDocument/2006/relationships/slideLayout" Target="../slideLayouts/slideLayout223.xml"/><Relationship Id="rId45" Type="http://schemas.openxmlformats.org/officeDocument/2006/relationships/slideLayout" Target="../slideLayouts/slideLayout228.xml"/><Relationship Id="rId53" Type="http://schemas.openxmlformats.org/officeDocument/2006/relationships/slideLayout" Target="../slideLayouts/slideLayout236.xml"/><Relationship Id="rId58" Type="http://schemas.openxmlformats.org/officeDocument/2006/relationships/slideLayout" Target="../slideLayouts/slideLayout241.xml"/><Relationship Id="rId5" Type="http://schemas.openxmlformats.org/officeDocument/2006/relationships/slideLayout" Target="../slideLayouts/slideLayout188.xml"/><Relationship Id="rId61" Type="http://schemas.openxmlformats.org/officeDocument/2006/relationships/image" Target="../media/image66.png"/><Relationship Id="rId19" Type="http://schemas.openxmlformats.org/officeDocument/2006/relationships/slideLayout" Target="../slideLayouts/slideLayout202.xml"/><Relationship Id="rId14" Type="http://schemas.openxmlformats.org/officeDocument/2006/relationships/slideLayout" Target="../slideLayouts/slideLayout197.xml"/><Relationship Id="rId22" Type="http://schemas.openxmlformats.org/officeDocument/2006/relationships/slideLayout" Target="../slideLayouts/slideLayout205.xml"/><Relationship Id="rId27" Type="http://schemas.openxmlformats.org/officeDocument/2006/relationships/slideLayout" Target="../slideLayouts/slideLayout210.xml"/><Relationship Id="rId30" Type="http://schemas.openxmlformats.org/officeDocument/2006/relationships/slideLayout" Target="../slideLayouts/slideLayout213.xml"/><Relationship Id="rId35" Type="http://schemas.openxmlformats.org/officeDocument/2006/relationships/slideLayout" Target="../slideLayouts/slideLayout218.xml"/><Relationship Id="rId43" Type="http://schemas.openxmlformats.org/officeDocument/2006/relationships/slideLayout" Target="../slideLayouts/slideLayout226.xml"/><Relationship Id="rId48" Type="http://schemas.openxmlformats.org/officeDocument/2006/relationships/slideLayout" Target="../slideLayouts/slideLayout231.xml"/><Relationship Id="rId56" Type="http://schemas.openxmlformats.org/officeDocument/2006/relationships/slideLayout" Target="../slideLayouts/slideLayout239.xml"/><Relationship Id="rId8" Type="http://schemas.openxmlformats.org/officeDocument/2006/relationships/slideLayout" Target="../slideLayouts/slideLayout191.xml"/><Relationship Id="rId51" Type="http://schemas.openxmlformats.org/officeDocument/2006/relationships/slideLayout" Target="../slideLayouts/slideLayout234.xml"/><Relationship Id="rId3" Type="http://schemas.openxmlformats.org/officeDocument/2006/relationships/slideLayout" Target="../slideLayouts/slideLayout186.xml"/><Relationship Id="rId12" Type="http://schemas.openxmlformats.org/officeDocument/2006/relationships/slideLayout" Target="../slideLayouts/slideLayout195.xml"/><Relationship Id="rId17" Type="http://schemas.openxmlformats.org/officeDocument/2006/relationships/slideLayout" Target="../slideLayouts/slideLayout200.xml"/><Relationship Id="rId25" Type="http://schemas.openxmlformats.org/officeDocument/2006/relationships/slideLayout" Target="../slideLayouts/slideLayout208.xml"/><Relationship Id="rId33" Type="http://schemas.openxmlformats.org/officeDocument/2006/relationships/slideLayout" Target="../slideLayouts/slideLayout216.xml"/><Relationship Id="rId38" Type="http://schemas.openxmlformats.org/officeDocument/2006/relationships/slideLayout" Target="../slideLayouts/slideLayout221.xml"/><Relationship Id="rId46" Type="http://schemas.openxmlformats.org/officeDocument/2006/relationships/slideLayout" Target="../slideLayouts/slideLayout229.xml"/><Relationship Id="rId59" Type="http://schemas.openxmlformats.org/officeDocument/2006/relationships/slideLayout" Target="../slideLayouts/slideLayout242.xml"/><Relationship Id="rId20" Type="http://schemas.openxmlformats.org/officeDocument/2006/relationships/slideLayout" Target="../slideLayouts/slideLayout203.xml"/><Relationship Id="rId41" Type="http://schemas.openxmlformats.org/officeDocument/2006/relationships/slideLayout" Target="../slideLayouts/slideLayout224.xml"/><Relationship Id="rId54" Type="http://schemas.openxmlformats.org/officeDocument/2006/relationships/slideLayout" Target="../slideLayouts/slideLayout237.xml"/><Relationship Id="rId62" Type="http://schemas.openxmlformats.org/officeDocument/2006/relationships/image" Target="../media/image67.svg"/><Relationship Id="rId1" Type="http://schemas.openxmlformats.org/officeDocument/2006/relationships/slideLayout" Target="../slideLayouts/slideLayout184.xml"/><Relationship Id="rId6" Type="http://schemas.openxmlformats.org/officeDocument/2006/relationships/slideLayout" Target="../slideLayouts/slideLayout189.xml"/><Relationship Id="rId15" Type="http://schemas.openxmlformats.org/officeDocument/2006/relationships/slideLayout" Target="../slideLayouts/slideLayout198.xml"/><Relationship Id="rId23" Type="http://schemas.openxmlformats.org/officeDocument/2006/relationships/slideLayout" Target="../slideLayouts/slideLayout206.xml"/><Relationship Id="rId28" Type="http://schemas.openxmlformats.org/officeDocument/2006/relationships/slideLayout" Target="../slideLayouts/slideLayout211.xml"/><Relationship Id="rId36" Type="http://schemas.openxmlformats.org/officeDocument/2006/relationships/slideLayout" Target="../slideLayouts/slideLayout219.xml"/><Relationship Id="rId49" Type="http://schemas.openxmlformats.org/officeDocument/2006/relationships/slideLayout" Target="../slideLayouts/slideLayout232.xml"/><Relationship Id="rId57" Type="http://schemas.openxmlformats.org/officeDocument/2006/relationships/slideLayout" Target="../slideLayouts/slideLayout240.xml"/><Relationship Id="rId10" Type="http://schemas.openxmlformats.org/officeDocument/2006/relationships/slideLayout" Target="../slideLayouts/slideLayout193.xml"/><Relationship Id="rId31" Type="http://schemas.openxmlformats.org/officeDocument/2006/relationships/slideLayout" Target="../slideLayouts/slideLayout214.xml"/><Relationship Id="rId44" Type="http://schemas.openxmlformats.org/officeDocument/2006/relationships/slideLayout" Target="../slideLayouts/slideLayout227.xml"/><Relationship Id="rId52" Type="http://schemas.openxmlformats.org/officeDocument/2006/relationships/slideLayout" Target="../slideLayouts/slideLayout235.xml"/><Relationship Id="rId60" Type="http://schemas.openxmlformats.org/officeDocument/2006/relationships/theme" Target="../theme/theme5.xml"/><Relationship Id="rId4" Type="http://schemas.openxmlformats.org/officeDocument/2006/relationships/slideLayout" Target="../slideLayouts/slideLayout187.xml"/><Relationship Id="rId9" Type="http://schemas.openxmlformats.org/officeDocument/2006/relationships/slideLayout" Target="../slideLayouts/slideLayout19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50.xml"/><Relationship Id="rId13" Type="http://schemas.openxmlformats.org/officeDocument/2006/relationships/slideLayout" Target="../slideLayouts/slideLayout255.xml"/><Relationship Id="rId18" Type="http://schemas.openxmlformats.org/officeDocument/2006/relationships/slideLayout" Target="../slideLayouts/slideLayout260.xml"/><Relationship Id="rId3" Type="http://schemas.openxmlformats.org/officeDocument/2006/relationships/slideLayout" Target="../slideLayouts/slideLayout245.xml"/><Relationship Id="rId21" Type="http://schemas.openxmlformats.org/officeDocument/2006/relationships/theme" Target="../theme/theme6.xml"/><Relationship Id="rId7" Type="http://schemas.openxmlformats.org/officeDocument/2006/relationships/slideLayout" Target="../slideLayouts/slideLayout249.xml"/><Relationship Id="rId12" Type="http://schemas.openxmlformats.org/officeDocument/2006/relationships/slideLayout" Target="../slideLayouts/slideLayout254.xml"/><Relationship Id="rId17" Type="http://schemas.openxmlformats.org/officeDocument/2006/relationships/slideLayout" Target="../slideLayouts/slideLayout259.xml"/><Relationship Id="rId2" Type="http://schemas.openxmlformats.org/officeDocument/2006/relationships/slideLayout" Target="../slideLayouts/slideLayout244.xml"/><Relationship Id="rId16" Type="http://schemas.openxmlformats.org/officeDocument/2006/relationships/slideLayout" Target="../slideLayouts/slideLayout258.xml"/><Relationship Id="rId20" Type="http://schemas.openxmlformats.org/officeDocument/2006/relationships/slideLayout" Target="../slideLayouts/slideLayout262.xml"/><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slideLayout" Target="../slideLayouts/slideLayout253.xml"/><Relationship Id="rId5" Type="http://schemas.openxmlformats.org/officeDocument/2006/relationships/slideLayout" Target="../slideLayouts/slideLayout247.xml"/><Relationship Id="rId15" Type="http://schemas.openxmlformats.org/officeDocument/2006/relationships/slideLayout" Target="../slideLayouts/slideLayout257.xml"/><Relationship Id="rId10" Type="http://schemas.openxmlformats.org/officeDocument/2006/relationships/slideLayout" Target="../slideLayouts/slideLayout252.xml"/><Relationship Id="rId19" Type="http://schemas.openxmlformats.org/officeDocument/2006/relationships/slideLayout" Target="../slideLayouts/slideLayout261.xml"/><Relationship Id="rId4" Type="http://schemas.openxmlformats.org/officeDocument/2006/relationships/slideLayout" Target="../slideLayouts/slideLayout246.xml"/><Relationship Id="rId9" Type="http://schemas.openxmlformats.org/officeDocument/2006/relationships/slideLayout" Target="../slideLayouts/slideLayout251.xml"/><Relationship Id="rId14" Type="http://schemas.openxmlformats.org/officeDocument/2006/relationships/slideLayout" Target="../slideLayouts/slideLayout25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70.xml"/><Relationship Id="rId13" Type="http://schemas.openxmlformats.org/officeDocument/2006/relationships/slideLayout" Target="../slideLayouts/slideLayout275.xml"/><Relationship Id="rId3" Type="http://schemas.openxmlformats.org/officeDocument/2006/relationships/slideLayout" Target="../slideLayouts/slideLayout265.xml"/><Relationship Id="rId7" Type="http://schemas.openxmlformats.org/officeDocument/2006/relationships/slideLayout" Target="../slideLayouts/slideLayout269.xml"/><Relationship Id="rId12" Type="http://schemas.openxmlformats.org/officeDocument/2006/relationships/slideLayout" Target="../slideLayouts/slideLayout274.xml"/><Relationship Id="rId2" Type="http://schemas.openxmlformats.org/officeDocument/2006/relationships/slideLayout" Target="../slideLayouts/slideLayout264.xml"/><Relationship Id="rId16" Type="http://schemas.openxmlformats.org/officeDocument/2006/relationships/theme" Target="../theme/theme7.xml"/><Relationship Id="rId1" Type="http://schemas.openxmlformats.org/officeDocument/2006/relationships/slideLayout" Target="../slideLayouts/slideLayout263.xml"/><Relationship Id="rId6" Type="http://schemas.openxmlformats.org/officeDocument/2006/relationships/slideLayout" Target="../slideLayouts/slideLayout268.xml"/><Relationship Id="rId11" Type="http://schemas.openxmlformats.org/officeDocument/2006/relationships/slideLayout" Target="../slideLayouts/slideLayout273.xml"/><Relationship Id="rId5" Type="http://schemas.openxmlformats.org/officeDocument/2006/relationships/slideLayout" Target="../slideLayouts/slideLayout267.xml"/><Relationship Id="rId15" Type="http://schemas.openxmlformats.org/officeDocument/2006/relationships/slideLayout" Target="../slideLayouts/slideLayout277.xml"/><Relationship Id="rId10" Type="http://schemas.openxmlformats.org/officeDocument/2006/relationships/slideLayout" Target="../slideLayouts/slideLayout272.xml"/><Relationship Id="rId4" Type="http://schemas.openxmlformats.org/officeDocument/2006/relationships/slideLayout" Target="../slideLayouts/slideLayout266.xml"/><Relationship Id="rId9" Type="http://schemas.openxmlformats.org/officeDocument/2006/relationships/slideLayout" Target="../slideLayouts/slideLayout271.xml"/><Relationship Id="rId14" Type="http://schemas.openxmlformats.org/officeDocument/2006/relationships/slideLayout" Target="../slideLayouts/slideLayout2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85.xml"/><Relationship Id="rId13" Type="http://schemas.openxmlformats.org/officeDocument/2006/relationships/slideLayout" Target="../slideLayouts/slideLayout290.xml"/><Relationship Id="rId3" Type="http://schemas.openxmlformats.org/officeDocument/2006/relationships/slideLayout" Target="../slideLayouts/slideLayout280.xml"/><Relationship Id="rId7" Type="http://schemas.openxmlformats.org/officeDocument/2006/relationships/slideLayout" Target="../slideLayouts/slideLayout284.xml"/><Relationship Id="rId12" Type="http://schemas.openxmlformats.org/officeDocument/2006/relationships/slideLayout" Target="../slideLayouts/slideLayout289.xml"/><Relationship Id="rId2" Type="http://schemas.openxmlformats.org/officeDocument/2006/relationships/slideLayout" Target="../slideLayouts/slideLayout279.xml"/><Relationship Id="rId16" Type="http://schemas.openxmlformats.org/officeDocument/2006/relationships/image" Target="../media/image88.emf"/><Relationship Id="rId1" Type="http://schemas.openxmlformats.org/officeDocument/2006/relationships/slideLayout" Target="../slideLayouts/slideLayout278.xml"/><Relationship Id="rId6" Type="http://schemas.openxmlformats.org/officeDocument/2006/relationships/slideLayout" Target="../slideLayouts/slideLayout283.xml"/><Relationship Id="rId11" Type="http://schemas.openxmlformats.org/officeDocument/2006/relationships/slideLayout" Target="../slideLayouts/slideLayout288.xml"/><Relationship Id="rId5" Type="http://schemas.openxmlformats.org/officeDocument/2006/relationships/slideLayout" Target="../slideLayouts/slideLayout282.xml"/><Relationship Id="rId15" Type="http://schemas.openxmlformats.org/officeDocument/2006/relationships/theme" Target="../theme/theme8.xml"/><Relationship Id="rId10" Type="http://schemas.openxmlformats.org/officeDocument/2006/relationships/slideLayout" Target="../slideLayouts/slideLayout287.xml"/><Relationship Id="rId4" Type="http://schemas.openxmlformats.org/officeDocument/2006/relationships/slideLayout" Target="../slideLayouts/slideLayout281.xml"/><Relationship Id="rId9" Type="http://schemas.openxmlformats.org/officeDocument/2006/relationships/slideLayout" Target="../slideLayouts/slideLayout286.xml"/><Relationship Id="rId14" Type="http://schemas.openxmlformats.org/officeDocument/2006/relationships/slideLayout" Target="../slideLayouts/slideLayout291.xml"/></Relationships>
</file>

<file path=ppt/slideMasters/_rels/slideMaster9.xml.rels><?xml version="1.0" encoding="UTF-8" standalone="yes"?>
<Relationships xmlns="http://schemas.openxmlformats.org/package/2006/relationships"><Relationship Id="rId26" Type="http://schemas.openxmlformats.org/officeDocument/2006/relationships/slideLayout" Target="../slideLayouts/slideLayout317.xml"/><Relationship Id="rId117" Type="http://schemas.openxmlformats.org/officeDocument/2006/relationships/slideLayout" Target="../slideLayouts/slideLayout408.xml"/><Relationship Id="rId21" Type="http://schemas.openxmlformats.org/officeDocument/2006/relationships/slideLayout" Target="../slideLayouts/slideLayout312.xml"/><Relationship Id="rId42" Type="http://schemas.openxmlformats.org/officeDocument/2006/relationships/slideLayout" Target="../slideLayouts/slideLayout333.xml"/><Relationship Id="rId47" Type="http://schemas.openxmlformats.org/officeDocument/2006/relationships/slideLayout" Target="../slideLayouts/slideLayout338.xml"/><Relationship Id="rId63" Type="http://schemas.openxmlformats.org/officeDocument/2006/relationships/slideLayout" Target="../slideLayouts/slideLayout354.xml"/><Relationship Id="rId68" Type="http://schemas.openxmlformats.org/officeDocument/2006/relationships/slideLayout" Target="../slideLayouts/slideLayout359.xml"/><Relationship Id="rId84" Type="http://schemas.openxmlformats.org/officeDocument/2006/relationships/slideLayout" Target="../slideLayouts/slideLayout375.xml"/><Relationship Id="rId89" Type="http://schemas.openxmlformats.org/officeDocument/2006/relationships/slideLayout" Target="../slideLayouts/slideLayout380.xml"/><Relationship Id="rId112" Type="http://schemas.openxmlformats.org/officeDocument/2006/relationships/slideLayout" Target="../slideLayouts/slideLayout403.xml"/><Relationship Id="rId16" Type="http://schemas.openxmlformats.org/officeDocument/2006/relationships/slideLayout" Target="../slideLayouts/slideLayout307.xml"/><Relationship Id="rId107" Type="http://schemas.openxmlformats.org/officeDocument/2006/relationships/slideLayout" Target="../slideLayouts/slideLayout398.xml"/><Relationship Id="rId11" Type="http://schemas.openxmlformats.org/officeDocument/2006/relationships/slideLayout" Target="../slideLayouts/slideLayout302.xml"/><Relationship Id="rId32" Type="http://schemas.openxmlformats.org/officeDocument/2006/relationships/slideLayout" Target="../slideLayouts/slideLayout323.xml"/><Relationship Id="rId37" Type="http://schemas.openxmlformats.org/officeDocument/2006/relationships/slideLayout" Target="../slideLayouts/slideLayout328.xml"/><Relationship Id="rId53" Type="http://schemas.openxmlformats.org/officeDocument/2006/relationships/slideLayout" Target="../slideLayouts/slideLayout344.xml"/><Relationship Id="rId58" Type="http://schemas.openxmlformats.org/officeDocument/2006/relationships/slideLayout" Target="../slideLayouts/slideLayout349.xml"/><Relationship Id="rId74" Type="http://schemas.openxmlformats.org/officeDocument/2006/relationships/slideLayout" Target="../slideLayouts/slideLayout365.xml"/><Relationship Id="rId79" Type="http://schemas.openxmlformats.org/officeDocument/2006/relationships/slideLayout" Target="../slideLayouts/slideLayout370.xml"/><Relationship Id="rId102" Type="http://schemas.openxmlformats.org/officeDocument/2006/relationships/slideLayout" Target="../slideLayouts/slideLayout393.xml"/><Relationship Id="rId123" Type="http://schemas.openxmlformats.org/officeDocument/2006/relationships/slideLayout" Target="../slideLayouts/slideLayout414.xml"/><Relationship Id="rId5" Type="http://schemas.openxmlformats.org/officeDocument/2006/relationships/slideLayout" Target="../slideLayouts/slideLayout296.xml"/><Relationship Id="rId90" Type="http://schemas.openxmlformats.org/officeDocument/2006/relationships/slideLayout" Target="../slideLayouts/slideLayout381.xml"/><Relationship Id="rId95" Type="http://schemas.openxmlformats.org/officeDocument/2006/relationships/slideLayout" Target="../slideLayouts/slideLayout386.xml"/><Relationship Id="rId22" Type="http://schemas.openxmlformats.org/officeDocument/2006/relationships/slideLayout" Target="../slideLayouts/slideLayout313.xml"/><Relationship Id="rId27" Type="http://schemas.openxmlformats.org/officeDocument/2006/relationships/slideLayout" Target="../slideLayouts/slideLayout318.xml"/><Relationship Id="rId43" Type="http://schemas.openxmlformats.org/officeDocument/2006/relationships/slideLayout" Target="../slideLayouts/slideLayout334.xml"/><Relationship Id="rId48" Type="http://schemas.openxmlformats.org/officeDocument/2006/relationships/slideLayout" Target="../slideLayouts/slideLayout339.xml"/><Relationship Id="rId64" Type="http://schemas.openxmlformats.org/officeDocument/2006/relationships/slideLayout" Target="../slideLayouts/slideLayout355.xml"/><Relationship Id="rId69" Type="http://schemas.openxmlformats.org/officeDocument/2006/relationships/slideLayout" Target="../slideLayouts/slideLayout360.xml"/><Relationship Id="rId113" Type="http://schemas.openxmlformats.org/officeDocument/2006/relationships/slideLayout" Target="../slideLayouts/slideLayout404.xml"/><Relationship Id="rId118" Type="http://schemas.openxmlformats.org/officeDocument/2006/relationships/slideLayout" Target="../slideLayouts/slideLayout409.xml"/><Relationship Id="rId80" Type="http://schemas.openxmlformats.org/officeDocument/2006/relationships/slideLayout" Target="../slideLayouts/slideLayout371.xml"/><Relationship Id="rId85" Type="http://schemas.openxmlformats.org/officeDocument/2006/relationships/slideLayout" Target="../slideLayouts/slideLayout376.xml"/><Relationship Id="rId12" Type="http://schemas.openxmlformats.org/officeDocument/2006/relationships/slideLayout" Target="../slideLayouts/slideLayout303.xml"/><Relationship Id="rId17" Type="http://schemas.openxmlformats.org/officeDocument/2006/relationships/slideLayout" Target="../slideLayouts/slideLayout308.xml"/><Relationship Id="rId33" Type="http://schemas.openxmlformats.org/officeDocument/2006/relationships/slideLayout" Target="../slideLayouts/slideLayout324.xml"/><Relationship Id="rId38" Type="http://schemas.openxmlformats.org/officeDocument/2006/relationships/slideLayout" Target="../slideLayouts/slideLayout329.xml"/><Relationship Id="rId59" Type="http://schemas.openxmlformats.org/officeDocument/2006/relationships/slideLayout" Target="../slideLayouts/slideLayout350.xml"/><Relationship Id="rId103" Type="http://schemas.openxmlformats.org/officeDocument/2006/relationships/slideLayout" Target="../slideLayouts/slideLayout394.xml"/><Relationship Id="rId108" Type="http://schemas.openxmlformats.org/officeDocument/2006/relationships/slideLayout" Target="../slideLayouts/slideLayout399.xml"/><Relationship Id="rId124" Type="http://schemas.openxmlformats.org/officeDocument/2006/relationships/theme" Target="../theme/theme9.xml"/><Relationship Id="rId54" Type="http://schemas.openxmlformats.org/officeDocument/2006/relationships/slideLayout" Target="../slideLayouts/slideLayout345.xml"/><Relationship Id="rId70" Type="http://schemas.openxmlformats.org/officeDocument/2006/relationships/slideLayout" Target="../slideLayouts/slideLayout361.xml"/><Relationship Id="rId75" Type="http://schemas.openxmlformats.org/officeDocument/2006/relationships/slideLayout" Target="../slideLayouts/slideLayout366.xml"/><Relationship Id="rId91" Type="http://schemas.openxmlformats.org/officeDocument/2006/relationships/slideLayout" Target="../slideLayouts/slideLayout382.xml"/><Relationship Id="rId96" Type="http://schemas.openxmlformats.org/officeDocument/2006/relationships/slideLayout" Target="../slideLayouts/slideLayout387.xml"/><Relationship Id="rId1" Type="http://schemas.openxmlformats.org/officeDocument/2006/relationships/slideLayout" Target="../slideLayouts/slideLayout292.xml"/><Relationship Id="rId6" Type="http://schemas.openxmlformats.org/officeDocument/2006/relationships/slideLayout" Target="../slideLayouts/slideLayout297.xml"/><Relationship Id="rId23" Type="http://schemas.openxmlformats.org/officeDocument/2006/relationships/slideLayout" Target="../slideLayouts/slideLayout314.xml"/><Relationship Id="rId28" Type="http://schemas.openxmlformats.org/officeDocument/2006/relationships/slideLayout" Target="../slideLayouts/slideLayout319.xml"/><Relationship Id="rId49" Type="http://schemas.openxmlformats.org/officeDocument/2006/relationships/slideLayout" Target="../slideLayouts/slideLayout340.xml"/><Relationship Id="rId114" Type="http://schemas.openxmlformats.org/officeDocument/2006/relationships/slideLayout" Target="../slideLayouts/slideLayout405.xml"/><Relationship Id="rId119" Type="http://schemas.openxmlformats.org/officeDocument/2006/relationships/slideLayout" Target="../slideLayouts/slideLayout410.xml"/><Relationship Id="rId44" Type="http://schemas.openxmlformats.org/officeDocument/2006/relationships/slideLayout" Target="../slideLayouts/slideLayout335.xml"/><Relationship Id="rId60" Type="http://schemas.openxmlformats.org/officeDocument/2006/relationships/slideLayout" Target="../slideLayouts/slideLayout351.xml"/><Relationship Id="rId65" Type="http://schemas.openxmlformats.org/officeDocument/2006/relationships/slideLayout" Target="../slideLayouts/slideLayout356.xml"/><Relationship Id="rId81" Type="http://schemas.openxmlformats.org/officeDocument/2006/relationships/slideLayout" Target="../slideLayouts/slideLayout372.xml"/><Relationship Id="rId86" Type="http://schemas.openxmlformats.org/officeDocument/2006/relationships/slideLayout" Target="../slideLayouts/slideLayout377.xml"/><Relationship Id="rId13" Type="http://schemas.openxmlformats.org/officeDocument/2006/relationships/slideLayout" Target="../slideLayouts/slideLayout304.xml"/><Relationship Id="rId18" Type="http://schemas.openxmlformats.org/officeDocument/2006/relationships/slideLayout" Target="../slideLayouts/slideLayout309.xml"/><Relationship Id="rId39" Type="http://schemas.openxmlformats.org/officeDocument/2006/relationships/slideLayout" Target="../slideLayouts/slideLayout330.xml"/><Relationship Id="rId109" Type="http://schemas.openxmlformats.org/officeDocument/2006/relationships/slideLayout" Target="../slideLayouts/slideLayout400.xml"/><Relationship Id="rId34" Type="http://schemas.openxmlformats.org/officeDocument/2006/relationships/slideLayout" Target="../slideLayouts/slideLayout325.xml"/><Relationship Id="rId50" Type="http://schemas.openxmlformats.org/officeDocument/2006/relationships/slideLayout" Target="../slideLayouts/slideLayout341.xml"/><Relationship Id="rId55" Type="http://schemas.openxmlformats.org/officeDocument/2006/relationships/slideLayout" Target="../slideLayouts/slideLayout346.xml"/><Relationship Id="rId76" Type="http://schemas.openxmlformats.org/officeDocument/2006/relationships/slideLayout" Target="../slideLayouts/slideLayout367.xml"/><Relationship Id="rId97" Type="http://schemas.openxmlformats.org/officeDocument/2006/relationships/slideLayout" Target="../slideLayouts/slideLayout388.xml"/><Relationship Id="rId104" Type="http://schemas.openxmlformats.org/officeDocument/2006/relationships/slideLayout" Target="../slideLayouts/slideLayout395.xml"/><Relationship Id="rId120" Type="http://schemas.openxmlformats.org/officeDocument/2006/relationships/slideLayout" Target="../slideLayouts/slideLayout411.xml"/><Relationship Id="rId125" Type="http://schemas.openxmlformats.org/officeDocument/2006/relationships/image" Target="../media/image97.emf"/><Relationship Id="rId7" Type="http://schemas.openxmlformats.org/officeDocument/2006/relationships/slideLayout" Target="../slideLayouts/slideLayout298.xml"/><Relationship Id="rId71" Type="http://schemas.openxmlformats.org/officeDocument/2006/relationships/slideLayout" Target="../slideLayouts/slideLayout362.xml"/><Relationship Id="rId92" Type="http://schemas.openxmlformats.org/officeDocument/2006/relationships/slideLayout" Target="../slideLayouts/slideLayout383.xml"/><Relationship Id="rId2" Type="http://schemas.openxmlformats.org/officeDocument/2006/relationships/slideLayout" Target="../slideLayouts/slideLayout293.xml"/><Relationship Id="rId29" Type="http://schemas.openxmlformats.org/officeDocument/2006/relationships/slideLayout" Target="../slideLayouts/slideLayout320.xml"/><Relationship Id="rId24" Type="http://schemas.openxmlformats.org/officeDocument/2006/relationships/slideLayout" Target="../slideLayouts/slideLayout315.xml"/><Relationship Id="rId40" Type="http://schemas.openxmlformats.org/officeDocument/2006/relationships/slideLayout" Target="../slideLayouts/slideLayout331.xml"/><Relationship Id="rId45" Type="http://schemas.openxmlformats.org/officeDocument/2006/relationships/slideLayout" Target="../slideLayouts/slideLayout336.xml"/><Relationship Id="rId66" Type="http://schemas.openxmlformats.org/officeDocument/2006/relationships/slideLayout" Target="../slideLayouts/slideLayout357.xml"/><Relationship Id="rId87" Type="http://schemas.openxmlformats.org/officeDocument/2006/relationships/slideLayout" Target="../slideLayouts/slideLayout378.xml"/><Relationship Id="rId110" Type="http://schemas.openxmlformats.org/officeDocument/2006/relationships/slideLayout" Target="../slideLayouts/slideLayout401.xml"/><Relationship Id="rId115" Type="http://schemas.openxmlformats.org/officeDocument/2006/relationships/slideLayout" Target="../slideLayouts/slideLayout406.xml"/><Relationship Id="rId61" Type="http://schemas.openxmlformats.org/officeDocument/2006/relationships/slideLayout" Target="../slideLayouts/slideLayout352.xml"/><Relationship Id="rId82" Type="http://schemas.openxmlformats.org/officeDocument/2006/relationships/slideLayout" Target="../slideLayouts/slideLayout373.xml"/><Relationship Id="rId19" Type="http://schemas.openxmlformats.org/officeDocument/2006/relationships/slideLayout" Target="../slideLayouts/slideLayout310.xml"/><Relationship Id="rId14" Type="http://schemas.openxmlformats.org/officeDocument/2006/relationships/slideLayout" Target="../slideLayouts/slideLayout305.xml"/><Relationship Id="rId30" Type="http://schemas.openxmlformats.org/officeDocument/2006/relationships/slideLayout" Target="../slideLayouts/slideLayout321.xml"/><Relationship Id="rId35" Type="http://schemas.openxmlformats.org/officeDocument/2006/relationships/slideLayout" Target="../slideLayouts/slideLayout326.xml"/><Relationship Id="rId56" Type="http://schemas.openxmlformats.org/officeDocument/2006/relationships/slideLayout" Target="../slideLayouts/slideLayout347.xml"/><Relationship Id="rId77" Type="http://schemas.openxmlformats.org/officeDocument/2006/relationships/slideLayout" Target="../slideLayouts/slideLayout368.xml"/><Relationship Id="rId100" Type="http://schemas.openxmlformats.org/officeDocument/2006/relationships/slideLayout" Target="../slideLayouts/slideLayout391.xml"/><Relationship Id="rId105" Type="http://schemas.openxmlformats.org/officeDocument/2006/relationships/slideLayout" Target="../slideLayouts/slideLayout396.xml"/><Relationship Id="rId8" Type="http://schemas.openxmlformats.org/officeDocument/2006/relationships/slideLayout" Target="../slideLayouts/slideLayout299.xml"/><Relationship Id="rId51" Type="http://schemas.openxmlformats.org/officeDocument/2006/relationships/slideLayout" Target="../slideLayouts/slideLayout342.xml"/><Relationship Id="rId72" Type="http://schemas.openxmlformats.org/officeDocument/2006/relationships/slideLayout" Target="../slideLayouts/slideLayout363.xml"/><Relationship Id="rId93" Type="http://schemas.openxmlformats.org/officeDocument/2006/relationships/slideLayout" Target="../slideLayouts/slideLayout384.xml"/><Relationship Id="rId98" Type="http://schemas.openxmlformats.org/officeDocument/2006/relationships/slideLayout" Target="../slideLayouts/slideLayout389.xml"/><Relationship Id="rId121" Type="http://schemas.openxmlformats.org/officeDocument/2006/relationships/slideLayout" Target="../slideLayouts/slideLayout412.xml"/><Relationship Id="rId3" Type="http://schemas.openxmlformats.org/officeDocument/2006/relationships/slideLayout" Target="../slideLayouts/slideLayout294.xml"/><Relationship Id="rId25" Type="http://schemas.openxmlformats.org/officeDocument/2006/relationships/slideLayout" Target="../slideLayouts/slideLayout316.xml"/><Relationship Id="rId46" Type="http://schemas.openxmlformats.org/officeDocument/2006/relationships/slideLayout" Target="../slideLayouts/slideLayout337.xml"/><Relationship Id="rId67" Type="http://schemas.openxmlformats.org/officeDocument/2006/relationships/slideLayout" Target="../slideLayouts/slideLayout358.xml"/><Relationship Id="rId116" Type="http://schemas.openxmlformats.org/officeDocument/2006/relationships/slideLayout" Target="../slideLayouts/slideLayout407.xml"/><Relationship Id="rId20" Type="http://schemas.openxmlformats.org/officeDocument/2006/relationships/slideLayout" Target="../slideLayouts/slideLayout311.xml"/><Relationship Id="rId41" Type="http://schemas.openxmlformats.org/officeDocument/2006/relationships/slideLayout" Target="../slideLayouts/slideLayout332.xml"/><Relationship Id="rId62" Type="http://schemas.openxmlformats.org/officeDocument/2006/relationships/slideLayout" Target="../slideLayouts/slideLayout353.xml"/><Relationship Id="rId83" Type="http://schemas.openxmlformats.org/officeDocument/2006/relationships/slideLayout" Target="../slideLayouts/slideLayout374.xml"/><Relationship Id="rId88" Type="http://schemas.openxmlformats.org/officeDocument/2006/relationships/slideLayout" Target="../slideLayouts/slideLayout379.xml"/><Relationship Id="rId111" Type="http://schemas.openxmlformats.org/officeDocument/2006/relationships/slideLayout" Target="../slideLayouts/slideLayout402.xml"/><Relationship Id="rId15" Type="http://schemas.openxmlformats.org/officeDocument/2006/relationships/slideLayout" Target="../slideLayouts/slideLayout306.xml"/><Relationship Id="rId36" Type="http://schemas.openxmlformats.org/officeDocument/2006/relationships/slideLayout" Target="../slideLayouts/slideLayout327.xml"/><Relationship Id="rId57" Type="http://schemas.openxmlformats.org/officeDocument/2006/relationships/slideLayout" Target="../slideLayouts/slideLayout348.xml"/><Relationship Id="rId106" Type="http://schemas.openxmlformats.org/officeDocument/2006/relationships/slideLayout" Target="../slideLayouts/slideLayout397.xml"/><Relationship Id="rId10" Type="http://schemas.openxmlformats.org/officeDocument/2006/relationships/slideLayout" Target="../slideLayouts/slideLayout301.xml"/><Relationship Id="rId31" Type="http://schemas.openxmlformats.org/officeDocument/2006/relationships/slideLayout" Target="../slideLayouts/slideLayout322.xml"/><Relationship Id="rId52" Type="http://schemas.openxmlformats.org/officeDocument/2006/relationships/slideLayout" Target="../slideLayouts/slideLayout343.xml"/><Relationship Id="rId73" Type="http://schemas.openxmlformats.org/officeDocument/2006/relationships/slideLayout" Target="../slideLayouts/slideLayout364.xml"/><Relationship Id="rId78" Type="http://schemas.openxmlformats.org/officeDocument/2006/relationships/slideLayout" Target="../slideLayouts/slideLayout369.xml"/><Relationship Id="rId94" Type="http://schemas.openxmlformats.org/officeDocument/2006/relationships/slideLayout" Target="../slideLayouts/slideLayout385.xml"/><Relationship Id="rId99" Type="http://schemas.openxmlformats.org/officeDocument/2006/relationships/slideLayout" Target="../slideLayouts/slideLayout390.xml"/><Relationship Id="rId101" Type="http://schemas.openxmlformats.org/officeDocument/2006/relationships/slideLayout" Target="../slideLayouts/slideLayout392.xml"/><Relationship Id="rId122" Type="http://schemas.openxmlformats.org/officeDocument/2006/relationships/slideLayout" Target="../slideLayouts/slideLayout413.xml"/><Relationship Id="rId4" Type="http://schemas.openxmlformats.org/officeDocument/2006/relationships/slideLayout" Target="../slideLayouts/slideLayout295.xml"/><Relationship Id="rId9" Type="http://schemas.openxmlformats.org/officeDocument/2006/relationships/slideLayout" Target="../slideLayouts/slideLayout30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4F3F5"/>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pPr>
            <a:r>
              <a:rPr lang="en-US"/>
              <a:t>Click to edit Master text styles</a:t>
            </a:r>
          </a:p>
          <a:p>
            <a:pPr marL="2286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pPr>
            <a:r>
              <a:rPr lang="en-US"/>
              <a:t>Second level</a:t>
            </a:r>
          </a:p>
          <a:p>
            <a:pPr marL="228600" marR="0" lvl="2"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pPr>
            <a:r>
              <a:rPr lang="en-US"/>
              <a:t>Third level</a:t>
            </a:r>
          </a:p>
          <a:p>
            <a:pPr marL="228600" marR="0" lvl="3"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pPr>
            <a:r>
              <a:rPr lang="en-US"/>
              <a:t>Fourth level</a:t>
            </a:r>
          </a:p>
          <a:p>
            <a:pPr marL="228600" marR="0" lvl="4"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pPr>
            <a:r>
              <a:rPr lang="en-US"/>
              <a:t>Fifth level</a:t>
            </a:r>
          </a:p>
        </p:txBody>
      </p:sp>
      <p:grpSp>
        <p:nvGrpSpPr>
          <p:cNvPr id="258" name="Group 257">
            <a:extLst>
              <a:ext uri="{FF2B5EF4-FFF2-40B4-BE49-F238E27FC236}">
                <a16:creationId xmlns:a16="http://schemas.microsoft.com/office/drawing/2014/main" id="{566C3ED6-7167-1619-C333-B86D0D162316}"/>
              </a:ext>
              <a:ext uri="{C183D7F6-B498-43B3-948B-1728B52AA6E4}">
                <adec:decorative xmlns:adec="http://schemas.microsoft.com/office/drawing/2017/decorative" val="1"/>
              </a:ext>
            </a:extLst>
          </p:cNvPr>
          <p:cNvGrpSpPr>
            <a:grpSpLocks noChangeAspect="1"/>
          </p:cNvGrpSpPr>
          <p:nvPr userDrawn="1"/>
        </p:nvGrpSpPr>
        <p:grpSpPr bwMode="auto">
          <a:xfrm rot="5400000">
            <a:off x="10659863" y="3998558"/>
            <a:ext cx="4597400" cy="1169987"/>
            <a:chOff x="1529" y="1423"/>
            <a:chExt cx="2896" cy="737"/>
          </a:xfrm>
        </p:grpSpPr>
        <p:sp>
          <p:nvSpPr>
            <p:cNvPr id="259" name="AutoShape 3">
              <a:extLst>
                <a:ext uri="{FF2B5EF4-FFF2-40B4-BE49-F238E27FC236}">
                  <a16:creationId xmlns:a16="http://schemas.microsoft.com/office/drawing/2014/main" id="{894C58B4-3C22-9620-7C92-D65ED6617E67}"/>
                </a:ext>
              </a:extLst>
            </p:cNvPr>
            <p:cNvSpPr>
              <a:spLocks noChangeAspect="1" noChangeArrowheads="1" noTextEdit="1"/>
            </p:cNvSpPr>
            <p:nvPr/>
          </p:nvSpPr>
          <p:spPr bwMode="auto">
            <a:xfrm>
              <a:off x="1529" y="1423"/>
              <a:ext cx="2896" cy="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Rectangle 5">
              <a:extLst>
                <a:ext uri="{FF2B5EF4-FFF2-40B4-BE49-F238E27FC236}">
                  <a16:creationId xmlns:a16="http://schemas.microsoft.com/office/drawing/2014/main" id="{B4F93CCF-3F88-5DCB-F12D-4DEBF36B9444}"/>
                </a:ext>
              </a:extLst>
            </p:cNvPr>
            <p:cNvSpPr>
              <a:spLocks noChangeArrowheads="1"/>
            </p:cNvSpPr>
            <p:nvPr/>
          </p:nvSpPr>
          <p:spPr bwMode="auto">
            <a:xfrm>
              <a:off x="2254" y="1727"/>
              <a:ext cx="707" cy="135"/>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Rectangle 6">
              <a:extLst>
                <a:ext uri="{FF2B5EF4-FFF2-40B4-BE49-F238E27FC236}">
                  <a16:creationId xmlns:a16="http://schemas.microsoft.com/office/drawing/2014/main" id="{7AC4893A-D0A3-D947-BE61-70B6DC4B9314}"/>
                </a:ext>
              </a:extLst>
            </p:cNvPr>
            <p:cNvSpPr>
              <a:spLocks noChangeArrowheads="1"/>
            </p:cNvSpPr>
            <p:nvPr/>
          </p:nvSpPr>
          <p:spPr bwMode="auto">
            <a:xfrm>
              <a:off x="2264" y="1722"/>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bg1"/>
                  </a:solidFill>
                  <a:effectLst/>
                  <a:latin typeface="Segoe UI Black" panose="020B0A02040204020203" pitchFamily="34" charset="0"/>
                </a:rPr>
                <a:t>A</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262" name="Rectangle 7">
              <a:extLst>
                <a:ext uri="{FF2B5EF4-FFF2-40B4-BE49-F238E27FC236}">
                  <a16:creationId xmlns:a16="http://schemas.microsoft.com/office/drawing/2014/main" id="{DE65DAC6-345A-2542-166A-D2D08E76F806}"/>
                </a:ext>
              </a:extLst>
            </p:cNvPr>
            <p:cNvSpPr>
              <a:spLocks noChangeArrowheads="1"/>
            </p:cNvSpPr>
            <p:nvPr/>
          </p:nvSpPr>
          <p:spPr bwMode="auto">
            <a:xfrm>
              <a:off x="2264" y="1800"/>
              <a:ext cx="13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F4364C</a:t>
              </a:r>
              <a:endParaRPr kumimoji="0" lang="en-US" altLang="en-US" sz="1800" b="0" i="0" u="none" strike="noStrike" cap="none" normalizeH="0" baseline="0">
                <a:ln>
                  <a:noFill/>
                </a:ln>
                <a:effectLst/>
                <a:latin typeface="Arial" panose="020B0604020202020204" pitchFamily="34" charset="0"/>
              </a:endParaRPr>
            </a:p>
          </p:txBody>
        </p:sp>
        <p:sp>
          <p:nvSpPr>
            <p:cNvPr id="263" name="Rectangle 8">
              <a:extLst>
                <a:ext uri="{FF2B5EF4-FFF2-40B4-BE49-F238E27FC236}">
                  <a16:creationId xmlns:a16="http://schemas.microsoft.com/office/drawing/2014/main" id="{1EADC519-4AB4-60A0-260A-EF7DC8229A97}"/>
                </a:ext>
              </a:extLst>
            </p:cNvPr>
            <p:cNvSpPr>
              <a:spLocks noChangeArrowheads="1"/>
            </p:cNvSpPr>
            <p:nvPr/>
          </p:nvSpPr>
          <p:spPr bwMode="auto">
            <a:xfrm>
              <a:off x="2254" y="1871"/>
              <a:ext cx="707" cy="1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Rectangle 9">
              <a:extLst>
                <a:ext uri="{FF2B5EF4-FFF2-40B4-BE49-F238E27FC236}">
                  <a16:creationId xmlns:a16="http://schemas.microsoft.com/office/drawing/2014/main" id="{B2CFF324-4BA8-188D-7395-AC042B4D6560}"/>
                </a:ext>
              </a:extLst>
            </p:cNvPr>
            <p:cNvSpPr>
              <a:spLocks noChangeArrowheads="1"/>
            </p:cNvSpPr>
            <p:nvPr/>
          </p:nvSpPr>
          <p:spPr bwMode="auto">
            <a:xfrm>
              <a:off x="2264" y="1865"/>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B3BB"/>
                  </a:solidFill>
                  <a:effectLst/>
                  <a:latin typeface="Segoe UI Black" panose="020B0A02040204020203" pitchFamily="34" charset="0"/>
                </a:rPr>
                <a:t>A</a:t>
              </a:r>
              <a:endParaRPr kumimoji="0" lang="en-US" altLang="en-US" sz="1800" b="0" i="0" u="none" strike="noStrike" cap="none" normalizeH="0" baseline="0">
                <a:ln>
                  <a:noFill/>
                </a:ln>
                <a:solidFill>
                  <a:srgbClr val="FFB3BB"/>
                </a:solidFill>
                <a:effectLst/>
                <a:latin typeface="Arial" panose="020B0604020202020204" pitchFamily="34" charset="0"/>
              </a:endParaRPr>
            </a:p>
          </p:txBody>
        </p:sp>
        <p:sp>
          <p:nvSpPr>
            <p:cNvPr id="265" name="Rectangle 10">
              <a:extLst>
                <a:ext uri="{FF2B5EF4-FFF2-40B4-BE49-F238E27FC236}">
                  <a16:creationId xmlns:a16="http://schemas.microsoft.com/office/drawing/2014/main" id="{03BDB961-C287-23C5-66DF-74F0AFDFB76B}"/>
                </a:ext>
              </a:extLst>
            </p:cNvPr>
            <p:cNvSpPr>
              <a:spLocks noChangeArrowheads="1"/>
            </p:cNvSpPr>
            <p:nvPr/>
          </p:nvSpPr>
          <p:spPr bwMode="auto">
            <a:xfrm>
              <a:off x="2329" y="1865"/>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6" name="Rectangle 11">
              <a:extLst>
                <a:ext uri="{FF2B5EF4-FFF2-40B4-BE49-F238E27FC236}">
                  <a16:creationId xmlns:a16="http://schemas.microsoft.com/office/drawing/2014/main" id="{35ADEDE9-FB7B-876E-7225-4D3AB73422EF}"/>
                </a:ext>
              </a:extLst>
            </p:cNvPr>
            <p:cNvSpPr>
              <a:spLocks noChangeArrowheads="1"/>
            </p:cNvSpPr>
            <p:nvPr/>
          </p:nvSpPr>
          <p:spPr bwMode="auto">
            <a:xfrm>
              <a:off x="2264" y="1943"/>
              <a:ext cx="131"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7" name="Rectangle 12">
              <a:extLst>
                <a:ext uri="{FF2B5EF4-FFF2-40B4-BE49-F238E27FC236}">
                  <a16:creationId xmlns:a16="http://schemas.microsoft.com/office/drawing/2014/main" id="{03DA7BF6-FE99-195F-2925-BD0968D0CE23}"/>
                </a:ext>
              </a:extLst>
            </p:cNvPr>
            <p:cNvSpPr>
              <a:spLocks noChangeArrowheads="1"/>
            </p:cNvSpPr>
            <p:nvPr/>
          </p:nvSpPr>
          <p:spPr bwMode="auto">
            <a:xfrm>
              <a:off x="2254" y="1582"/>
              <a:ext cx="707" cy="136"/>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Rectangle 13">
              <a:extLst>
                <a:ext uri="{FF2B5EF4-FFF2-40B4-BE49-F238E27FC236}">
                  <a16:creationId xmlns:a16="http://schemas.microsoft.com/office/drawing/2014/main" id="{AE1CAD70-4A31-E224-8481-B797DB87F72F}"/>
                </a:ext>
              </a:extLst>
            </p:cNvPr>
            <p:cNvSpPr>
              <a:spLocks noChangeArrowheads="1"/>
            </p:cNvSpPr>
            <p:nvPr/>
          </p:nvSpPr>
          <p:spPr bwMode="auto">
            <a:xfrm>
              <a:off x="2264" y="1577"/>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73262F"/>
                  </a:solidFill>
                  <a:effectLst/>
                  <a:latin typeface="Segoe UI Black" panose="020B0A02040204020203" pitchFamily="34" charset="0"/>
                </a:rPr>
                <a:t>A</a:t>
              </a:r>
              <a:endParaRPr kumimoji="0" lang="en-US" altLang="en-US" sz="1800" b="0" i="0" u="none" strike="noStrike" cap="none" normalizeH="0" baseline="0">
                <a:ln>
                  <a:noFill/>
                </a:ln>
                <a:solidFill>
                  <a:srgbClr val="73262F"/>
                </a:solidFill>
                <a:effectLst/>
                <a:latin typeface="Arial" panose="020B0604020202020204" pitchFamily="34" charset="0"/>
              </a:endParaRPr>
            </a:p>
          </p:txBody>
        </p:sp>
        <p:sp>
          <p:nvSpPr>
            <p:cNvPr id="269" name="Rectangle 14">
              <a:extLst>
                <a:ext uri="{FF2B5EF4-FFF2-40B4-BE49-F238E27FC236}">
                  <a16:creationId xmlns:a16="http://schemas.microsoft.com/office/drawing/2014/main" id="{50413BA8-271F-17E9-274D-A6681E4E35BE}"/>
                </a:ext>
              </a:extLst>
            </p:cNvPr>
            <p:cNvSpPr>
              <a:spLocks noChangeArrowheads="1"/>
            </p:cNvSpPr>
            <p:nvPr/>
          </p:nvSpPr>
          <p:spPr bwMode="auto">
            <a:xfrm>
              <a:off x="2329" y="1577"/>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0" name="Rectangle 15">
              <a:extLst>
                <a:ext uri="{FF2B5EF4-FFF2-40B4-BE49-F238E27FC236}">
                  <a16:creationId xmlns:a16="http://schemas.microsoft.com/office/drawing/2014/main" id="{5E8A55D7-5C9F-19E4-44F8-0D5ED73A059E}"/>
                </a:ext>
              </a:extLst>
            </p:cNvPr>
            <p:cNvSpPr>
              <a:spLocks noChangeArrowheads="1"/>
            </p:cNvSpPr>
            <p:nvPr/>
          </p:nvSpPr>
          <p:spPr bwMode="auto">
            <a:xfrm>
              <a:off x="2264" y="1654"/>
              <a:ext cx="13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FFB3BB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1" name="Rectangle 16">
              <a:extLst>
                <a:ext uri="{FF2B5EF4-FFF2-40B4-BE49-F238E27FC236}">
                  <a16:creationId xmlns:a16="http://schemas.microsoft.com/office/drawing/2014/main" id="{AB98BB47-C797-09CC-A9F3-51FE51653B12}"/>
                </a:ext>
              </a:extLst>
            </p:cNvPr>
            <p:cNvSpPr>
              <a:spLocks noChangeArrowheads="1"/>
            </p:cNvSpPr>
            <p:nvPr/>
          </p:nvSpPr>
          <p:spPr bwMode="auto">
            <a:xfrm>
              <a:off x="2255" y="2022"/>
              <a:ext cx="706"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17">
              <a:extLst>
                <a:ext uri="{FF2B5EF4-FFF2-40B4-BE49-F238E27FC236}">
                  <a16:creationId xmlns:a16="http://schemas.microsoft.com/office/drawing/2014/main" id="{C52F19C0-13E8-0692-788F-02A274A980BA}"/>
                </a:ext>
              </a:extLst>
            </p:cNvPr>
            <p:cNvSpPr>
              <a:spLocks noChangeArrowheads="1"/>
            </p:cNvSpPr>
            <p:nvPr/>
          </p:nvSpPr>
          <p:spPr bwMode="auto">
            <a:xfrm>
              <a:off x="2255" y="2022"/>
              <a:ext cx="706" cy="136"/>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Rectangle 18">
              <a:extLst>
                <a:ext uri="{FF2B5EF4-FFF2-40B4-BE49-F238E27FC236}">
                  <a16:creationId xmlns:a16="http://schemas.microsoft.com/office/drawing/2014/main" id="{0EF8B30C-1FB6-7C73-44FC-2C39DF7549A8}"/>
                </a:ext>
              </a:extLst>
            </p:cNvPr>
            <p:cNvSpPr>
              <a:spLocks noChangeArrowheads="1"/>
            </p:cNvSpPr>
            <p:nvPr/>
          </p:nvSpPr>
          <p:spPr bwMode="auto">
            <a:xfrm>
              <a:off x="2264" y="2024"/>
              <a:ext cx="121"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FFFFFF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4" name="Rectangle 50">
              <a:extLst>
                <a:ext uri="{FF2B5EF4-FFF2-40B4-BE49-F238E27FC236}">
                  <a16:creationId xmlns:a16="http://schemas.microsoft.com/office/drawing/2014/main" id="{D25297AC-6025-DA45-015A-AD5967168C02}"/>
                </a:ext>
              </a:extLst>
            </p:cNvPr>
            <p:cNvSpPr>
              <a:spLocks noChangeArrowheads="1"/>
            </p:cNvSpPr>
            <p:nvPr/>
          </p:nvSpPr>
          <p:spPr bwMode="auto">
            <a:xfrm>
              <a:off x="1533" y="1727"/>
              <a:ext cx="706" cy="135"/>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Rectangle 51">
              <a:extLst>
                <a:ext uri="{FF2B5EF4-FFF2-40B4-BE49-F238E27FC236}">
                  <a16:creationId xmlns:a16="http://schemas.microsoft.com/office/drawing/2014/main" id="{D895CA29-DE29-0BF3-3158-751FF8EC37F0}"/>
                </a:ext>
              </a:extLst>
            </p:cNvPr>
            <p:cNvSpPr>
              <a:spLocks noChangeArrowheads="1"/>
            </p:cNvSpPr>
            <p:nvPr/>
          </p:nvSpPr>
          <p:spPr bwMode="auto">
            <a:xfrm>
              <a:off x="1542" y="1722"/>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bg1"/>
                  </a:solidFill>
                  <a:effectLst/>
                  <a:latin typeface="Segoe UI Black" panose="020B0A02040204020203" pitchFamily="34" charset="0"/>
                </a:rPr>
                <a:t>A</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276" name="Rectangle 52">
              <a:extLst>
                <a:ext uri="{FF2B5EF4-FFF2-40B4-BE49-F238E27FC236}">
                  <a16:creationId xmlns:a16="http://schemas.microsoft.com/office/drawing/2014/main" id="{7EFCFC16-4A98-86AC-7619-A114CF099F7D}"/>
                </a:ext>
              </a:extLst>
            </p:cNvPr>
            <p:cNvSpPr>
              <a:spLocks noChangeArrowheads="1"/>
            </p:cNvSpPr>
            <p:nvPr/>
          </p:nvSpPr>
          <p:spPr bwMode="auto">
            <a:xfrm>
              <a:off x="1608" y="1722"/>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7" name="Rectangle 53">
              <a:extLst>
                <a:ext uri="{FF2B5EF4-FFF2-40B4-BE49-F238E27FC236}">
                  <a16:creationId xmlns:a16="http://schemas.microsoft.com/office/drawing/2014/main" id="{B9712463-FD5D-ABC4-36B0-C830E76330F6}"/>
                </a:ext>
              </a:extLst>
            </p:cNvPr>
            <p:cNvSpPr>
              <a:spLocks noChangeArrowheads="1"/>
            </p:cNvSpPr>
            <p:nvPr/>
          </p:nvSpPr>
          <p:spPr bwMode="auto">
            <a:xfrm>
              <a:off x="1542" y="1800"/>
              <a:ext cx="13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FF5C39</a:t>
              </a:r>
              <a:endParaRPr kumimoji="0" lang="en-US" altLang="en-US" sz="1800" b="0" i="0" u="none" strike="noStrike" cap="none" normalizeH="0" baseline="0">
                <a:ln>
                  <a:noFill/>
                </a:ln>
                <a:effectLst/>
                <a:latin typeface="Arial" panose="020B0604020202020204" pitchFamily="34" charset="0"/>
              </a:endParaRPr>
            </a:p>
          </p:txBody>
        </p:sp>
        <p:sp>
          <p:nvSpPr>
            <p:cNvPr id="278" name="Rectangle 54">
              <a:extLst>
                <a:ext uri="{FF2B5EF4-FFF2-40B4-BE49-F238E27FC236}">
                  <a16:creationId xmlns:a16="http://schemas.microsoft.com/office/drawing/2014/main" id="{8ACAB4E1-6417-0C0C-9E12-B1E8EEA4613E}"/>
                </a:ext>
              </a:extLst>
            </p:cNvPr>
            <p:cNvSpPr>
              <a:spLocks noChangeArrowheads="1"/>
            </p:cNvSpPr>
            <p:nvPr/>
          </p:nvSpPr>
          <p:spPr bwMode="auto">
            <a:xfrm>
              <a:off x="1533" y="1871"/>
              <a:ext cx="706" cy="1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Rectangle 55">
              <a:extLst>
                <a:ext uri="{FF2B5EF4-FFF2-40B4-BE49-F238E27FC236}">
                  <a16:creationId xmlns:a16="http://schemas.microsoft.com/office/drawing/2014/main" id="{7E6BE592-BF8C-8CF1-0798-04DA17C036E6}"/>
                </a:ext>
              </a:extLst>
            </p:cNvPr>
            <p:cNvSpPr>
              <a:spLocks noChangeArrowheads="1"/>
            </p:cNvSpPr>
            <p:nvPr/>
          </p:nvSpPr>
          <p:spPr bwMode="auto">
            <a:xfrm>
              <a:off x="1542" y="1865"/>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A38B"/>
                  </a:solidFill>
                  <a:effectLst/>
                  <a:latin typeface="Segoe UI Black" panose="020B0A02040204020203" pitchFamily="34" charset="0"/>
                </a:rPr>
                <a:t>A</a:t>
              </a:r>
              <a:endParaRPr kumimoji="0" lang="en-US" altLang="en-US" sz="1800" b="0" i="0" u="none" strike="noStrike" cap="none" normalizeH="0" baseline="0">
                <a:ln>
                  <a:noFill/>
                </a:ln>
                <a:solidFill>
                  <a:srgbClr val="FFA38B"/>
                </a:solidFill>
                <a:effectLst/>
                <a:latin typeface="Arial" panose="020B0604020202020204" pitchFamily="34" charset="0"/>
              </a:endParaRPr>
            </a:p>
          </p:txBody>
        </p:sp>
        <p:sp>
          <p:nvSpPr>
            <p:cNvPr id="280" name="Rectangle 56">
              <a:extLst>
                <a:ext uri="{FF2B5EF4-FFF2-40B4-BE49-F238E27FC236}">
                  <a16:creationId xmlns:a16="http://schemas.microsoft.com/office/drawing/2014/main" id="{F02A06DF-8715-F16B-5F10-11C5F2584525}"/>
                </a:ext>
              </a:extLst>
            </p:cNvPr>
            <p:cNvSpPr>
              <a:spLocks noChangeArrowheads="1"/>
            </p:cNvSpPr>
            <p:nvPr/>
          </p:nvSpPr>
          <p:spPr bwMode="auto">
            <a:xfrm>
              <a:off x="1608" y="1865"/>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1" name="Rectangle 57">
              <a:extLst>
                <a:ext uri="{FF2B5EF4-FFF2-40B4-BE49-F238E27FC236}">
                  <a16:creationId xmlns:a16="http://schemas.microsoft.com/office/drawing/2014/main" id="{45F29D9D-6572-80B7-280A-53297335FBF7}"/>
                </a:ext>
              </a:extLst>
            </p:cNvPr>
            <p:cNvSpPr>
              <a:spLocks noChangeArrowheads="1"/>
            </p:cNvSpPr>
            <p:nvPr/>
          </p:nvSpPr>
          <p:spPr bwMode="auto">
            <a:xfrm>
              <a:off x="1542" y="1943"/>
              <a:ext cx="139"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2" name="Rectangle 58">
              <a:extLst>
                <a:ext uri="{FF2B5EF4-FFF2-40B4-BE49-F238E27FC236}">
                  <a16:creationId xmlns:a16="http://schemas.microsoft.com/office/drawing/2014/main" id="{013A62C5-A54C-C8BE-D34C-557861D50FBB}"/>
                </a:ext>
              </a:extLst>
            </p:cNvPr>
            <p:cNvSpPr>
              <a:spLocks noChangeArrowheads="1"/>
            </p:cNvSpPr>
            <p:nvPr/>
          </p:nvSpPr>
          <p:spPr bwMode="auto">
            <a:xfrm>
              <a:off x="1533" y="1582"/>
              <a:ext cx="706" cy="136"/>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Rectangle 59">
              <a:extLst>
                <a:ext uri="{FF2B5EF4-FFF2-40B4-BE49-F238E27FC236}">
                  <a16:creationId xmlns:a16="http://schemas.microsoft.com/office/drawing/2014/main" id="{A3D38249-2B2F-44FE-8004-78F738A54143}"/>
                </a:ext>
              </a:extLst>
            </p:cNvPr>
            <p:cNvSpPr>
              <a:spLocks noChangeArrowheads="1"/>
            </p:cNvSpPr>
            <p:nvPr/>
          </p:nvSpPr>
          <p:spPr bwMode="auto">
            <a:xfrm>
              <a:off x="1542" y="1577"/>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73391D"/>
                  </a:solidFill>
                  <a:effectLst/>
                  <a:latin typeface="Segoe UI Black" panose="020B0A02040204020203" pitchFamily="34" charset="0"/>
                </a:rPr>
                <a:t>A</a:t>
              </a:r>
              <a:endParaRPr kumimoji="0" lang="en-US" altLang="en-US" sz="1800" b="0" i="0" u="none" strike="noStrike" cap="none" normalizeH="0" baseline="0">
                <a:ln>
                  <a:noFill/>
                </a:ln>
                <a:solidFill>
                  <a:srgbClr val="73391D"/>
                </a:solidFill>
                <a:effectLst/>
                <a:latin typeface="Arial" panose="020B0604020202020204" pitchFamily="34" charset="0"/>
              </a:endParaRPr>
            </a:p>
          </p:txBody>
        </p:sp>
        <p:sp>
          <p:nvSpPr>
            <p:cNvPr id="284" name="Rectangle 60">
              <a:extLst>
                <a:ext uri="{FF2B5EF4-FFF2-40B4-BE49-F238E27FC236}">
                  <a16:creationId xmlns:a16="http://schemas.microsoft.com/office/drawing/2014/main" id="{6356C9D6-F46C-5F18-CC06-57CEDB989050}"/>
                </a:ext>
              </a:extLst>
            </p:cNvPr>
            <p:cNvSpPr>
              <a:spLocks noChangeArrowheads="1"/>
            </p:cNvSpPr>
            <p:nvPr/>
          </p:nvSpPr>
          <p:spPr bwMode="auto">
            <a:xfrm>
              <a:off x="1608" y="1577"/>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5" name="Rectangle 61">
              <a:extLst>
                <a:ext uri="{FF2B5EF4-FFF2-40B4-BE49-F238E27FC236}">
                  <a16:creationId xmlns:a16="http://schemas.microsoft.com/office/drawing/2014/main" id="{809C64CC-0B9B-063B-F7A5-63EE36FBDCCD}"/>
                </a:ext>
              </a:extLst>
            </p:cNvPr>
            <p:cNvSpPr>
              <a:spLocks noChangeArrowheads="1"/>
            </p:cNvSpPr>
            <p:nvPr/>
          </p:nvSpPr>
          <p:spPr bwMode="auto">
            <a:xfrm>
              <a:off x="1542" y="1654"/>
              <a:ext cx="13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FFA38B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6" name="Rectangle 62">
              <a:extLst>
                <a:ext uri="{FF2B5EF4-FFF2-40B4-BE49-F238E27FC236}">
                  <a16:creationId xmlns:a16="http://schemas.microsoft.com/office/drawing/2014/main" id="{94AB9329-702D-4A1F-E5A5-C3B78F016261}"/>
                </a:ext>
              </a:extLst>
            </p:cNvPr>
            <p:cNvSpPr>
              <a:spLocks noChangeArrowheads="1"/>
            </p:cNvSpPr>
            <p:nvPr/>
          </p:nvSpPr>
          <p:spPr bwMode="auto">
            <a:xfrm>
              <a:off x="1533" y="2022"/>
              <a:ext cx="707" cy="136"/>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Rectangle 63">
              <a:extLst>
                <a:ext uri="{FF2B5EF4-FFF2-40B4-BE49-F238E27FC236}">
                  <a16:creationId xmlns:a16="http://schemas.microsoft.com/office/drawing/2014/main" id="{24EB0818-3B44-BF17-FF2B-E025C738466C}"/>
                </a:ext>
              </a:extLst>
            </p:cNvPr>
            <p:cNvSpPr>
              <a:spLocks noChangeArrowheads="1"/>
            </p:cNvSpPr>
            <p:nvPr/>
          </p:nvSpPr>
          <p:spPr bwMode="auto">
            <a:xfrm>
              <a:off x="1533" y="2022"/>
              <a:ext cx="707" cy="136"/>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8" name="Rectangle 64">
              <a:extLst>
                <a:ext uri="{FF2B5EF4-FFF2-40B4-BE49-F238E27FC236}">
                  <a16:creationId xmlns:a16="http://schemas.microsoft.com/office/drawing/2014/main" id="{8D3440B3-96D8-0B26-9877-7E62CD77370D}"/>
                </a:ext>
              </a:extLst>
            </p:cNvPr>
            <p:cNvSpPr>
              <a:spLocks noChangeArrowheads="1"/>
            </p:cNvSpPr>
            <p:nvPr/>
          </p:nvSpPr>
          <p:spPr bwMode="auto">
            <a:xfrm>
              <a:off x="1542" y="2024"/>
              <a:ext cx="127"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F4F3F5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9" name="Rectangle 65">
              <a:extLst>
                <a:ext uri="{FF2B5EF4-FFF2-40B4-BE49-F238E27FC236}">
                  <a16:creationId xmlns:a16="http://schemas.microsoft.com/office/drawing/2014/main" id="{64795BFF-26DD-4F9D-7E57-E8A3C163A079}"/>
                </a:ext>
              </a:extLst>
            </p:cNvPr>
            <p:cNvSpPr>
              <a:spLocks noChangeArrowheads="1"/>
            </p:cNvSpPr>
            <p:nvPr/>
          </p:nvSpPr>
          <p:spPr bwMode="auto">
            <a:xfrm>
              <a:off x="3698" y="1729"/>
              <a:ext cx="707" cy="1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Rectangle 66">
              <a:extLst>
                <a:ext uri="{FF2B5EF4-FFF2-40B4-BE49-F238E27FC236}">
                  <a16:creationId xmlns:a16="http://schemas.microsoft.com/office/drawing/2014/main" id="{973E90C8-2FFF-2256-D29B-6A3ABBA35099}"/>
                </a:ext>
              </a:extLst>
            </p:cNvPr>
            <p:cNvSpPr>
              <a:spLocks noChangeArrowheads="1"/>
            </p:cNvSpPr>
            <p:nvPr/>
          </p:nvSpPr>
          <p:spPr bwMode="auto">
            <a:xfrm>
              <a:off x="3707"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1" name="Rectangle 67">
              <a:extLst>
                <a:ext uri="{FF2B5EF4-FFF2-40B4-BE49-F238E27FC236}">
                  <a16:creationId xmlns:a16="http://schemas.microsoft.com/office/drawing/2014/main" id="{F146B7CE-CBC5-956E-DA0D-244A26F54704}"/>
                </a:ext>
              </a:extLst>
            </p:cNvPr>
            <p:cNvSpPr>
              <a:spLocks noChangeArrowheads="1"/>
            </p:cNvSpPr>
            <p:nvPr/>
          </p:nvSpPr>
          <p:spPr bwMode="auto">
            <a:xfrm>
              <a:off x="3773"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2" name="Rectangle 68">
              <a:extLst>
                <a:ext uri="{FF2B5EF4-FFF2-40B4-BE49-F238E27FC236}">
                  <a16:creationId xmlns:a16="http://schemas.microsoft.com/office/drawing/2014/main" id="{841A3A9C-7ABE-216A-7AAA-FC8E018652B9}"/>
                </a:ext>
              </a:extLst>
            </p:cNvPr>
            <p:cNvSpPr>
              <a:spLocks noChangeArrowheads="1"/>
            </p:cNvSpPr>
            <p:nvPr/>
          </p:nvSpPr>
          <p:spPr bwMode="auto">
            <a:xfrm>
              <a:off x="3707" y="1801"/>
              <a:ext cx="139"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293" name="Rectangle 69">
              <a:extLst>
                <a:ext uri="{FF2B5EF4-FFF2-40B4-BE49-F238E27FC236}">
                  <a16:creationId xmlns:a16="http://schemas.microsoft.com/office/drawing/2014/main" id="{B67B7695-C3C0-34B4-72B1-C7E58FF3275A}"/>
                </a:ext>
              </a:extLst>
            </p:cNvPr>
            <p:cNvSpPr>
              <a:spLocks noChangeArrowheads="1"/>
            </p:cNvSpPr>
            <p:nvPr/>
          </p:nvSpPr>
          <p:spPr bwMode="auto">
            <a:xfrm>
              <a:off x="3698" y="1873"/>
              <a:ext cx="707" cy="136"/>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Rectangle 70">
              <a:extLst>
                <a:ext uri="{FF2B5EF4-FFF2-40B4-BE49-F238E27FC236}">
                  <a16:creationId xmlns:a16="http://schemas.microsoft.com/office/drawing/2014/main" id="{F3BB6A3B-AD16-5C6E-2848-CC82A261CE5A}"/>
                </a:ext>
              </a:extLst>
            </p:cNvPr>
            <p:cNvSpPr>
              <a:spLocks noChangeArrowheads="1"/>
            </p:cNvSpPr>
            <p:nvPr/>
          </p:nvSpPr>
          <p:spPr bwMode="auto">
            <a:xfrm>
              <a:off x="3707" y="1866"/>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8DC8E8"/>
                  </a:solidFill>
                  <a:effectLst/>
                  <a:latin typeface="Segoe UI Black" panose="020B0A02040204020203" pitchFamily="34" charset="0"/>
                </a:rPr>
                <a:t>A</a:t>
              </a:r>
              <a:endParaRPr kumimoji="0" lang="en-US" altLang="en-US" sz="1800" b="0" i="0" u="none" strike="noStrike" cap="none" normalizeH="0" baseline="0">
                <a:ln>
                  <a:noFill/>
                </a:ln>
                <a:solidFill>
                  <a:srgbClr val="8DC8E8"/>
                </a:solidFill>
                <a:effectLst/>
                <a:latin typeface="Arial" panose="020B0604020202020204" pitchFamily="34" charset="0"/>
              </a:endParaRPr>
            </a:p>
          </p:txBody>
        </p:sp>
        <p:sp>
          <p:nvSpPr>
            <p:cNvPr id="295" name="Rectangle 71">
              <a:extLst>
                <a:ext uri="{FF2B5EF4-FFF2-40B4-BE49-F238E27FC236}">
                  <a16:creationId xmlns:a16="http://schemas.microsoft.com/office/drawing/2014/main" id="{AF58A79C-F974-45C7-A85C-F40D9A65E853}"/>
                </a:ext>
              </a:extLst>
            </p:cNvPr>
            <p:cNvSpPr>
              <a:spLocks noChangeArrowheads="1"/>
            </p:cNvSpPr>
            <p:nvPr/>
          </p:nvSpPr>
          <p:spPr bwMode="auto">
            <a:xfrm>
              <a:off x="3773" y="1866"/>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6" name="Rectangle 72">
              <a:extLst>
                <a:ext uri="{FF2B5EF4-FFF2-40B4-BE49-F238E27FC236}">
                  <a16:creationId xmlns:a16="http://schemas.microsoft.com/office/drawing/2014/main" id="{9CAD9107-51BE-8F4A-FEBB-F3BD3DC96520}"/>
                </a:ext>
              </a:extLst>
            </p:cNvPr>
            <p:cNvSpPr>
              <a:spLocks noChangeArrowheads="1"/>
            </p:cNvSpPr>
            <p:nvPr/>
          </p:nvSpPr>
          <p:spPr bwMode="auto">
            <a:xfrm>
              <a:off x="3707" y="1944"/>
              <a:ext cx="135"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7" name="Rectangle 73">
              <a:extLst>
                <a:ext uri="{FF2B5EF4-FFF2-40B4-BE49-F238E27FC236}">
                  <a16:creationId xmlns:a16="http://schemas.microsoft.com/office/drawing/2014/main" id="{F0CA8CB9-EFF0-9A10-BBC0-A9A36D6E6ADF}"/>
                </a:ext>
              </a:extLst>
            </p:cNvPr>
            <p:cNvSpPr>
              <a:spLocks noChangeArrowheads="1"/>
            </p:cNvSpPr>
            <p:nvPr/>
          </p:nvSpPr>
          <p:spPr bwMode="auto">
            <a:xfrm>
              <a:off x="3698" y="1583"/>
              <a:ext cx="707" cy="1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Rectangle 74">
              <a:extLst>
                <a:ext uri="{FF2B5EF4-FFF2-40B4-BE49-F238E27FC236}">
                  <a16:creationId xmlns:a16="http://schemas.microsoft.com/office/drawing/2014/main" id="{CF1A989F-9EAE-5BC1-AD31-5728CD61EE81}"/>
                </a:ext>
              </a:extLst>
            </p:cNvPr>
            <p:cNvSpPr>
              <a:spLocks noChangeArrowheads="1"/>
            </p:cNvSpPr>
            <p:nvPr/>
          </p:nvSpPr>
          <p:spPr bwMode="auto">
            <a:xfrm>
              <a:off x="3707" y="1578"/>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2A446F"/>
                  </a:solidFill>
                  <a:effectLst/>
                  <a:latin typeface="Segoe UI Black" panose="020B0A02040204020203" pitchFamily="34" charset="0"/>
                </a:rPr>
                <a:t>A</a:t>
              </a:r>
              <a:endParaRPr kumimoji="0" lang="en-US" altLang="en-US" sz="1800" b="0" i="0" u="none" strike="noStrike" cap="none" normalizeH="0" baseline="0">
                <a:ln>
                  <a:noFill/>
                </a:ln>
                <a:solidFill>
                  <a:srgbClr val="2A446F"/>
                </a:solidFill>
                <a:effectLst/>
                <a:latin typeface="Arial" panose="020B0604020202020204" pitchFamily="34" charset="0"/>
              </a:endParaRPr>
            </a:p>
          </p:txBody>
        </p:sp>
        <p:sp>
          <p:nvSpPr>
            <p:cNvPr id="299" name="Rectangle 75">
              <a:extLst>
                <a:ext uri="{FF2B5EF4-FFF2-40B4-BE49-F238E27FC236}">
                  <a16:creationId xmlns:a16="http://schemas.microsoft.com/office/drawing/2014/main" id="{957953AB-E9C6-D080-ADB2-1F206404C0B7}"/>
                </a:ext>
              </a:extLst>
            </p:cNvPr>
            <p:cNvSpPr>
              <a:spLocks noChangeArrowheads="1"/>
            </p:cNvSpPr>
            <p:nvPr/>
          </p:nvSpPr>
          <p:spPr bwMode="auto">
            <a:xfrm>
              <a:off x="3773" y="1578"/>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0" name="Rectangle 76">
              <a:extLst>
                <a:ext uri="{FF2B5EF4-FFF2-40B4-BE49-F238E27FC236}">
                  <a16:creationId xmlns:a16="http://schemas.microsoft.com/office/drawing/2014/main" id="{D3F9BD24-BF97-98DF-7799-FF5527E1F0E4}"/>
                </a:ext>
              </a:extLst>
            </p:cNvPr>
            <p:cNvSpPr>
              <a:spLocks noChangeArrowheads="1"/>
            </p:cNvSpPr>
            <p:nvPr/>
          </p:nvSpPr>
          <p:spPr bwMode="auto">
            <a:xfrm>
              <a:off x="3707" y="1655"/>
              <a:ext cx="140"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1" name="Rectangle 80">
              <a:extLst>
                <a:ext uri="{FF2B5EF4-FFF2-40B4-BE49-F238E27FC236}">
                  <a16:creationId xmlns:a16="http://schemas.microsoft.com/office/drawing/2014/main" id="{D9F904A4-74AE-C098-E989-4C11A3671B63}"/>
                </a:ext>
              </a:extLst>
            </p:cNvPr>
            <p:cNvSpPr>
              <a:spLocks noChangeArrowheads="1"/>
            </p:cNvSpPr>
            <p:nvPr/>
          </p:nvSpPr>
          <p:spPr bwMode="auto">
            <a:xfrm>
              <a:off x="2981" y="1438"/>
              <a:ext cx="1423" cy="135"/>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Rectangle 81">
              <a:extLst>
                <a:ext uri="{FF2B5EF4-FFF2-40B4-BE49-F238E27FC236}">
                  <a16:creationId xmlns:a16="http://schemas.microsoft.com/office/drawing/2014/main" id="{86561027-5502-5CBF-CC1E-E9283F7A3EA8}"/>
                </a:ext>
              </a:extLst>
            </p:cNvPr>
            <p:cNvSpPr>
              <a:spLocks noChangeArrowheads="1"/>
            </p:cNvSpPr>
            <p:nvPr/>
          </p:nvSpPr>
          <p:spPr bwMode="auto">
            <a:xfrm>
              <a:off x="2977" y="1437"/>
              <a:ext cx="1427" cy="1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82">
              <a:extLst>
                <a:ext uri="{FF2B5EF4-FFF2-40B4-BE49-F238E27FC236}">
                  <a16:creationId xmlns:a16="http://schemas.microsoft.com/office/drawing/2014/main" id="{815862B1-E237-764F-DF2A-70DEC4B6F67A}"/>
                </a:ext>
              </a:extLst>
            </p:cNvPr>
            <p:cNvSpPr>
              <a:spLocks noEditPoints="1"/>
            </p:cNvSpPr>
            <p:nvPr/>
          </p:nvSpPr>
          <p:spPr bwMode="auto">
            <a:xfrm>
              <a:off x="2978" y="1437"/>
              <a:ext cx="1427" cy="136"/>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4" name="Rectangle 83">
              <a:extLst>
                <a:ext uri="{FF2B5EF4-FFF2-40B4-BE49-F238E27FC236}">
                  <a16:creationId xmlns:a16="http://schemas.microsoft.com/office/drawing/2014/main" id="{F8634574-E07B-D28B-BCBE-E63D6F2B0F02}"/>
                </a:ext>
              </a:extLst>
            </p:cNvPr>
            <p:cNvSpPr>
              <a:spLocks noChangeArrowheads="1"/>
            </p:cNvSpPr>
            <p:nvPr/>
          </p:nvSpPr>
          <p:spPr bwMode="auto">
            <a:xfrm>
              <a:off x="2978" y="1437"/>
              <a:ext cx="1426" cy="1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Rectangle 84">
              <a:extLst>
                <a:ext uri="{FF2B5EF4-FFF2-40B4-BE49-F238E27FC236}">
                  <a16:creationId xmlns:a16="http://schemas.microsoft.com/office/drawing/2014/main" id="{12699538-90CB-E2BB-A02E-9CAD1104357C}"/>
                </a:ext>
              </a:extLst>
            </p:cNvPr>
            <p:cNvSpPr>
              <a:spLocks noChangeArrowheads="1"/>
            </p:cNvSpPr>
            <p:nvPr/>
          </p:nvSpPr>
          <p:spPr bwMode="auto">
            <a:xfrm>
              <a:off x="2989" y="1440"/>
              <a:ext cx="31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Segoe UI" panose="020B0502040204020203" pitchFamily="34" charset="0"/>
                </a:rPr>
                <a:t>Blue Black</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6" name="Rectangle 85">
              <a:extLst>
                <a:ext uri="{FF2B5EF4-FFF2-40B4-BE49-F238E27FC236}">
                  <a16:creationId xmlns:a16="http://schemas.microsoft.com/office/drawing/2014/main" id="{6FAB69FC-8CE4-AC4F-FDDF-81B46D7C1E11}"/>
                </a:ext>
              </a:extLst>
            </p:cNvPr>
            <p:cNvSpPr>
              <a:spLocks noChangeArrowheads="1"/>
            </p:cNvSpPr>
            <p:nvPr/>
          </p:nvSpPr>
          <p:spPr bwMode="auto">
            <a:xfrm>
              <a:off x="2989" y="1508"/>
              <a:ext cx="13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7" name="Rectangle 86">
              <a:extLst>
                <a:ext uri="{FF2B5EF4-FFF2-40B4-BE49-F238E27FC236}">
                  <a16:creationId xmlns:a16="http://schemas.microsoft.com/office/drawing/2014/main" id="{0B6C3A35-3676-F821-8B84-E8FCD2D7AEB0}"/>
                </a:ext>
              </a:extLst>
            </p:cNvPr>
            <p:cNvSpPr>
              <a:spLocks noChangeArrowheads="1"/>
            </p:cNvSpPr>
            <p:nvPr/>
          </p:nvSpPr>
          <p:spPr bwMode="auto">
            <a:xfrm>
              <a:off x="2977" y="1730"/>
              <a:ext cx="706" cy="136"/>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Rectangle 87">
              <a:extLst>
                <a:ext uri="{FF2B5EF4-FFF2-40B4-BE49-F238E27FC236}">
                  <a16:creationId xmlns:a16="http://schemas.microsoft.com/office/drawing/2014/main" id="{E31C635C-F918-E83E-41BB-6A05312AF804}"/>
                </a:ext>
              </a:extLst>
            </p:cNvPr>
            <p:cNvSpPr>
              <a:spLocks noChangeArrowheads="1"/>
            </p:cNvSpPr>
            <p:nvPr/>
          </p:nvSpPr>
          <p:spPr bwMode="auto">
            <a:xfrm>
              <a:off x="2985"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9" name="Rectangle 88">
              <a:extLst>
                <a:ext uri="{FF2B5EF4-FFF2-40B4-BE49-F238E27FC236}">
                  <a16:creationId xmlns:a16="http://schemas.microsoft.com/office/drawing/2014/main" id="{C72C7396-887D-00AF-02FC-A8E598F00631}"/>
                </a:ext>
              </a:extLst>
            </p:cNvPr>
            <p:cNvSpPr>
              <a:spLocks noChangeArrowheads="1"/>
            </p:cNvSpPr>
            <p:nvPr/>
          </p:nvSpPr>
          <p:spPr bwMode="auto">
            <a:xfrm>
              <a:off x="2985" y="1803"/>
              <a:ext cx="140"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C73ECC</a:t>
              </a:r>
              <a:endParaRPr kumimoji="0" lang="en-US" altLang="en-US" sz="1800" b="0" i="0" u="none" strike="noStrike" cap="none" normalizeH="0" baseline="0">
                <a:ln>
                  <a:noFill/>
                </a:ln>
                <a:effectLst/>
                <a:latin typeface="Arial" panose="020B0604020202020204" pitchFamily="34" charset="0"/>
              </a:endParaRPr>
            </a:p>
          </p:txBody>
        </p:sp>
        <p:sp>
          <p:nvSpPr>
            <p:cNvPr id="310" name="Rectangle 89">
              <a:extLst>
                <a:ext uri="{FF2B5EF4-FFF2-40B4-BE49-F238E27FC236}">
                  <a16:creationId xmlns:a16="http://schemas.microsoft.com/office/drawing/2014/main" id="{D30DD6FD-51EB-19EC-8510-E1C9AF53735B}"/>
                </a:ext>
              </a:extLst>
            </p:cNvPr>
            <p:cNvSpPr>
              <a:spLocks noChangeArrowheads="1"/>
            </p:cNvSpPr>
            <p:nvPr/>
          </p:nvSpPr>
          <p:spPr bwMode="auto">
            <a:xfrm>
              <a:off x="2977" y="1875"/>
              <a:ext cx="706" cy="135"/>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Rectangle 90">
              <a:extLst>
                <a:ext uri="{FF2B5EF4-FFF2-40B4-BE49-F238E27FC236}">
                  <a16:creationId xmlns:a16="http://schemas.microsoft.com/office/drawing/2014/main" id="{FA8D36D1-67FD-B784-519E-C36BEA31B3C5}"/>
                </a:ext>
              </a:extLst>
            </p:cNvPr>
            <p:cNvSpPr>
              <a:spLocks noChangeArrowheads="1"/>
            </p:cNvSpPr>
            <p:nvPr/>
          </p:nvSpPr>
          <p:spPr bwMode="auto">
            <a:xfrm>
              <a:off x="2985" y="1869"/>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CD9BCF"/>
                  </a:solidFill>
                  <a:effectLst/>
                  <a:latin typeface="Segoe UI Black" panose="020B0A02040204020203" pitchFamily="34" charset="0"/>
                </a:rPr>
                <a:t>A</a:t>
              </a:r>
              <a:endParaRPr kumimoji="0" lang="en-US" altLang="en-US" sz="1800" b="0" i="0" u="none" strike="noStrike" cap="none" normalizeH="0" baseline="0">
                <a:ln>
                  <a:noFill/>
                </a:ln>
                <a:solidFill>
                  <a:srgbClr val="CD9BCF"/>
                </a:solidFill>
                <a:effectLst/>
                <a:latin typeface="Arial" panose="020B0604020202020204" pitchFamily="34" charset="0"/>
              </a:endParaRPr>
            </a:p>
          </p:txBody>
        </p:sp>
        <p:sp>
          <p:nvSpPr>
            <p:cNvPr id="312" name="Rectangle 91">
              <a:extLst>
                <a:ext uri="{FF2B5EF4-FFF2-40B4-BE49-F238E27FC236}">
                  <a16:creationId xmlns:a16="http://schemas.microsoft.com/office/drawing/2014/main" id="{A2790CC1-ECD3-C2AA-C63A-83B06BB562FD}"/>
                </a:ext>
              </a:extLst>
            </p:cNvPr>
            <p:cNvSpPr>
              <a:spLocks noChangeArrowheads="1"/>
            </p:cNvSpPr>
            <p:nvPr/>
          </p:nvSpPr>
          <p:spPr bwMode="auto">
            <a:xfrm>
              <a:off x="3051" y="1869"/>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3" name="Rectangle 92">
              <a:extLst>
                <a:ext uri="{FF2B5EF4-FFF2-40B4-BE49-F238E27FC236}">
                  <a16:creationId xmlns:a16="http://schemas.microsoft.com/office/drawing/2014/main" id="{C2F74C0D-75FA-B70A-ED71-3CFA807964B4}"/>
                </a:ext>
              </a:extLst>
            </p:cNvPr>
            <p:cNvSpPr>
              <a:spLocks noChangeArrowheads="1"/>
            </p:cNvSpPr>
            <p:nvPr/>
          </p:nvSpPr>
          <p:spPr bwMode="auto">
            <a:xfrm>
              <a:off x="2985" y="1946"/>
              <a:ext cx="13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4" name="Rectangle 93">
              <a:extLst>
                <a:ext uri="{FF2B5EF4-FFF2-40B4-BE49-F238E27FC236}">
                  <a16:creationId xmlns:a16="http://schemas.microsoft.com/office/drawing/2014/main" id="{4B629030-A380-3E24-758E-F1D167C23086}"/>
                </a:ext>
              </a:extLst>
            </p:cNvPr>
            <p:cNvSpPr>
              <a:spLocks noChangeArrowheads="1"/>
            </p:cNvSpPr>
            <p:nvPr/>
          </p:nvSpPr>
          <p:spPr bwMode="auto">
            <a:xfrm>
              <a:off x="2977" y="1586"/>
              <a:ext cx="706" cy="135"/>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Rectangle 94">
              <a:extLst>
                <a:ext uri="{FF2B5EF4-FFF2-40B4-BE49-F238E27FC236}">
                  <a16:creationId xmlns:a16="http://schemas.microsoft.com/office/drawing/2014/main" id="{6D81EE59-1E06-6AAB-A8EE-80D567AE752D}"/>
                </a:ext>
              </a:extLst>
            </p:cNvPr>
            <p:cNvSpPr>
              <a:spLocks noChangeArrowheads="1"/>
            </p:cNvSpPr>
            <p:nvPr/>
          </p:nvSpPr>
          <p:spPr bwMode="auto">
            <a:xfrm>
              <a:off x="2985" y="1580"/>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702573"/>
                  </a:solidFill>
                  <a:effectLst/>
                  <a:latin typeface="Segoe UI Black" panose="020B0A02040204020203" pitchFamily="34" charset="0"/>
                </a:rPr>
                <a:t>A</a:t>
              </a:r>
              <a:endParaRPr kumimoji="0" lang="en-US" altLang="en-US" sz="1800" b="0" i="0" u="none" strike="noStrike" cap="none" normalizeH="0" baseline="0">
                <a:ln>
                  <a:noFill/>
                </a:ln>
                <a:solidFill>
                  <a:srgbClr val="702573"/>
                </a:solidFill>
                <a:effectLst/>
                <a:latin typeface="Arial" panose="020B0604020202020204" pitchFamily="34" charset="0"/>
              </a:endParaRPr>
            </a:p>
          </p:txBody>
        </p:sp>
        <p:sp>
          <p:nvSpPr>
            <p:cNvPr id="316" name="Rectangle 95">
              <a:extLst>
                <a:ext uri="{FF2B5EF4-FFF2-40B4-BE49-F238E27FC236}">
                  <a16:creationId xmlns:a16="http://schemas.microsoft.com/office/drawing/2014/main" id="{6AD9F2DD-3CC6-E096-A24F-323DA0D326AD}"/>
                </a:ext>
              </a:extLst>
            </p:cNvPr>
            <p:cNvSpPr>
              <a:spLocks noChangeArrowheads="1"/>
            </p:cNvSpPr>
            <p:nvPr/>
          </p:nvSpPr>
          <p:spPr bwMode="auto">
            <a:xfrm>
              <a:off x="3051" y="1580"/>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7" name="Rectangle 96">
              <a:extLst>
                <a:ext uri="{FF2B5EF4-FFF2-40B4-BE49-F238E27FC236}">
                  <a16:creationId xmlns:a16="http://schemas.microsoft.com/office/drawing/2014/main" id="{AFB34C5D-AB21-1047-2C41-96AAFC6CF230}"/>
                </a:ext>
              </a:extLst>
            </p:cNvPr>
            <p:cNvSpPr>
              <a:spLocks noChangeArrowheads="1"/>
            </p:cNvSpPr>
            <p:nvPr/>
          </p:nvSpPr>
          <p:spPr bwMode="auto">
            <a:xfrm>
              <a:off x="2985" y="1658"/>
              <a:ext cx="14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CD9BCF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8" name="Rectangle 97">
              <a:extLst>
                <a:ext uri="{FF2B5EF4-FFF2-40B4-BE49-F238E27FC236}">
                  <a16:creationId xmlns:a16="http://schemas.microsoft.com/office/drawing/2014/main" id="{577AD0A0-7F00-AA4F-1B1B-61CFE55F937D}"/>
                </a:ext>
              </a:extLst>
            </p:cNvPr>
            <p:cNvSpPr>
              <a:spLocks noChangeArrowheads="1"/>
            </p:cNvSpPr>
            <p:nvPr/>
          </p:nvSpPr>
          <p:spPr bwMode="auto">
            <a:xfrm>
              <a:off x="2976" y="2023"/>
              <a:ext cx="1428" cy="13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Rectangle 98">
              <a:extLst>
                <a:ext uri="{FF2B5EF4-FFF2-40B4-BE49-F238E27FC236}">
                  <a16:creationId xmlns:a16="http://schemas.microsoft.com/office/drawing/2014/main" id="{AEE8AF68-7485-0DA2-1E8F-EA9EFEEF18D2}"/>
                </a:ext>
              </a:extLst>
            </p:cNvPr>
            <p:cNvSpPr>
              <a:spLocks noChangeArrowheads="1"/>
            </p:cNvSpPr>
            <p:nvPr/>
          </p:nvSpPr>
          <p:spPr bwMode="auto">
            <a:xfrm>
              <a:off x="2977" y="2024"/>
              <a:ext cx="1427" cy="136"/>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0" name="Rectangle 99">
              <a:extLst>
                <a:ext uri="{FF2B5EF4-FFF2-40B4-BE49-F238E27FC236}">
                  <a16:creationId xmlns:a16="http://schemas.microsoft.com/office/drawing/2014/main" id="{00A4FA1A-2972-8EFD-C7DB-916888D02231}"/>
                </a:ext>
              </a:extLst>
            </p:cNvPr>
            <p:cNvSpPr>
              <a:spLocks noChangeArrowheads="1"/>
            </p:cNvSpPr>
            <p:nvPr/>
          </p:nvSpPr>
          <p:spPr bwMode="auto">
            <a:xfrm>
              <a:off x="2985" y="2028"/>
              <a:ext cx="13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000000</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321" name="Rectangle 100">
              <a:extLst>
                <a:ext uri="{FF2B5EF4-FFF2-40B4-BE49-F238E27FC236}">
                  <a16:creationId xmlns:a16="http://schemas.microsoft.com/office/drawing/2014/main" id="{E02AE344-8FCD-07A4-1035-21E5745797EA}"/>
                </a:ext>
              </a:extLst>
            </p:cNvPr>
            <p:cNvSpPr>
              <a:spLocks noChangeArrowheads="1"/>
            </p:cNvSpPr>
            <p:nvPr/>
          </p:nvSpPr>
          <p:spPr bwMode="auto">
            <a:xfrm>
              <a:off x="1532" y="1439"/>
              <a:ext cx="1430" cy="136"/>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Rectangle 101">
              <a:extLst>
                <a:ext uri="{FF2B5EF4-FFF2-40B4-BE49-F238E27FC236}">
                  <a16:creationId xmlns:a16="http://schemas.microsoft.com/office/drawing/2014/main" id="{A8F0A57D-3D77-F52A-CEE5-C300AC719E97}"/>
                </a:ext>
              </a:extLst>
            </p:cNvPr>
            <p:cNvSpPr>
              <a:spLocks noChangeArrowheads="1"/>
            </p:cNvSpPr>
            <p:nvPr/>
          </p:nvSpPr>
          <p:spPr bwMode="auto">
            <a:xfrm>
              <a:off x="1532" y="1439"/>
              <a:ext cx="1429" cy="136"/>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3" name="Rectangle 102">
              <a:extLst>
                <a:ext uri="{FF2B5EF4-FFF2-40B4-BE49-F238E27FC236}">
                  <a16:creationId xmlns:a16="http://schemas.microsoft.com/office/drawing/2014/main" id="{34755F26-EC65-BC3C-F00F-5952873E93B5}"/>
                </a:ext>
              </a:extLst>
            </p:cNvPr>
            <p:cNvSpPr>
              <a:spLocks noChangeArrowheads="1"/>
            </p:cNvSpPr>
            <p:nvPr/>
          </p:nvSpPr>
          <p:spPr bwMode="auto">
            <a:xfrm>
              <a:off x="1541" y="1435"/>
              <a:ext cx="38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1A1A1A"/>
                  </a:solidFill>
                  <a:effectLst/>
                  <a:latin typeface="Segoe UI" panose="020B0502040204020203" pitchFamily="34" charset="0"/>
                </a:rPr>
                <a:t>Neutral Gray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4" name="Rectangle 103">
              <a:extLst>
                <a:ext uri="{FF2B5EF4-FFF2-40B4-BE49-F238E27FC236}">
                  <a16:creationId xmlns:a16="http://schemas.microsoft.com/office/drawing/2014/main" id="{B81AAAC1-86AE-E75F-941C-AB9A2CF58E0B}"/>
                </a:ext>
              </a:extLst>
            </p:cNvPr>
            <p:cNvSpPr>
              <a:spLocks noChangeArrowheads="1"/>
            </p:cNvSpPr>
            <p:nvPr/>
          </p:nvSpPr>
          <p:spPr bwMode="auto">
            <a:xfrm>
              <a:off x="1541" y="1502"/>
              <a:ext cx="13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5" name="Rectangle 14">
              <a:extLst>
                <a:ext uri="{FF2B5EF4-FFF2-40B4-BE49-F238E27FC236}">
                  <a16:creationId xmlns:a16="http://schemas.microsoft.com/office/drawing/2014/main" id="{EB0437A5-6694-879B-F94E-9FA34DFD9D2C}"/>
                </a:ext>
              </a:extLst>
            </p:cNvPr>
            <p:cNvSpPr>
              <a:spLocks noChangeArrowheads="1"/>
            </p:cNvSpPr>
            <p:nvPr/>
          </p:nvSpPr>
          <p:spPr bwMode="auto">
            <a:xfrm>
              <a:off x="2329" y="1724"/>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6" name="Rectangle 95">
              <a:extLst>
                <a:ext uri="{FF2B5EF4-FFF2-40B4-BE49-F238E27FC236}">
                  <a16:creationId xmlns:a16="http://schemas.microsoft.com/office/drawing/2014/main" id="{7CF198F9-1D72-F8CC-3A2E-9B2DAE529DAF}"/>
                </a:ext>
              </a:extLst>
            </p:cNvPr>
            <p:cNvSpPr>
              <a:spLocks noChangeArrowheads="1"/>
            </p:cNvSpPr>
            <p:nvPr/>
          </p:nvSpPr>
          <p:spPr bwMode="auto">
            <a:xfrm>
              <a:off x="3051"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20455601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 id="2147483752" r:id="rId92"/>
    <p:sldLayoutId id="2147483753" r:id="rId93"/>
    <p:sldLayoutId id="2147483754" r:id="rId94"/>
    <p:sldLayoutId id="2147483755" r:id="rId95"/>
    <p:sldLayoutId id="2147483756" r:id="rId96"/>
    <p:sldLayoutId id="2147483757" r:id="rId97"/>
    <p:sldLayoutId id="2147483758" r:id="rId98"/>
    <p:sldLayoutId id="2147483759" r:id="rId99"/>
    <p:sldLayoutId id="2147483760" r:id="rId100"/>
    <p:sldLayoutId id="2147483761" r:id="rId101"/>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448EE0-2E6A-4B9A-BFEC-FD5A641CED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EE2D5E-CB0C-4925-8492-5265ECE426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9ABD78-E395-4806-8D25-E00CC83A96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742D82-3E26-47EE-983E-E79FFA45142A}" type="datetimeFigureOut">
              <a:rPr lang="en-US" smtClean="0"/>
              <a:t>6/13/2025</a:t>
            </a:fld>
            <a:endParaRPr lang="en-US"/>
          </a:p>
        </p:txBody>
      </p:sp>
      <p:sp>
        <p:nvSpPr>
          <p:cNvPr id="5" name="Footer Placeholder 4">
            <a:extLst>
              <a:ext uri="{FF2B5EF4-FFF2-40B4-BE49-F238E27FC236}">
                <a16:creationId xmlns:a16="http://schemas.microsoft.com/office/drawing/2014/main" id="{25E10881-7B26-48EE-87C0-6125CA5715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A76BB41-CDDE-4331-9E6F-F457C9E47D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913ECC-C602-415C-8EAE-EF05D0ECF8C9}" type="slidenum">
              <a:rPr lang="en-US" smtClean="0"/>
              <a:t>‹#›</a:t>
            </a:fld>
            <a:endParaRPr lang="en-US"/>
          </a:p>
        </p:txBody>
      </p:sp>
    </p:spTree>
    <p:extLst>
      <p:ext uri="{BB962C8B-B14F-4D97-AF65-F5344CB8AC3E}">
        <p14:creationId xmlns:p14="http://schemas.microsoft.com/office/powerpoint/2010/main" val="796852107"/>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graphicFrame>
        <p:nvGraphicFramePr>
          <p:cNvPr id="145" name="Object 144" hidden="1">
            <a:extLst>
              <a:ext uri="{FF2B5EF4-FFF2-40B4-BE49-F238E27FC236}">
                <a16:creationId xmlns:a16="http://schemas.microsoft.com/office/drawing/2014/main" id="{FFB19668-BACF-0E5E-CEA5-D6D7D007E266}"/>
              </a:ext>
            </a:extLst>
          </p:cNvPr>
          <p:cNvGraphicFramePr>
            <a:graphicFrameLocks noChangeAspect="1"/>
          </p:cNvGraphicFramePr>
          <p:nvPr userDrawn="1">
            <p:custDataLst>
              <p:tags r:id="rId55"/>
            </p:custDataLst>
            <p:extLst>
              <p:ext uri="{D42A27DB-BD31-4B8C-83A1-F6EECF244321}">
                <p14:modId xmlns:p14="http://schemas.microsoft.com/office/powerpoint/2010/main" val="15398001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6" imgW="425" imgH="424" progId="TCLayout.ActiveDocument.1">
                  <p:embed/>
                </p:oleObj>
              </mc:Choice>
              <mc:Fallback>
                <p:oleObj name="think-cell Slide" r:id="rId56" imgW="425" imgH="424" progId="TCLayout.ActiveDocument.1">
                  <p:embed/>
                  <p:pic>
                    <p:nvPicPr>
                      <p:cNvPr id="145" name="Object 144" hidden="1">
                        <a:extLst>
                          <a:ext uri="{FF2B5EF4-FFF2-40B4-BE49-F238E27FC236}">
                            <a16:creationId xmlns:a16="http://schemas.microsoft.com/office/drawing/2014/main" id="{FFB19668-BACF-0E5E-CEA5-D6D7D007E266}"/>
                          </a:ext>
                        </a:extLst>
                      </p:cNvPr>
                      <p:cNvPicPr/>
                      <p:nvPr/>
                    </p:nvPicPr>
                    <p:blipFill>
                      <a:blip r:embed="rId57"/>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8">
            <a:extLst>
              <a:ext uri="{96DAC541-7B7A-43D3-8B79-37D633B846F1}">
                <asvg:svgBlip xmlns:asvg="http://schemas.microsoft.com/office/drawing/2016/SVG/main" r:embed="rId59"/>
              </a:ext>
            </a:extLst>
          </a:blip>
          <a:srcRect/>
          <a:stretch/>
        </p:blipFill>
        <p:spPr>
          <a:xfrm rot="5400000">
            <a:off x="9509919" y="2743200"/>
            <a:ext cx="6858000" cy="1371600"/>
          </a:xfrm>
          <a:prstGeom prst="rect">
            <a:avLst/>
          </a:prstGeom>
        </p:spPr>
      </p:pic>
      <p:grpSp>
        <p:nvGrpSpPr>
          <p:cNvPr id="5" name="GRID" hidden="1">
            <a:extLst>
              <a:ext uri="{FF2B5EF4-FFF2-40B4-BE49-F238E27FC236}">
                <a16:creationId xmlns:a16="http://schemas.microsoft.com/office/drawing/2014/main" id="{50B40653-3095-5409-AF88-3DE01C56C0BD}"/>
              </a:ext>
            </a:extLst>
          </p:cNvPr>
          <p:cNvGrpSpPr/>
          <p:nvPr userDrawn="1"/>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66935197-7475-253E-35F9-725C66B342D8}"/>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EC3EF2E-A5B2-D2A9-F740-03AAA27E6A19}"/>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7F0A76F-B355-867B-FF6D-F22822CEFE79}"/>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E17F9FA-4296-F115-3C5A-E4E06672BDDC}"/>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96D4F38-E0A7-05C7-1A8B-6447E304B31C}"/>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D13B5F2-C404-D013-5BA1-42FF3AE7E41C}"/>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74F5559-8FA3-6EA3-DAB5-891CE057A2D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6D1909D-8405-DD51-025D-A9985950CDDD}"/>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2D05B44-146F-0D71-6B17-0631ABDE9EC9}"/>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B24C807-9FA6-E204-20B6-2473904A789E}"/>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31505BA-A410-E722-7AAD-2DF4CC8A1323}"/>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72B61F5-642E-081E-0DED-2F31A3C43F6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903E72D-E58A-556B-A8EF-71C8664C7A32}"/>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FB7E760-EF13-BCFD-2E36-CFEB29A66399}"/>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307D1ED-8B6D-1A94-1791-BBB67BECEFA4}"/>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C29C4DC-DA7B-3D8B-E607-D26C42FE54AD}"/>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0DAA56E-BF97-068A-BC5C-1623B8A2D544}"/>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7786B85-1650-9240-DE22-45A294AEF682}"/>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75B1B47-5558-8B9E-7DC9-6CE9A06CF1E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BA73727-B7C9-2771-4609-439446DD52A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A4A69FD-FC28-F694-746F-F05209933D0C}"/>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89F58F0-B683-0A02-E5E9-56C0E3B5D9A7}"/>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865526F5-745E-3DED-5921-83448B292C71}"/>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6CE0CA17-DE49-59C6-DE10-28CB5C6104E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B7F53F9D-E601-E9D7-CCC9-9C6D4D308975}"/>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ACEC8BB-71E0-463D-75AD-DD05EA03B2BD}"/>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80BB4EC2-E7F2-9FE8-6DD2-6021493CAE00}"/>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63A409F-1FD3-E286-3FD8-3B8A67AE54FF}"/>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DC5A7289-3785-0F08-62F9-0A77D2E437B7}"/>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65EC46A-D6D0-A02A-4596-D76BE2FE7F23}"/>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B85506E-90D6-DB35-FB26-A2A1BC9076A7}"/>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BE71234-F491-CCF9-EA34-E63F2A8A3155}"/>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B826998-D865-2012-0554-C384C0A0E61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376F161-F07A-C2ED-641A-0B3DDBAA7778}"/>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0" name=".64 square" hidden="1">
            <a:extLst>
              <a:ext uri="{FF2B5EF4-FFF2-40B4-BE49-F238E27FC236}">
                <a16:creationId xmlns:a16="http://schemas.microsoft.com/office/drawing/2014/main" id="{F9A34688-B9A6-4073-6571-F94C9F19515D}"/>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1" name=".32 square" hidden="1">
            <a:extLst>
              <a:ext uri="{FF2B5EF4-FFF2-40B4-BE49-F238E27FC236}">
                <a16:creationId xmlns:a16="http://schemas.microsoft.com/office/drawing/2014/main" id="{C60A21A1-50D4-CBD3-DE73-998BE4B74555}"/>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2" name="Graphic 141">
            <a:extLst>
              <a:ext uri="{FF2B5EF4-FFF2-40B4-BE49-F238E27FC236}">
                <a16:creationId xmlns:a16="http://schemas.microsoft.com/office/drawing/2014/main" id="{1B722638-341D-272E-4E6E-9FB1F29ACB70}"/>
              </a:ext>
            </a:extLst>
          </p:cNvPr>
          <p:cNvPicPr>
            <a:picLocks noChangeAspect="1"/>
          </p:cNvPicPr>
          <p:nvPr userDrawn="1"/>
        </p:nvPicPr>
        <p:blipFill>
          <a:blip r:embed="rId58">
            <a:extLst>
              <a:ext uri="{96DAC541-7B7A-43D3-8B79-37D633B846F1}">
                <asvg:svgBlip xmlns:asvg="http://schemas.microsoft.com/office/drawing/2016/SVG/main" r:embed="rId59"/>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773256067"/>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 id="2147483802" r:id="rId22"/>
    <p:sldLayoutId id="2147483803" r:id="rId23"/>
    <p:sldLayoutId id="2147483804" r:id="rId24"/>
    <p:sldLayoutId id="2147483805" r:id="rId25"/>
    <p:sldLayoutId id="2147483806" r:id="rId26"/>
    <p:sldLayoutId id="2147483807" r:id="rId27"/>
    <p:sldLayoutId id="2147483808" r:id="rId28"/>
    <p:sldLayoutId id="2147483809" r:id="rId29"/>
    <p:sldLayoutId id="2147483810" r:id="rId30"/>
    <p:sldLayoutId id="2147483811" r:id="rId31"/>
    <p:sldLayoutId id="2147483812" r:id="rId32"/>
    <p:sldLayoutId id="2147483813" r:id="rId33"/>
    <p:sldLayoutId id="2147483814" r:id="rId34"/>
    <p:sldLayoutId id="2147483815" r:id="rId35"/>
    <p:sldLayoutId id="2147483816" r:id="rId36"/>
    <p:sldLayoutId id="2147483817" r:id="rId37"/>
    <p:sldLayoutId id="2147483818" r:id="rId38"/>
    <p:sldLayoutId id="2147483819" r:id="rId39"/>
    <p:sldLayoutId id="2147483820" r:id="rId40"/>
    <p:sldLayoutId id="2147483821" r:id="rId41"/>
    <p:sldLayoutId id="2147483822" r:id="rId42"/>
    <p:sldLayoutId id="2147483823" r:id="rId43"/>
    <p:sldLayoutId id="2147483824" r:id="rId44"/>
    <p:sldLayoutId id="2147483825" r:id="rId45"/>
    <p:sldLayoutId id="2147483826" r:id="rId46"/>
    <p:sldLayoutId id="2147483827" r:id="rId47"/>
    <p:sldLayoutId id="2147483828" r:id="rId48"/>
    <p:sldLayoutId id="2147483829" r:id="rId49"/>
    <p:sldLayoutId id="2147483830" r:id="rId50"/>
    <p:sldLayoutId id="2147483831" r:id="rId51"/>
    <p:sldLayoutId id="2147483832" r:id="rId52"/>
    <p:sldLayoutId id="2147483833" r:id="rId5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6/13/2025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061204751"/>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Lst>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1">
            <a:extLst>
              <a:ext uri="{96DAC541-7B7A-43D3-8B79-37D633B846F1}">
                <asvg:svgBlip xmlns:asvg="http://schemas.microsoft.com/office/drawing/2016/SVG/main" r:embed="rId62"/>
              </a:ext>
            </a:extLst>
          </a:blip>
          <a:srcRect/>
          <a:stretch/>
        </p:blipFill>
        <p:spPr>
          <a:xfrm rot="5400000">
            <a:off x="9509919" y="2743200"/>
            <a:ext cx="6858000" cy="1371600"/>
          </a:xfrm>
          <a:prstGeom prst="rect">
            <a:avLst/>
          </a:prstGeom>
        </p:spPr>
      </p:pic>
      <p:grpSp>
        <p:nvGrpSpPr>
          <p:cNvPr id="5" name="GRID" hidden="1">
            <a:extLst>
              <a:ext uri="{FF2B5EF4-FFF2-40B4-BE49-F238E27FC236}">
                <a16:creationId xmlns:a16="http://schemas.microsoft.com/office/drawing/2014/main" id="{50B40653-3095-5409-AF88-3DE01C56C0BD}"/>
              </a:ext>
            </a:extLst>
          </p:cNvPr>
          <p:cNvGrpSpPr/>
          <p:nvPr userDrawn="1"/>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66935197-7475-253E-35F9-725C66B342D8}"/>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EC3EF2E-A5B2-D2A9-F740-03AAA27E6A19}"/>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7F0A76F-B355-867B-FF6D-F22822CEFE79}"/>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E17F9FA-4296-F115-3C5A-E4E06672BDDC}"/>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96D4F38-E0A7-05C7-1A8B-6447E304B31C}"/>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D13B5F2-C404-D013-5BA1-42FF3AE7E41C}"/>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74F5559-8FA3-6EA3-DAB5-891CE057A2D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6D1909D-8405-DD51-025D-A9985950CDDD}"/>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2D05B44-146F-0D71-6B17-0631ABDE9EC9}"/>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B24C807-9FA6-E204-20B6-2473904A789E}"/>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31505BA-A410-E722-7AAD-2DF4CC8A1323}"/>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72B61F5-642E-081E-0DED-2F31A3C43F6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903E72D-E58A-556B-A8EF-71C8664C7A32}"/>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FB7E760-EF13-BCFD-2E36-CFEB29A66399}"/>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307D1ED-8B6D-1A94-1791-BBB67BECEFA4}"/>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C29C4DC-DA7B-3D8B-E607-D26C42FE54AD}"/>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0DAA56E-BF97-068A-BC5C-1623B8A2D544}"/>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7786B85-1650-9240-DE22-45A294AEF682}"/>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75B1B47-5558-8B9E-7DC9-6CE9A06CF1E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BA73727-B7C9-2771-4609-439446DD52A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A4A69FD-FC28-F694-746F-F05209933D0C}"/>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89F58F0-B683-0A02-E5E9-56C0E3B5D9A7}"/>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865526F5-745E-3DED-5921-83448B292C71}"/>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6CE0CA17-DE49-59C6-DE10-28CB5C6104E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B7F53F9D-E601-E9D7-CCC9-9C6D4D308975}"/>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ACEC8BB-71E0-463D-75AD-DD05EA03B2BD}"/>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80BB4EC2-E7F2-9FE8-6DD2-6021493CAE00}"/>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63A409F-1FD3-E286-3FD8-3B8A67AE54FF}"/>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DC5A7289-3785-0F08-62F9-0A77D2E437B7}"/>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65EC46A-D6D0-A02A-4596-D76BE2FE7F23}"/>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B85506E-90D6-DB35-FB26-A2A1BC9076A7}"/>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BE71234-F491-CCF9-EA34-E63F2A8A3155}"/>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B826998-D865-2012-0554-C384C0A0E61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376F161-F07A-C2ED-641A-0B3DDBAA7778}"/>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0" name=".64 square" hidden="1">
            <a:extLst>
              <a:ext uri="{FF2B5EF4-FFF2-40B4-BE49-F238E27FC236}">
                <a16:creationId xmlns:a16="http://schemas.microsoft.com/office/drawing/2014/main" id="{F9A34688-B9A6-4073-6571-F94C9F19515D}"/>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1" name=".32 square" hidden="1">
            <a:extLst>
              <a:ext uri="{FF2B5EF4-FFF2-40B4-BE49-F238E27FC236}">
                <a16:creationId xmlns:a16="http://schemas.microsoft.com/office/drawing/2014/main" id="{C60A21A1-50D4-CBD3-DE73-998BE4B74555}"/>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2" name="Graphic 141">
            <a:extLst>
              <a:ext uri="{FF2B5EF4-FFF2-40B4-BE49-F238E27FC236}">
                <a16:creationId xmlns:a16="http://schemas.microsoft.com/office/drawing/2014/main" id="{1B722638-341D-272E-4E6E-9FB1F29ACB70}"/>
              </a:ext>
            </a:extLst>
          </p:cNvPr>
          <p:cNvPicPr>
            <a:picLocks noChangeAspect="1"/>
          </p:cNvPicPr>
          <p:nvPr userDrawn="1"/>
        </p:nvPicPr>
        <p:blipFill>
          <a:blip r:embed="rId61">
            <a:extLst>
              <a:ext uri="{96DAC541-7B7A-43D3-8B79-37D633B846F1}">
                <asvg:svgBlip xmlns:asvg="http://schemas.microsoft.com/office/drawing/2016/SVG/main" r:embed="rId6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346385336"/>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 id="2147483860" r:id="rId12"/>
    <p:sldLayoutId id="2147483861" r:id="rId13"/>
    <p:sldLayoutId id="2147483862" r:id="rId14"/>
    <p:sldLayoutId id="2147483863" r:id="rId15"/>
    <p:sldLayoutId id="2147483864" r:id="rId16"/>
    <p:sldLayoutId id="2147483865" r:id="rId17"/>
    <p:sldLayoutId id="2147483866" r:id="rId18"/>
    <p:sldLayoutId id="2147483867" r:id="rId19"/>
    <p:sldLayoutId id="2147483868" r:id="rId20"/>
    <p:sldLayoutId id="2147483869" r:id="rId21"/>
    <p:sldLayoutId id="2147483870" r:id="rId22"/>
    <p:sldLayoutId id="2147483871" r:id="rId23"/>
    <p:sldLayoutId id="2147483872" r:id="rId24"/>
    <p:sldLayoutId id="2147483873" r:id="rId25"/>
    <p:sldLayoutId id="2147483874" r:id="rId26"/>
    <p:sldLayoutId id="2147483875" r:id="rId27"/>
    <p:sldLayoutId id="2147483876" r:id="rId28"/>
    <p:sldLayoutId id="2147483877" r:id="rId29"/>
    <p:sldLayoutId id="2147483878" r:id="rId30"/>
    <p:sldLayoutId id="2147483879" r:id="rId31"/>
    <p:sldLayoutId id="2147483880" r:id="rId32"/>
    <p:sldLayoutId id="2147483881" r:id="rId33"/>
    <p:sldLayoutId id="2147483882" r:id="rId34"/>
    <p:sldLayoutId id="2147483883" r:id="rId35"/>
    <p:sldLayoutId id="2147483884" r:id="rId36"/>
    <p:sldLayoutId id="2147483885" r:id="rId37"/>
    <p:sldLayoutId id="2147483886" r:id="rId38"/>
    <p:sldLayoutId id="2147483887" r:id="rId39"/>
    <p:sldLayoutId id="2147483888" r:id="rId40"/>
    <p:sldLayoutId id="2147483889" r:id="rId41"/>
    <p:sldLayoutId id="2147483890" r:id="rId42"/>
    <p:sldLayoutId id="2147483891" r:id="rId43"/>
    <p:sldLayoutId id="2147483892" r:id="rId44"/>
    <p:sldLayoutId id="2147483893" r:id="rId45"/>
    <p:sldLayoutId id="2147483894" r:id="rId46"/>
    <p:sldLayoutId id="2147483895" r:id="rId47"/>
    <p:sldLayoutId id="2147483896" r:id="rId48"/>
    <p:sldLayoutId id="2147483897" r:id="rId49"/>
    <p:sldLayoutId id="2147483898" r:id="rId50"/>
    <p:sldLayoutId id="2147483899" r:id="rId51"/>
    <p:sldLayoutId id="2147483900" r:id="rId52"/>
    <p:sldLayoutId id="2147483901" r:id="rId53"/>
    <p:sldLayoutId id="2147483902" r:id="rId54"/>
    <p:sldLayoutId id="2147483903" r:id="rId55"/>
    <p:sldLayoutId id="2147483904" r:id="rId56"/>
    <p:sldLayoutId id="2147483905" r:id="rId57"/>
    <p:sldLayoutId id="2147483906" r:id="rId58"/>
    <p:sldLayoutId id="2147483907" r:id="rId5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15663341"/>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 id="2147483921" r:id="rId13"/>
    <p:sldLayoutId id="2147483922" r:id="rId14"/>
    <p:sldLayoutId id="2147483923" r:id="rId15"/>
    <p:sldLayoutId id="2147483924" r:id="rId16"/>
    <p:sldLayoutId id="2147483925" r:id="rId17"/>
    <p:sldLayoutId id="2147483926" r:id="rId18"/>
    <p:sldLayoutId id="2147483927" r:id="rId19"/>
    <p:sldLayoutId id="2147484083" r:id="rId20"/>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p15:clr>
            <a:srgbClr val="F26B43"/>
          </p15:clr>
        </p15:guide>
        <p15:guide id="2" pos="3840">
          <p15:clr>
            <a:srgbClr val="F26B43"/>
          </p15:clr>
        </p15:guide>
        <p15:guide id="3" pos="5640">
          <p15:clr>
            <a:srgbClr val="F26B43"/>
          </p15:clr>
        </p15:guide>
        <p15:guide id="4" pos="1656">
          <p15:clr>
            <a:srgbClr val="F26B43"/>
          </p15:clr>
        </p15:guide>
        <p15:guide id="5" pos="520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08E6F3-19BF-148C-2B4B-F1E7B5733A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CF659A5-4391-D2A3-8FC7-8CB1405CE8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DC4B98-AFBF-6E5F-D93F-E389432E31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23C8950-D992-4B50-AF5A-B74FD65890B7}" type="datetimeFigureOut">
              <a:rPr lang="en-US" smtClean="0"/>
              <a:t>6/13/2025</a:t>
            </a:fld>
            <a:endParaRPr lang="en-US"/>
          </a:p>
        </p:txBody>
      </p:sp>
      <p:sp>
        <p:nvSpPr>
          <p:cNvPr id="5" name="Footer Placeholder 4">
            <a:extLst>
              <a:ext uri="{FF2B5EF4-FFF2-40B4-BE49-F238E27FC236}">
                <a16:creationId xmlns:a16="http://schemas.microsoft.com/office/drawing/2014/main" id="{25333F10-B87A-BD15-8050-CAD2E63A9E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77061B0-19D2-5720-F95A-8B901DE58A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C456D39-F55C-49B0-B356-8E06A60CE86F}" type="slidenum">
              <a:rPr lang="en-US" smtClean="0"/>
              <a:t>‹#›</a:t>
            </a:fld>
            <a:endParaRPr lang="en-US"/>
          </a:p>
        </p:txBody>
      </p:sp>
    </p:spTree>
    <p:extLst>
      <p:ext uri="{BB962C8B-B14F-4D97-AF65-F5344CB8AC3E}">
        <p14:creationId xmlns:p14="http://schemas.microsoft.com/office/powerpoint/2010/main" val="220300226"/>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 id="2147483940" r:id="rId12"/>
    <p:sldLayoutId id="2147483941" r:id="rId13"/>
    <p:sldLayoutId id="2147484081" r:id="rId14"/>
    <p:sldLayoutId id="2147484082"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6" cstate="screen">
            <a:extLst>
              <a:ext uri="{28A0092B-C50C-407E-A947-70E740481C1C}">
                <a14:useLocalDpi xmlns:a14="http://schemas.microsoft.com/office/drawing/2010/main" val="0"/>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3078996"/>
      </p:ext>
    </p:extLst>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 id="2147483954" r:id="rId12"/>
    <p:sldLayoutId id="2147483955" r:id="rId13"/>
    <p:sldLayoutId id="2147483956" r:id="rId14"/>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5"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626131601"/>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3980" r:id="rId23"/>
    <p:sldLayoutId id="2147483981" r:id="rId24"/>
    <p:sldLayoutId id="2147483982" r:id="rId25"/>
    <p:sldLayoutId id="2147483983" r:id="rId26"/>
    <p:sldLayoutId id="2147483984" r:id="rId27"/>
    <p:sldLayoutId id="2147483985" r:id="rId28"/>
    <p:sldLayoutId id="2147483986" r:id="rId29"/>
    <p:sldLayoutId id="2147483987" r:id="rId30"/>
    <p:sldLayoutId id="2147483988" r:id="rId31"/>
    <p:sldLayoutId id="2147483989" r:id="rId32"/>
    <p:sldLayoutId id="2147483990" r:id="rId33"/>
    <p:sldLayoutId id="2147483991" r:id="rId34"/>
    <p:sldLayoutId id="2147483992" r:id="rId35"/>
    <p:sldLayoutId id="2147483993" r:id="rId36"/>
    <p:sldLayoutId id="2147483994" r:id="rId37"/>
    <p:sldLayoutId id="2147483995" r:id="rId38"/>
    <p:sldLayoutId id="2147483996" r:id="rId39"/>
    <p:sldLayoutId id="2147483997" r:id="rId40"/>
    <p:sldLayoutId id="2147483998" r:id="rId41"/>
    <p:sldLayoutId id="2147483999" r:id="rId42"/>
    <p:sldLayoutId id="2147484000" r:id="rId43"/>
    <p:sldLayoutId id="2147484001" r:id="rId44"/>
    <p:sldLayoutId id="2147484002" r:id="rId45"/>
    <p:sldLayoutId id="2147484003" r:id="rId46"/>
    <p:sldLayoutId id="2147484004" r:id="rId47"/>
    <p:sldLayoutId id="2147484005" r:id="rId48"/>
    <p:sldLayoutId id="2147484006" r:id="rId49"/>
    <p:sldLayoutId id="2147484007" r:id="rId50"/>
    <p:sldLayoutId id="2147484008" r:id="rId51"/>
    <p:sldLayoutId id="2147484009" r:id="rId52"/>
    <p:sldLayoutId id="2147484010" r:id="rId53"/>
    <p:sldLayoutId id="2147484011" r:id="rId54"/>
    <p:sldLayoutId id="2147484012" r:id="rId55"/>
    <p:sldLayoutId id="2147484013" r:id="rId56"/>
    <p:sldLayoutId id="2147484014" r:id="rId57"/>
    <p:sldLayoutId id="2147484015" r:id="rId58"/>
    <p:sldLayoutId id="2147484016" r:id="rId59"/>
    <p:sldLayoutId id="2147484017" r:id="rId60"/>
    <p:sldLayoutId id="2147484018" r:id="rId61"/>
    <p:sldLayoutId id="2147484019" r:id="rId62"/>
    <p:sldLayoutId id="2147484020" r:id="rId63"/>
    <p:sldLayoutId id="2147484021" r:id="rId64"/>
    <p:sldLayoutId id="2147484022" r:id="rId65"/>
    <p:sldLayoutId id="2147484023" r:id="rId66"/>
    <p:sldLayoutId id="2147484024" r:id="rId67"/>
    <p:sldLayoutId id="2147484025" r:id="rId68"/>
    <p:sldLayoutId id="2147484026" r:id="rId69"/>
    <p:sldLayoutId id="2147484027" r:id="rId70"/>
    <p:sldLayoutId id="2147484028" r:id="rId71"/>
    <p:sldLayoutId id="2147484029" r:id="rId72"/>
    <p:sldLayoutId id="2147484030" r:id="rId73"/>
    <p:sldLayoutId id="2147484031" r:id="rId74"/>
    <p:sldLayoutId id="2147484032" r:id="rId75"/>
    <p:sldLayoutId id="2147484033" r:id="rId76"/>
    <p:sldLayoutId id="2147484034" r:id="rId77"/>
    <p:sldLayoutId id="2147484035" r:id="rId78"/>
    <p:sldLayoutId id="2147484036" r:id="rId79"/>
    <p:sldLayoutId id="2147484037" r:id="rId80"/>
    <p:sldLayoutId id="2147484038" r:id="rId81"/>
    <p:sldLayoutId id="2147484039" r:id="rId82"/>
    <p:sldLayoutId id="2147484040" r:id="rId83"/>
    <p:sldLayoutId id="2147484041" r:id="rId84"/>
    <p:sldLayoutId id="2147484042" r:id="rId85"/>
    <p:sldLayoutId id="2147484043" r:id="rId86"/>
    <p:sldLayoutId id="2147484044" r:id="rId87"/>
    <p:sldLayoutId id="2147484045" r:id="rId88"/>
    <p:sldLayoutId id="2147484046" r:id="rId89"/>
    <p:sldLayoutId id="2147484047" r:id="rId90"/>
    <p:sldLayoutId id="2147484048" r:id="rId91"/>
    <p:sldLayoutId id="2147484049" r:id="rId92"/>
    <p:sldLayoutId id="2147484050" r:id="rId93"/>
    <p:sldLayoutId id="2147484051" r:id="rId94"/>
    <p:sldLayoutId id="2147484052" r:id="rId95"/>
    <p:sldLayoutId id="2147484053" r:id="rId96"/>
    <p:sldLayoutId id="2147484054" r:id="rId97"/>
    <p:sldLayoutId id="2147484055" r:id="rId98"/>
    <p:sldLayoutId id="2147484056" r:id="rId99"/>
    <p:sldLayoutId id="2147484057" r:id="rId100"/>
    <p:sldLayoutId id="2147484058" r:id="rId101"/>
    <p:sldLayoutId id="2147484059" r:id="rId102"/>
    <p:sldLayoutId id="2147484060" r:id="rId103"/>
    <p:sldLayoutId id="2147484061" r:id="rId104"/>
    <p:sldLayoutId id="2147484062" r:id="rId105"/>
    <p:sldLayoutId id="2147484063" r:id="rId106"/>
    <p:sldLayoutId id="2147484064" r:id="rId107"/>
    <p:sldLayoutId id="2147484065" r:id="rId108"/>
    <p:sldLayoutId id="2147484066" r:id="rId109"/>
    <p:sldLayoutId id="2147484067" r:id="rId110"/>
    <p:sldLayoutId id="2147484068" r:id="rId111"/>
    <p:sldLayoutId id="2147484069" r:id="rId112"/>
    <p:sldLayoutId id="2147484070" r:id="rId113"/>
    <p:sldLayoutId id="2147484071" r:id="rId114"/>
    <p:sldLayoutId id="2147484072" r:id="rId115"/>
    <p:sldLayoutId id="2147484073" r:id="rId116"/>
    <p:sldLayoutId id="2147484074" r:id="rId117"/>
    <p:sldLayoutId id="2147484075" r:id="rId118"/>
    <p:sldLayoutId id="2147484076" r:id="rId119"/>
    <p:sldLayoutId id="2147484077" r:id="rId120"/>
    <p:sldLayoutId id="2147484078" r:id="rId121"/>
    <p:sldLayoutId id="2147484079" r:id="rId122"/>
    <p:sldLayoutId id="2147484080" r:id="rId12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69.xml"/></Relationships>
</file>

<file path=ppt/slides/_rels/slide1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60.xml"/><Relationship Id="rId5" Type="http://schemas.openxmlformats.org/officeDocument/2006/relationships/image" Target="../media/image187.png"/><Relationship Id="rId4" Type="http://schemas.openxmlformats.org/officeDocument/2006/relationships/image" Target="../media/image186.png"/></Relationships>
</file>

<file path=ppt/slides/_rels/slide13.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48.xml"/></Relationships>
</file>

<file path=ppt/slides/_rels/slide14.xml.rels><?xml version="1.0" encoding="UTF-8" standalone="yes"?>
<Relationships xmlns="http://schemas.openxmlformats.org/package/2006/relationships"><Relationship Id="rId3" Type="http://schemas.openxmlformats.org/officeDocument/2006/relationships/image" Target="../media/image189.jpeg"/><Relationship Id="rId2" Type="http://schemas.openxmlformats.org/officeDocument/2006/relationships/notesSlide" Target="../notesSlides/notesSlide9.xml"/><Relationship Id="rId1" Type="http://schemas.openxmlformats.org/officeDocument/2006/relationships/slideLayout" Target="../slideLayouts/slideLayout26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7.xml"/></Relationships>
</file>

<file path=ppt/slides/_rels/slide17.xml.rels><?xml version="1.0" encoding="UTF-8" standalone="yes"?>
<Relationships xmlns="http://schemas.openxmlformats.org/package/2006/relationships"><Relationship Id="rId8" Type="http://schemas.openxmlformats.org/officeDocument/2006/relationships/image" Target="../media/image196.svg"/><Relationship Id="rId3" Type="http://schemas.openxmlformats.org/officeDocument/2006/relationships/image" Target="../media/image191.png"/><Relationship Id="rId7" Type="http://schemas.openxmlformats.org/officeDocument/2006/relationships/image" Target="../media/image195.png"/><Relationship Id="rId2" Type="http://schemas.openxmlformats.org/officeDocument/2006/relationships/image" Target="../media/image190.png"/><Relationship Id="rId1" Type="http://schemas.openxmlformats.org/officeDocument/2006/relationships/slideLayout" Target="../slideLayouts/slideLayout268.xml"/><Relationship Id="rId6" Type="http://schemas.openxmlformats.org/officeDocument/2006/relationships/image" Target="../media/image194.svg"/><Relationship Id="rId5" Type="http://schemas.openxmlformats.org/officeDocument/2006/relationships/image" Target="../media/image193.png"/><Relationship Id="rId4" Type="http://schemas.openxmlformats.org/officeDocument/2006/relationships/image" Target="../media/image192.png"/><Relationship Id="rId9" Type="http://schemas.openxmlformats.org/officeDocument/2006/relationships/image" Target="../media/image197.jpeg"/></Relationships>
</file>

<file path=ppt/slides/_rels/slide18.xml.rels><?xml version="1.0" encoding="UTF-8" standalone="yes"?>
<Relationships xmlns="http://schemas.openxmlformats.org/package/2006/relationships"><Relationship Id="rId8" Type="http://schemas.openxmlformats.org/officeDocument/2006/relationships/image" Target="../media/image202.png"/><Relationship Id="rId13" Type="http://schemas.openxmlformats.org/officeDocument/2006/relationships/image" Target="../media/image207.png"/><Relationship Id="rId3" Type="http://schemas.openxmlformats.org/officeDocument/2006/relationships/image" Target="../media/image198.png"/><Relationship Id="rId7" Type="http://schemas.openxmlformats.org/officeDocument/2006/relationships/image" Target="../media/image201.png"/><Relationship Id="rId12" Type="http://schemas.openxmlformats.org/officeDocument/2006/relationships/image" Target="../media/image206.png"/><Relationship Id="rId2" Type="http://schemas.openxmlformats.org/officeDocument/2006/relationships/notesSlide" Target="../notesSlides/notesSlide12.xml"/><Relationship Id="rId1" Type="http://schemas.openxmlformats.org/officeDocument/2006/relationships/slideLayout" Target="../slideLayouts/slideLayout268.xml"/><Relationship Id="rId6" Type="http://schemas.openxmlformats.org/officeDocument/2006/relationships/image" Target="../media/image200.png"/><Relationship Id="rId11" Type="http://schemas.openxmlformats.org/officeDocument/2006/relationships/image" Target="../media/image205.png"/><Relationship Id="rId5" Type="http://schemas.openxmlformats.org/officeDocument/2006/relationships/image" Target="../media/image199.png"/><Relationship Id="rId15" Type="http://schemas.openxmlformats.org/officeDocument/2006/relationships/image" Target="../media/image208.png"/><Relationship Id="rId10" Type="http://schemas.openxmlformats.org/officeDocument/2006/relationships/image" Target="../media/image204.png"/><Relationship Id="rId4" Type="http://schemas.microsoft.com/office/2007/relationships/hdphoto" Target="../media/hdphoto2.wdp"/><Relationship Id="rId9" Type="http://schemas.openxmlformats.org/officeDocument/2006/relationships/image" Target="../media/image203.png"/><Relationship Id="rId14" Type="http://schemas.microsoft.com/office/2007/relationships/hdphoto" Target="../media/hdphoto3.wdp"/></Relationships>
</file>

<file path=ppt/slides/_rels/slide19.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183.xml"/></Relationships>
</file>

<file path=ppt/slides/_rels/slide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xml"/><Relationship Id="rId1" Type="http://schemas.openxmlformats.org/officeDocument/2006/relationships/slideLayout" Target="../slideLayouts/slideLayout87.xml"/><Relationship Id="rId4" Type="http://schemas.openxmlformats.org/officeDocument/2006/relationships/image" Target="../media/image13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7.xml"/></Relationships>
</file>

<file path=ppt/slides/_rels/slide23.xml.rels><?xml version="1.0" encoding="UTF-8" standalone="yes"?>
<Relationships xmlns="http://schemas.openxmlformats.org/package/2006/relationships"><Relationship Id="rId8" Type="http://schemas.openxmlformats.org/officeDocument/2006/relationships/hyperlink" Target="https://info.microsoft.com/ww-landing-idc-delivering-real-business-value-from-ai.html?LCID=EN-US" TargetMode="External"/><Relationship Id="rId3" Type="http://schemas.openxmlformats.org/officeDocument/2006/relationships/image" Target="../media/image210.png"/><Relationship Id="rId7" Type="http://schemas.openxmlformats.org/officeDocument/2006/relationships/hyperlink" Target="https://aka.ms/llms-for-math" TargetMode="External"/><Relationship Id="rId2" Type="http://schemas.openxmlformats.org/officeDocument/2006/relationships/notesSlide" Target="../notesSlides/notesSlide16.xml"/><Relationship Id="rId1" Type="http://schemas.openxmlformats.org/officeDocument/2006/relationships/slideLayout" Target="../slideLayouts/slideLayout199.xml"/><Relationship Id="rId6" Type="http://schemas.openxmlformats.org/officeDocument/2006/relationships/hyperlink" Target="https://www.microsoft.com/en-us/worklab/work-trend-index/will-ai-fix-work" TargetMode="External"/><Relationship Id="rId5" Type="http://schemas.openxmlformats.org/officeDocument/2006/relationships/hyperlink" Target="https://economicgraph.linkedin.com/content/dam/me/economicgraph/en-us/PDF/future-of-work-report-ai-august-2023.pdf" TargetMode="External"/><Relationship Id="rId4" Type="http://schemas.openxmlformats.org/officeDocument/2006/relationships/image" Target="../media/image211.svg"/><Relationship Id="rId9" Type="http://schemas.openxmlformats.org/officeDocument/2006/relationships/hyperlink" Target="https://www.microsoft.com/en-us/worklab/work-trend-index/copilots-earliest-users-teach-us-about-generative-ai-at-work"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aka.ms/WTI" TargetMode="External"/><Relationship Id="rId2" Type="http://schemas.openxmlformats.org/officeDocument/2006/relationships/notesSlide" Target="../notesSlides/notesSlide17.xml"/><Relationship Id="rId1" Type="http://schemas.openxmlformats.org/officeDocument/2006/relationships/slideLayout" Target="../slideLayouts/slideLayout231.xml"/></Relationships>
</file>

<file path=ppt/slides/_rels/slide25.xml.rels><?xml version="1.0" encoding="UTF-8" standalone="yes"?>
<Relationships xmlns="http://schemas.openxmlformats.org/package/2006/relationships"><Relationship Id="rId8" Type="http://schemas.openxmlformats.org/officeDocument/2006/relationships/image" Target="../media/image152.svg"/><Relationship Id="rId13" Type="http://schemas.openxmlformats.org/officeDocument/2006/relationships/image" Target="../media/image220.png"/><Relationship Id="rId3" Type="http://schemas.openxmlformats.org/officeDocument/2006/relationships/image" Target="../media/image212.png"/><Relationship Id="rId7" Type="http://schemas.openxmlformats.org/officeDocument/2006/relationships/image" Target="../media/image151.png"/><Relationship Id="rId12" Type="http://schemas.openxmlformats.org/officeDocument/2006/relationships/image" Target="../media/image219.svg"/><Relationship Id="rId2" Type="http://schemas.openxmlformats.org/officeDocument/2006/relationships/notesSlide" Target="../notesSlides/notesSlide18.xml"/><Relationship Id="rId1" Type="http://schemas.openxmlformats.org/officeDocument/2006/relationships/slideLayout" Target="../slideLayouts/slideLayout319.xml"/><Relationship Id="rId6" Type="http://schemas.openxmlformats.org/officeDocument/2006/relationships/image" Target="../media/image215.svg"/><Relationship Id="rId11" Type="http://schemas.openxmlformats.org/officeDocument/2006/relationships/image" Target="../media/image218.png"/><Relationship Id="rId5" Type="http://schemas.openxmlformats.org/officeDocument/2006/relationships/image" Target="../media/image214.png"/><Relationship Id="rId10" Type="http://schemas.openxmlformats.org/officeDocument/2006/relationships/image" Target="../media/image217.svg"/><Relationship Id="rId4" Type="http://schemas.openxmlformats.org/officeDocument/2006/relationships/image" Target="../media/image213.svg"/><Relationship Id="rId9" Type="http://schemas.openxmlformats.org/officeDocument/2006/relationships/image" Target="../media/image216.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77.xml"/><Relationship Id="rId1" Type="http://schemas.openxmlformats.org/officeDocument/2006/relationships/tags" Target="../tags/tag4.xml"/><Relationship Id="rId6" Type="http://schemas.openxmlformats.org/officeDocument/2006/relationships/image" Target="../media/image132.png"/><Relationship Id="rId5" Type="http://schemas.openxmlformats.org/officeDocument/2006/relationships/image" Target="../media/image65.emf"/><Relationship Id="rId4" Type="http://schemas.openxmlformats.org/officeDocument/2006/relationships/oleObject" Target="../embeddings/oleObject4.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1.xml"/><Relationship Id="rId1" Type="http://schemas.openxmlformats.org/officeDocument/2006/relationships/tags" Target="../tags/tag5.xml"/><Relationship Id="rId6" Type="http://schemas.openxmlformats.org/officeDocument/2006/relationships/image" Target="../media/image132.png"/><Relationship Id="rId5" Type="http://schemas.openxmlformats.org/officeDocument/2006/relationships/image" Target="../media/image221.emf"/><Relationship Id="rId4" Type="http://schemas.openxmlformats.org/officeDocument/2006/relationships/oleObject" Target="../embeddings/oleObject5.bin"/></Relationships>
</file>

<file path=ppt/slides/_rels/slide28.xml.rels><?xml version="1.0" encoding="UTF-8" standalone="yes"?>
<Relationships xmlns="http://schemas.openxmlformats.org/package/2006/relationships"><Relationship Id="rId3" Type="http://schemas.openxmlformats.org/officeDocument/2006/relationships/image" Target="../media/image222.jpeg"/><Relationship Id="rId2" Type="http://schemas.openxmlformats.org/officeDocument/2006/relationships/notesSlide" Target="../notesSlides/notesSlide21.xml"/><Relationship Id="rId1" Type="http://schemas.openxmlformats.org/officeDocument/2006/relationships/slideLayout" Target="../slideLayouts/slideLayout170.xml"/></Relationships>
</file>

<file path=ppt/slides/_rels/slide29.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22.xml"/><Relationship Id="rId1" Type="http://schemas.openxmlformats.org/officeDocument/2006/relationships/slideLayout" Target="../slideLayouts/slideLayout261.xml"/><Relationship Id="rId6" Type="http://schemas.openxmlformats.org/officeDocument/2006/relationships/image" Target="../media/image225.jpg"/><Relationship Id="rId5" Type="http://schemas.openxmlformats.org/officeDocument/2006/relationships/hyperlink" Target="https://certipro.ro/wp-content/uploads/2020/07/OMEC-4413_28.05.2020-echivalare-IC3-si-MCE.pdf" TargetMode="External"/><Relationship Id="rId4" Type="http://schemas.openxmlformats.org/officeDocument/2006/relationships/image" Target="../media/image224.png"/></Relationships>
</file>

<file path=ppt/slides/_rels/slide3.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3.xml"/><Relationship Id="rId1" Type="http://schemas.openxmlformats.org/officeDocument/2006/relationships/slideLayout" Target="../slideLayouts/slideLayout116.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82.xml"/><Relationship Id="rId1" Type="http://schemas.openxmlformats.org/officeDocument/2006/relationships/tags" Target="../tags/tag6.xml"/><Relationship Id="rId6" Type="http://schemas.openxmlformats.org/officeDocument/2006/relationships/image" Target="../media/image226.png"/><Relationship Id="rId5" Type="http://schemas.openxmlformats.org/officeDocument/2006/relationships/image" Target="../media/image65.emf"/><Relationship Id="rId4" Type="http://schemas.openxmlformats.org/officeDocument/2006/relationships/oleObject" Target="../embeddings/oleObject6.bin"/></Relationships>
</file>

<file path=ppt/slides/_rels/slide31.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24.xml"/><Relationship Id="rId1" Type="http://schemas.openxmlformats.org/officeDocument/2006/relationships/slideLayout" Target="../slideLayouts/slideLayout262.xml"/></Relationships>
</file>

<file path=ppt/slides/_rels/slide32.xml.rels><?xml version="1.0" encoding="UTF-8" standalone="yes"?>
<Relationships xmlns="http://schemas.openxmlformats.org/package/2006/relationships"><Relationship Id="rId3" Type="http://schemas.openxmlformats.org/officeDocument/2006/relationships/image" Target="../media/image228.jpeg"/><Relationship Id="rId7" Type="http://schemas.openxmlformats.org/officeDocument/2006/relationships/hyperlink" Target="mailto:george.dumitrache@eos.ro" TargetMode="External"/><Relationship Id="rId2" Type="http://schemas.openxmlformats.org/officeDocument/2006/relationships/notesSlide" Target="../notesSlides/notesSlide25.xml"/><Relationship Id="rId1" Type="http://schemas.openxmlformats.org/officeDocument/2006/relationships/slideLayout" Target="../slideLayouts/slideLayout169.xml"/><Relationship Id="rId6" Type="http://schemas.openxmlformats.org/officeDocument/2006/relationships/image" Target="../media/image231.jpeg"/><Relationship Id="rId5" Type="http://schemas.openxmlformats.org/officeDocument/2006/relationships/image" Target="../media/image230.jpeg"/><Relationship Id="rId4" Type="http://schemas.openxmlformats.org/officeDocument/2006/relationships/image" Target="../media/image229.jpeg"/></Relationships>
</file>

<file path=ppt/slides/_rels/slide4.xml.rels><?xml version="1.0" encoding="UTF-8" standalone="yes"?>
<Relationships xmlns="http://schemas.openxmlformats.org/package/2006/relationships"><Relationship Id="rId8" Type="http://schemas.openxmlformats.org/officeDocument/2006/relationships/image" Target="../media/image135.jpeg"/><Relationship Id="rId3" Type="http://schemas.openxmlformats.org/officeDocument/2006/relationships/hyperlink" Target="https://www.youtube.com/watch?v=SzMiJFOa6w8" TargetMode="External"/><Relationship Id="rId7" Type="http://schemas.openxmlformats.org/officeDocument/2006/relationships/hyperlink" Target="https://nextgates.com/technological-and-personal-evolution-in-higher-education/" TargetMode="External"/><Relationship Id="rId2" Type="http://schemas.openxmlformats.org/officeDocument/2006/relationships/hyperlink" Target="https://www.youtube.com/watch?v=6S0CKPh9ZmE" TargetMode="External"/><Relationship Id="rId1" Type="http://schemas.openxmlformats.org/officeDocument/2006/relationships/slideLayout" Target="../slideLayouts/slideLayout99.xml"/><Relationship Id="rId6" Type="http://schemas.openxmlformats.org/officeDocument/2006/relationships/hyperlink" Target="https://imaginingthedigitalfuture.org/wp-content/uploads/2024/02/AI2040-FINAL-White-Paper-2-2.29.24.pdf" TargetMode="External"/><Relationship Id="rId5" Type="http://schemas.openxmlformats.org/officeDocument/2006/relationships/hyperlink" Target="https://files.eric.ed.gov/fulltext/EJ1248453.pdf" TargetMode="External"/><Relationship Id="rId10" Type="http://schemas.openxmlformats.org/officeDocument/2006/relationships/image" Target="../media/image137.png"/><Relationship Id="rId4" Type="http://schemas.openxmlformats.org/officeDocument/2006/relationships/hyperlink" Target="https://www.youtube.com/watch?v=AV-aauusMnE" TargetMode="External"/><Relationship Id="rId9" Type="http://schemas.openxmlformats.org/officeDocument/2006/relationships/image" Target="../media/image136.jpeg"/></Relationships>
</file>

<file path=ppt/slides/_rels/slide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xml"/><Relationship Id="rId1" Type="http://schemas.openxmlformats.org/officeDocument/2006/relationships/slideLayout" Target="../slideLayouts/slideLayout284.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5.xml"/><Relationship Id="rId1" Type="http://schemas.openxmlformats.org/officeDocument/2006/relationships/slideLayout" Target="../slideLayouts/slideLayout182.xml"/><Relationship Id="rId4" Type="http://schemas.openxmlformats.org/officeDocument/2006/relationships/image" Target="../media/image143.svg"/></Relationships>
</file>

<file path=ppt/slides/_rels/slide7.xml.rels><?xml version="1.0" encoding="UTF-8" standalone="yes"?>
<Relationships xmlns="http://schemas.openxmlformats.org/package/2006/relationships"><Relationship Id="rId8" Type="http://schemas.openxmlformats.org/officeDocument/2006/relationships/image" Target="../media/image149.svg"/><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notesSlide" Target="../notesSlides/notesSlide6.xml"/><Relationship Id="rId1" Type="http://schemas.openxmlformats.org/officeDocument/2006/relationships/slideLayout" Target="../slideLayouts/slideLayout319.xml"/><Relationship Id="rId6" Type="http://schemas.openxmlformats.org/officeDocument/2006/relationships/image" Target="../media/image147.svg"/><Relationship Id="rId5" Type="http://schemas.openxmlformats.org/officeDocument/2006/relationships/image" Target="../media/image146.png"/><Relationship Id="rId4" Type="http://schemas.openxmlformats.org/officeDocument/2006/relationships/image" Target="../media/image145.svg"/></Relationships>
</file>

<file path=ppt/slides/_rels/slide8.xml.rels><?xml version="1.0" encoding="UTF-8" standalone="yes"?>
<Relationships xmlns="http://schemas.openxmlformats.org/package/2006/relationships"><Relationship Id="rId13" Type="http://schemas.openxmlformats.org/officeDocument/2006/relationships/image" Target="../media/image159.png"/><Relationship Id="rId18" Type="http://schemas.openxmlformats.org/officeDocument/2006/relationships/image" Target="../media/image164.png"/><Relationship Id="rId26" Type="http://schemas.openxmlformats.org/officeDocument/2006/relationships/image" Target="../media/image172.png"/><Relationship Id="rId3" Type="http://schemas.openxmlformats.org/officeDocument/2006/relationships/notesSlide" Target="../notesSlides/notesSlide7.xml"/><Relationship Id="rId21" Type="http://schemas.openxmlformats.org/officeDocument/2006/relationships/image" Target="../media/image167.jpeg"/><Relationship Id="rId34" Type="http://schemas.openxmlformats.org/officeDocument/2006/relationships/image" Target="../media/image180.png"/><Relationship Id="rId7" Type="http://schemas.openxmlformats.org/officeDocument/2006/relationships/image" Target="../media/image153.png"/><Relationship Id="rId12" Type="http://schemas.openxmlformats.org/officeDocument/2006/relationships/image" Target="../media/image158.png"/><Relationship Id="rId17" Type="http://schemas.openxmlformats.org/officeDocument/2006/relationships/image" Target="../media/image163.png"/><Relationship Id="rId25" Type="http://schemas.openxmlformats.org/officeDocument/2006/relationships/image" Target="../media/image171.png"/><Relationship Id="rId33" Type="http://schemas.openxmlformats.org/officeDocument/2006/relationships/image" Target="../media/image179.png"/><Relationship Id="rId2" Type="http://schemas.openxmlformats.org/officeDocument/2006/relationships/slideLayout" Target="../slideLayouts/slideLayout409.xml"/><Relationship Id="rId16" Type="http://schemas.openxmlformats.org/officeDocument/2006/relationships/image" Target="../media/image162.png"/><Relationship Id="rId20" Type="http://schemas.openxmlformats.org/officeDocument/2006/relationships/image" Target="../media/image166.jpeg"/><Relationship Id="rId29" Type="http://schemas.openxmlformats.org/officeDocument/2006/relationships/image" Target="../media/image175.png"/><Relationship Id="rId1" Type="http://schemas.openxmlformats.org/officeDocument/2006/relationships/tags" Target="../tags/tag3.xml"/><Relationship Id="rId6" Type="http://schemas.openxmlformats.org/officeDocument/2006/relationships/image" Target="../media/image152.svg"/><Relationship Id="rId11" Type="http://schemas.openxmlformats.org/officeDocument/2006/relationships/image" Target="../media/image157.png"/><Relationship Id="rId24" Type="http://schemas.openxmlformats.org/officeDocument/2006/relationships/image" Target="../media/image170.png"/><Relationship Id="rId32" Type="http://schemas.openxmlformats.org/officeDocument/2006/relationships/image" Target="../media/image178.png"/><Relationship Id="rId5" Type="http://schemas.openxmlformats.org/officeDocument/2006/relationships/image" Target="../media/image151.png"/><Relationship Id="rId15" Type="http://schemas.openxmlformats.org/officeDocument/2006/relationships/image" Target="../media/image161.png"/><Relationship Id="rId23" Type="http://schemas.openxmlformats.org/officeDocument/2006/relationships/image" Target="../media/image169.png"/><Relationship Id="rId28" Type="http://schemas.openxmlformats.org/officeDocument/2006/relationships/image" Target="../media/image174.png"/><Relationship Id="rId10" Type="http://schemas.openxmlformats.org/officeDocument/2006/relationships/image" Target="../media/image156.png"/><Relationship Id="rId19" Type="http://schemas.openxmlformats.org/officeDocument/2006/relationships/image" Target="../media/image165.png"/><Relationship Id="rId31" Type="http://schemas.openxmlformats.org/officeDocument/2006/relationships/image" Target="../media/image177.png"/><Relationship Id="rId4" Type="http://schemas.openxmlformats.org/officeDocument/2006/relationships/image" Target="../media/image150.png"/><Relationship Id="rId9" Type="http://schemas.openxmlformats.org/officeDocument/2006/relationships/image" Target="../media/image155.png"/><Relationship Id="rId14" Type="http://schemas.openxmlformats.org/officeDocument/2006/relationships/image" Target="../media/image160.png"/><Relationship Id="rId22" Type="http://schemas.openxmlformats.org/officeDocument/2006/relationships/image" Target="../media/image168.png"/><Relationship Id="rId27" Type="http://schemas.openxmlformats.org/officeDocument/2006/relationships/image" Target="../media/image173.png"/><Relationship Id="rId30" Type="http://schemas.openxmlformats.org/officeDocument/2006/relationships/image" Target="../media/image176.png"/><Relationship Id="rId8" Type="http://schemas.openxmlformats.org/officeDocument/2006/relationships/image" Target="../media/image154.png"/></Relationships>
</file>

<file path=ppt/slides/_rels/slide9.xml.rels><?xml version="1.0" encoding="UTF-8" standalone="yes"?>
<Relationships xmlns="http://schemas.openxmlformats.org/package/2006/relationships"><Relationship Id="rId3" Type="http://schemas.openxmlformats.org/officeDocument/2006/relationships/hyperlink" Target="https://education.minecraft.net/en-us" TargetMode="External"/><Relationship Id="rId7" Type="http://schemas.openxmlformats.org/officeDocument/2006/relationships/image" Target="../media/image182.emf"/><Relationship Id="rId2" Type="http://schemas.openxmlformats.org/officeDocument/2006/relationships/hyperlink" Target="https://learn.microsoft.com/en-us/mem/intune/fundamentals/introduction-intune-education" TargetMode="External"/><Relationship Id="rId1" Type="http://schemas.openxmlformats.org/officeDocument/2006/relationships/slideLayout" Target="../slideLayouts/slideLayout249.xml"/><Relationship Id="rId6" Type="http://schemas.openxmlformats.org/officeDocument/2006/relationships/oleObject" Target="../embeddings/oleObject3.bin"/><Relationship Id="rId5" Type="http://schemas.openxmlformats.org/officeDocument/2006/relationships/image" Target="../media/image181.emf"/><Relationship Id="rId4" Type="http://schemas.openxmlformats.org/officeDocument/2006/relationships/package" Target="../embeddings/Microsoft_Word_Document.docx"/></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FB0CD-91E2-4729-8C8E-54B5CA4653EA}"/>
              </a:ext>
            </a:extLst>
          </p:cNvPr>
          <p:cNvSpPr/>
          <p:nvPr/>
        </p:nvSpPr>
        <p:spPr>
          <a:xfrm>
            <a:off x="0" y="0"/>
            <a:ext cx="12192000" cy="6858000"/>
          </a:xfrm>
          <a:prstGeom prst="rect">
            <a:avLst/>
          </a:prstGeom>
          <a:solidFill>
            <a:srgbClr val="3B3838">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Title 3">
            <a:extLst>
              <a:ext uri="{FF2B5EF4-FFF2-40B4-BE49-F238E27FC236}">
                <a16:creationId xmlns:a16="http://schemas.microsoft.com/office/drawing/2014/main" id="{6BDF66DC-3C9F-4867-BC59-CBB5C96066B6}"/>
              </a:ext>
            </a:extLst>
          </p:cNvPr>
          <p:cNvSpPr txBox="1">
            <a:spLocks/>
          </p:cNvSpPr>
          <p:nvPr/>
        </p:nvSpPr>
        <p:spPr>
          <a:xfrm>
            <a:off x="482684" y="2767914"/>
            <a:ext cx="8171670" cy="1273815"/>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err="1">
                <a:ln>
                  <a:noFill/>
                </a:ln>
                <a:solidFill>
                  <a:srgbClr val="FFFFFF">
                    <a:lumMod val="95000"/>
                  </a:srgbClr>
                </a:solidFill>
                <a:effectLst>
                  <a:outerShdw blurRad="38100" dist="38100" dir="2700000" algn="tl">
                    <a:srgbClr val="000000">
                      <a:alpha val="43137"/>
                    </a:srgbClr>
                  </a:outerShdw>
                </a:effectLst>
                <a:uLnTx/>
                <a:uFillTx/>
                <a:latin typeface="Segoe UI Semibold" panose="020B0702040204020203" pitchFamily="34" charset="0"/>
                <a:ea typeface="+mj-ea"/>
                <a:cs typeface="Segoe UI Semibold" panose="020B0702040204020203" pitchFamily="34" charset="0"/>
              </a:rPr>
              <a:t>Inteligenta</a:t>
            </a:r>
            <a:r>
              <a:rPr kumimoji="0" lang="en-US" sz="6000" b="0" i="0" u="none" strike="noStrike" kern="1200" cap="none" spc="0" normalizeH="0" baseline="0" noProof="0" dirty="0">
                <a:ln>
                  <a:noFill/>
                </a:ln>
                <a:solidFill>
                  <a:srgbClr val="FFFFFF">
                    <a:lumMod val="95000"/>
                  </a:srgbClr>
                </a:solidFill>
                <a:effectLst>
                  <a:outerShdw blurRad="38100" dist="38100" dir="2700000" algn="tl">
                    <a:srgbClr val="000000">
                      <a:alpha val="43137"/>
                    </a:srgbClr>
                  </a:outerShdw>
                </a:effectLst>
                <a:uLnTx/>
                <a:uFillTx/>
                <a:latin typeface="Segoe UI Semibold" panose="020B0702040204020203" pitchFamily="34" charset="0"/>
                <a:ea typeface="+mj-ea"/>
                <a:cs typeface="Segoe UI Semibold" panose="020B0702040204020203" pitchFamily="34" charset="0"/>
              </a:rPr>
              <a:t> </a:t>
            </a:r>
            <a:r>
              <a:rPr kumimoji="0" lang="en-US" sz="6000" b="0" i="0" u="none" strike="noStrike" kern="1200" cap="none" spc="0" normalizeH="0" baseline="0" noProof="0" dirty="0" err="1">
                <a:ln>
                  <a:noFill/>
                </a:ln>
                <a:solidFill>
                  <a:srgbClr val="FFFFFF">
                    <a:lumMod val="95000"/>
                  </a:srgbClr>
                </a:solidFill>
                <a:effectLst>
                  <a:outerShdw blurRad="38100" dist="38100" dir="2700000" algn="tl">
                    <a:srgbClr val="000000">
                      <a:alpha val="43137"/>
                    </a:srgbClr>
                  </a:outerShdw>
                </a:effectLst>
                <a:uLnTx/>
                <a:uFillTx/>
                <a:latin typeface="Segoe UI Semibold" panose="020B0702040204020203" pitchFamily="34" charset="0"/>
                <a:ea typeface="+mj-ea"/>
                <a:cs typeface="Segoe UI Semibold" panose="020B0702040204020203" pitchFamily="34" charset="0"/>
              </a:rPr>
              <a:t>Artificiala</a:t>
            </a:r>
            <a:r>
              <a:rPr kumimoji="0" lang="en-US" sz="6000" b="0" i="0" u="none" strike="noStrike" kern="1200" cap="none" spc="0" normalizeH="0" baseline="0" noProof="0" dirty="0">
                <a:ln>
                  <a:noFill/>
                </a:ln>
                <a:solidFill>
                  <a:srgbClr val="FFFFFF">
                    <a:lumMod val="95000"/>
                  </a:srgbClr>
                </a:solidFill>
                <a:effectLst>
                  <a:outerShdw blurRad="38100" dist="38100" dir="2700000" algn="tl">
                    <a:srgbClr val="000000">
                      <a:alpha val="43137"/>
                    </a:srgbClr>
                  </a:outerShdw>
                </a:effectLst>
                <a:uLnTx/>
                <a:uFillTx/>
                <a:latin typeface="Segoe UI Semibold" panose="020B0702040204020203" pitchFamily="34" charset="0"/>
                <a:ea typeface="+mj-ea"/>
                <a:cs typeface="Segoe UI Semibold" panose="020B0702040204020203" pitchFamily="34" charset="0"/>
              </a:rPr>
              <a:t> in </a:t>
            </a:r>
            <a:r>
              <a:rPr kumimoji="0" lang="en-US" sz="6000" b="0" i="0" u="none" strike="noStrike" kern="1200" cap="none" spc="0" normalizeH="0" baseline="0" noProof="0" dirty="0" err="1">
                <a:ln>
                  <a:noFill/>
                </a:ln>
                <a:solidFill>
                  <a:srgbClr val="FFFFFF">
                    <a:lumMod val="95000"/>
                  </a:srgbClr>
                </a:solidFill>
                <a:effectLst>
                  <a:outerShdw blurRad="38100" dist="38100" dir="2700000" algn="tl">
                    <a:srgbClr val="000000">
                      <a:alpha val="43137"/>
                    </a:srgbClr>
                  </a:outerShdw>
                </a:effectLst>
                <a:uLnTx/>
                <a:uFillTx/>
                <a:latin typeface="Segoe UI Semibold" panose="020B0702040204020203" pitchFamily="34" charset="0"/>
                <a:ea typeface="+mj-ea"/>
                <a:cs typeface="Segoe UI Semibold" panose="020B0702040204020203" pitchFamily="34" charset="0"/>
              </a:rPr>
              <a:t>Educatie</a:t>
            </a:r>
            <a:endParaRPr kumimoji="0" lang="en-US" sz="6000" b="0" i="0" u="none" strike="noStrike" kern="1200" cap="none" spc="0" normalizeH="0" baseline="0" noProof="0" dirty="0">
              <a:ln>
                <a:noFill/>
              </a:ln>
              <a:solidFill>
                <a:srgbClr val="FFFFFF">
                  <a:lumMod val="95000"/>
                </a:srgbClr>
              </a:solidFill>
              <a:effectLst>
                <a:outerShdw blurRad="38100" dist="38100" dir="2700000" algn="tl">
                  <a:srgbClr val="000000">
                    <a:alpha val="43137"/>
                  </a:srgbClr>
                </a:outerShdw>
              </a:effectLst>
              <a:uLnTx/>
              <a:uFillTx/>
              <a:latin typeface="Segoe UI Semibold" panose="020B0702040204020203" pitchFamily="34" charset="0"/>
              <a:ea typeface="+mj-ea"/>
              <a:cs typeface="Segoe UI Semibold" panose="020B0702040204020203" pitchFamily="34" charset="0"/>
            </a:endParaRPr>
          </a:p>
        </p:txBody>
      </p:sp>
      <p:sp>
        <p:nvSpPr>
          <p:cNvPr id="6" name="Text Placeholder 43">
            <a:extLst>
              <a:ext uri="{FF2B5EF4-FFF2-40B4-BE49-F238E27FC236}">
                <a16:creationId xmlns:a16="http://schemas.microsoft.com/office/drawing/2014/main" id="{10313301-17ED-4EFC-AE18-9DBE584BEC1F}"/>
              </a:ext>
            </a:extLst>
          </p:cNvPr>
          <p:cNvSpPr txBox="1">
            <a:spLocks/>
          </p:cNvSpPr>
          <p:nvPr/>
        </p:nvSpPr>
        <p:spPr>
          <a:xfrm>
            <a:off x="482685" y="5127929"/>
            <a:ext cx="4914703" cy="572116"/>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a:ln>
                  <a:noFill/>
                </a:ln>
                <a:solidFill>
                  <a:srgbClr val="FFFFFF">
                    <a:lumMod val="95000"/>
                  </a:srgbClr>
                </a:solidFill>
                <a:effectLst>
                  <a:outerShdw blurRad="38100" dist="38100" dir="2700000" algn="tl">
                    <a:srgbClr val="000000">
                      <a:alpha val="43137"/>
                    </a:srgbClr>
                  </a:outerShdw>
                </a:effectLst>
                <a:uLnTx/>
                <a:uFillTx/>
                <a:latin typeface="Segoe UI"/>
                <a:ea typeface="+mn-ea"/>
                <a:cs typeface="Segoe UI"/>
              </a:rPr>
              <a:t> </a:t>
            </a:r>
            <a:br>
              <a:rPr kumimoji="0" lang="en-US" sz="2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Segoe UI"/>
                <a:ea typeface="+mn-ea"/>
                <a:cs typeface="Segoe UI"/>
              </a:rPr>
            </a:br>
            <a:endParaRPr kumimoji="0" lang="en-US" sz="2000" b="0" i="0" u="none" strike="noStrike" kern="1200" cap="none" spc="0" normalizeH="0" baseline="0" noProof="0">
              <a:ln>
                <a:noFill/>
              </a:ln>
              <a:solidFill>
                <a:srgbClr val="FFFFFF">
                  <a:lumMod val="95000"/>
                </a:srgbClr>
              </a:solidFill>
              <a:effectLst>
                <a:outerShdw blurRad="38100" dist="38100" dir="2700000" algn="tl">
                  <a:srgbClr val="000000">
                    <a:alpha val="43137"/>
                  </a:srgbClr>
                </a:outerShdw>
              </a:effectLst>
              <a:uLnTx/>
              <a:uFillTx/>
              <a:latin typeface="Segoe UI"/>
              <a:ea typeface="+mn-ea"/>
              <a:cs typeface="Segoe UI"/>
            </a:endParaRPr>
          </a:p>
        </p:txBody>
      </p:sp>
      <p:cxnSp>
        <p:nvCxnSpPr>
          <p:cNvPr id="15" name="Straight Connector 14">
            <a:extLst>
              <a:ext uri="{FF2B5EF4-FFF2-40B4-BE49-F238E27FC236}">
                <a16:creationId xmlns:a16="http://schemas.microsoft.com/office/drawing/2014/main" id="{88C0BC5A-6BB1-494D-B495-EAA8CF50E400}"/>
              </a:ext>
            </a:extLst>
          </p:cNvPr>
          <p:cNvCxnSpPr>
            <a:cxnSpLocks/>
          </p:cNvCxnSpPr>
          <p:nvPr/>
        </p:nvCxnSpPr>
        <p:spPr>
          <a:xfrm>
            <a:off x="601909" y="4510656"/>
            <a:ext cx="4141007" cy="0"/>
          </a:xfrm>
          <a:prstGeom prst="line">
            <a:avLst/>
          </a:prstGeom>
          <a:ln w="127000">
            <a:solidFill>
              <a:srgbClr val="79A9D1"/>
            </a:solidFill>
          </a:ln>
        </p:spPr>
        <p:style>
          <a:lnRef idx="1">
            <a:schemeClr val="accent1"/>
          </a:lnRef>
          <a:fillRef idx="0">
            <a:schemeClr val="accent1"/>
          </a:fillRef>
          <a:effectRef idx="0">
            <a:schemeClr val="accent1"/>
          </a:effectRef>
          <a:fontRef idx="minor">
            <a:schemeClr val="tx1"/>
          </a:fontRef>
        </p:style>
      </p:cxnSp>
      <p:sp>
        <p:nvSpPr>
          <p:cNvPr id="3" name="Text Placeholder 43">
            <a:extLst>
              <a:ext uri="{FF2B5EF4-FFF2-40B4-BE49-F238E27FC236}">
                <a16:creationId xmlns:a16="http://schemas.microsoft.com/office/drawing/2014/main" id="{434CE3CD-6CFD-472D-B4E6-A8F01B256168}"/>
              </a:ext>
            </a:extLst>
          </p:cNvPr>
          <p:cNvSpPr txBox="1">
            <a:spLocks/>
          </p:cNvSpPr>
          <p:nvPr/>
        </p:nvSpPr>
        <p:spPr>
          <a:xfrm>
            <a:off x="482685" y="5127929"/>
            <a:ext cx="8071111" cy="832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George Dumitrache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Microsoft </a:t>
            </a:r>
            <a:r>
              <a:rPr kumimoji="0" lang="en-US" sz="20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Educatie</a:t>
            </a:r>
            <a:r>
              <a:rPr kumimoji="0" lang="en-US" sz="20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Romania </a:t>
            </a:r>
            <a:r>
              <a:rPr kumimoji="0" lang="en-US" sz="20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si</a:t>
            </a:r>
            <a:r>
              <a:rPr kumimoji="0" lang="en-US" sz="20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20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Republica</a:t>
            </a:r>
            <a:r>
              <a:rPr kumimoji="0" lang="en-US" sz="20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Moldova</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FFFFFF">
                    <a:lumMod val="95000"/>
                  </a:srgbClr>
                </a:solidFill>
                <a:effectLst/>
                <a:uLnTx/>
                <a:uFillTx/>
                <a:latin typeface="Segoe UI" panose="020B0502040204020203" pitchFamily="34" charset="0"/>
                <a:ea typeface="+mn-ea"/>
                <a:cs typeface="Segoe UI" panose="020B0502040204020203" pitchFamily="34" charset="0"/>
              </a:rPr>
              <a:t>	       </a:t>
            </a:r>
          </a:p>
        </p:txBody>
      </p:sp>
    </p:spTree>
    <p:extLst>
      <p:ext uri="{BB962C8B-B14F-4D97-AF65-F5344CB8AC3E}">
        <p14:creationId xmlns:p14="http://schemas.microsoft.com/office/powerpoint/2010/main" val="357282602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92BA1-D3BE-4378-1BD4-94BE86E4F3E0}"/>
              </a:ext>
            </a:extLst>
          </p:cNvPr>
          <p:cNvSpPr>
            <a:spLocks noGrp="1"/>
          </p:cNvSpPr>
          <p:nvPr>
            <p:ph type="title"/>
          </p:nvPr>
        </p:nvSpPr>
        <p:spPr>
          <a:xfrm>
            <a:off x="588263" y="457200"/>
            <a:ext cx="11018520" cy="553998"/>
          </a:xfrm>
        </p:spPr>
        <p:txBody>
          <a:bodyPr wrap="square" anchor="t">
            <a:normAutofit/>
          </a:bodyPr>
          <a:lstStyle/>
          <a:p>
            <a:pPr>
              <a:lnSpc>
                <a:spcPct val="90000"/>
              </a:lnSpc>
            </a:pPr>
            <a:r>
              <a:rPr lang="en-US" sz="3600" dirty="0"/>
              <a:t>Impact </a:t>
            </a:r>
            <a:r>
              <a:rPr lang="en-US" sz="3600" dirty="0" err="1"/>
              <a:t>financiar</a:t>
            </a:r>
            <a:r>
              <a:rPr lang="en-US" sz="3600" dirty="0"/>
              <a:t> EDU vs Business </a:t>
            </a:r>
            <a:r>
              <a:rPr lang="en-US" sz="3600" dirty="0" err="1"/>
              <a:t>sau</a:t>
            </a:r>
            <a:r>
              <a:rPr lang="en-US" sz="3600" dirty="0"/>
              <a:t> </a:t>
            </a:r>
            <a:r>
              <a:rPr lang="en-US" sz="3600" dirty="0" err="1"/>
              <a:t>Comercial</a:t>
            </a:r>
            <a:endParaRPr lang="en-US" sz="3600" dirty="0"/>
          </a:p>
        </p:txBody>
      </p:sp>
      <p:sp>
        <p:nvSpPr>
          <p:cNvPr id="10" name="Text Placeholder 2">
            <a:extLst>
              <a:ext uri="{FF2B5EF4-FFF2-40B4-BE49-F238E27FC236}">
                <a16:creationId xmlns:a16="http://schemas.microsoft.com/office/drawing/2014/main" id="{E8ADDD20-97E3-46FA-A62C-8D7CC3741457}"/>
              </a:ext>
            </a:extLst>
          </p:cNvPr>
          <p:cNvSpPr>
            <a:spLocks noGrp="1"/>
          </p:cNvSpPr>
          <p:nvPr>
            <p:ph type="body" sz="quarter" idx="16"/>
          </p:nvPr>
        </p:nvSpPr>
        <p:spPr>
          <a:xfrm>
            <a:off x="584200" y="1436688"/>
            <a:ext cx="5219700" cy="369332"/>
          </a:xfrm>
        </p:spPr>
        <p:txBody>
          <a:bodyPr/>
          <a:lstStyle/>
          <a:p>
            <a:r>
              <a:rPr lang="en-US" dirty="0"/>
              <a:t>M 365 A3 = 5.62 </a:t>
            </a:r>
            <a:r>
              <a:rPr lang="en-US" sz="2400" i="1" dirty="0"/>
              <a:t>€ </a:t>
            </a:r>
            <a:r>
              <a:rPr lang="en-US" dirty="0"/>
              <a:t>/ luna / user</a:t>
            </a:r>
          </a:p>
        </p:txBody>
      </p:sp>
      <p:sp>
        <p:nvSpPr>
          <p:cNvPr id="4" name="Content Placeholder 3">
            <a:extLst>
              <a:ext uri="{FF2B5EF4-FFF2-40B4-BE49-F238E27FC236}">
                <a16:creationId xmlns:a16="http://schemas.microsoft.com/office/drawing/2014/main" id="{7806EEF6-F8E7-4706-C151-08716F4A6863}"/>
              </a:ext>
            </a:extLst>
          </p:cNvPr>
          <p:cNvSpPr>
            <a:spLocks noGrp="1"/>
          </p:cNvSpPr>
          <p:nvPr>
            <p:ph sz="quarter" idx="11"/>
          </p:nvPr>
        </p:nvSpPr>
        <p:spPr>
          <a:xfrm>
            <a:off x="588963" y="2081212"/>
            <a:ext cx="5214937" cy="1051345"/>
          </a:xfrm>
        </p:spPr>
        <p:txBody>
          <a:bodyPr wrap="square">
            <a:normAutofit/>
          </a:bodyPr>
          <a:lstStyle/>
          <a:p>
            <a:pPr>
              <a:lnSpc>
                <a:spcPct val="90000"/>
              </a:lnSpc>
            </a:pPr>
            <a:r>
              <a:rPr lang="en-US" sz="1700" dirty="0"/>
              <a:t>10 </a:t>
            </a:r>
            <a:r>
              <a:rPr lang="en-US" sz="1700" dirty="0" err="1"/>
              <a:t>profesori</a:t>
            </a:r>
            <a:r>
              <a:rPr lang="en-US" sz="1700" dirty="0"/>
              <a:t> </a:t>
            </a:r>
            <a:r>
              <a:rPr lang="en-US" sz="1700" dirty="0" err="1"/>
              <a:t>licentiati</a:t>
            </a:r>
            <a:r>
              <a:rPr lang="en-US" sz="1700" dirty="0"/>
              <a:t> </a:t>
            </a:r>
          </a:p>
          <a:p>
            <a:pPr>
              <a:lnSpc>
                <a:spcPct val="90000"/>
              </a:lnSpc>
            </a:pPr>
            <a:r>
              <a:rPr lang="en-US" sz="1700" dirty="0"/>
              <a:t>Lunar: 10 x 5.62 = 56.2 </a:t>
            </a:r>
            <a:r>
              <a:rPr lang="en-US" sz="1800" i="1" dirty="0"/>
              <a:t>€</a:t>
            </a:r>
            <a:endParaRPr lang="en-US" sz="1700" dirty="0"/>
          </a:p>
          <a:p>
            <a:pPr>
              <a:lnSpc>
                <a:spcPct val="90000"/>
              </a:lnSpc>
            </a:pPr>
            <a:r>
              <a:rPr lang="en-US" sz="1700" dirty="0" err="1"/>
              <a:t>Anual</a:t>
            </a:r>
            <a:r>
              <a:rPr lang="en-US" sz="1700" dirty="0"/>
              <a:t>: 56.2 x 12 = 674.4 </a:t>
            </a:r>
            <a:r>
              <a:rPr lang="en-US" sz="1800" i="1" dirty="0"/>
              <a:t>€</a:t>
            </a:r>
            <a:endParaRPr lang="en-US" sz="1700" dirty="0"/>
          </a:p>
        </p:txBody>
      </p:sp>
      <p:sp>
        <p:nvSpPr>
          <p:cNvPr id="12" name="Text Placeholder 4">
            <a:extLst>
              <a:ext uri="{FF2B5EF4-FFF2-40B4-BE49-F238E27FC236}">
                <a16:creationId xmlns:a16="http://schemas.microsoft.com/office/drawing/2014/main" id="{39D968AF-ED9D-0AF2-F2B8-AE86A1BCCCDD}"/>
              </a:ext>
            </a:extLst>
          </p:cNvPr>
          <p:cNvSpPr>
            <a:spLocks noGrp="1"/>
          </p:cNvSpPr>
          <p:nvPr>
            <p:ph type="body" sz="quarter" idx="17"/>
          </p:nvPr>
        </p:nvSpPr>
        <p:spPr>
          <a:xfrm>
            <a:off x="6253316" y="1436688"/>
            <a:ext cx="5364009" cy="505986"/>
          </a:xfrm>
        </p:spPr>
        <p:txBody>
          <a:bodyPr/>
          <a:lstStyle/>
          <a:p>
            <a:r>
              <a:rPr lang="en-US" dirty="0"/>
              <a:t>M 365 Standard = 11.70 </a:t>
            </a:r>
            <a:r>
              <a:rPr lang="en-US" sz="2400" i="1" dirty="0"/>
              <a:t>€ </a:t>
            </a:r>
            <a:r>
              <a:rPr lang="en-US" dirty="0"/>
              <a:t>/ luna / user</a:t>
            </a:r>
          </a:p>
        </p:txBody>
      </p:sp>
      <p:sp>
        <p:nvSpPr>
          <p:cNvPr id="6" name="Content Placeholder 5">
            <a:extLst>
              <a:ext uri="{FF2B5EF4-FFF2-40B4-BE49-F238E27FC236}">
                <a16:creationId xmlns:a16="http://schemas.microsoft.com/office/drawing/2014/main" id="{4E8BAFF3-91AD-AA75-EABB-4ACCA52CB5A4}"/>
              </a:ext>
            </a:extLst>
          </p:cNvPr>
          <p:cNvSpPr>
            <a:spLocks noGrp="1"/>
          </p:cNvSpPr>
          <p:nvPr>
            <p:ph sz="quarter" idx="13"/>
          </p:nvPr>
        </p:nvSpPr>
        <p:spPr>
          <a:xfrm>
            <a:off x="6394451" y="2081212"/>
            <a:ext cx="5214937" cy="810991"/>
          </a:xfrm>
        </p:spPr>
        <p:txBody>
          <a:bodyPr/>
          <a:lstStyle/>
          <a:p>
            <a:pPr>
              <a:lnSpc>
                <a:spcPct val="90000"/>
              </a:lnSpc>
            </a:pPr>
            <a:r>
              <a:rPr lang="en-US" sz="1700" dirty="0"/>
              <a:t>10 </a:t>
            </a:r>
            <a:r>
              <a:rPr lang="en-US" sz="1700" dirty="0" err="1"/>
              <a:t>angajati</a:t>
            </a:r>
            <a:r>
              <a:rPr lang="en-US" sz="1700" dirty="0"/>
              <a:t> </a:t>
            </a:r>
            <a:r>
              <a:rPr lang="en-US" sz="1700" dirty="0" err="1"/>
              <a:t>licentiati</a:t>
            </a:r>
            <a:endParaRPr lang="en-US" sz="1700" dirty="0"/>
          </a:p>
          <a:p>
            <a:pPr>
              <a:lnSpc>
                <a:spcPct val="90000"/>
              </a:lnSpc>
            </a:pPr>
            <a:r>
              <a:rPr lang="en-US" sz="1700" dirty="0"/>
              <a:t>Lunar: 10 x 11.70 = 117 €</a:t>
            </a:r>
          </a:p>
          <a:p>
            <a:pPr>
              <a:lnSpc>
                <a:spcPct val="90000"/>
              </a:lnSpc>
            </a:pPr>
            <a:r>
              <a:rPr lang="en-US" sz="1700" dirty="0" err="1"/>
              <a:t>Anual</a:t>
            </a:r>
            <a:r>
              <a:rPr lang="en-US" sz="1700" dirty="0"/>
              <a:t>: 117 x 12 = 1404 €</a:t>
            </a:r>
          </a:p>
        </p:txBody>
      </p:sp>
      <p:sp>
        <p:nvSpPr>
          <p:cNvPr id="8" name="TextBox 7">
            <a:extLst>
              <a:ext uri="{FF2B5EF4-FFF2-40B4-BE49-F238E27FC236}">
                <a16:creationId xmlns:a16="http://schemas.microsoft.com/office/drawing/2014/main" id="{1433053B-8A5A-43A1-59F3-F725B2196307}"/>
              </a:ext>
            </a:extLst>
          </p:cNvPr>
          <p:cNvSpPr txBox="1"/>
          <p:nvPr/>
        </p:nvSpPr>
        <p:spPr>
          <a:xfrm>
            <a:off x="592065" y="3453350"/>
            <a:ext cx="8640425" cy="369332"/>
          </a:xfrm>
          <a:prstGeom prst="rect">
            <a:avLst/>
          </a:prstGeom>
          <a:noFill/>
        </p:spPr>
        <p:txBody>
          <a:bodyPr wrap="square">
            <a:spAutoFit/>
          </a:bodyPr>
          <a:lstStyle/>
          <a:p>
            <a:r>
              <a:rPr lang="en-US" dirty="0"/>
              <a:t>M 365 A3: 1 </a:t>
            </a:r>
            <a:r>
              <a:rPr lang="en-US" dirty="0" err="1"/>
              <a:t>licenta</a:t>
            </a:r>
            <a:r>
              <a:rPr lang="en-US" dirty="0"/>
              <a:t> </a:t>
            </a:r>
            <a:r>
              <a:rPr lang="en-US" dirty="0" err="1"/>
              <a:t>pentru</a:t>
            </a:r>
            <a:r>
              <a:rPr lang="en-US" dirty="0"/>
              <a:t> professor + 40 de </a:t>
            </a:r>
            <a:r>
              <a:rPr lang="en-US" dirty="0" err="1"/>
              <a:t>licente</a:t>
            </a:r>
            <a:r>
              <a:rPr lang="en-US" dirty="0"/>
              <a:t> </a:t>
            </a:r>
            <a:r>
              <a:rPr lang="en-US" dirty="0" err="1"/>
              <a:t>pentru</a:t>
            </a:r>
            <a:r>
              <a:rPr lang="en-US" dirty="0"/>
              <a:t> </a:t>
            </a:r>
            <a:r>
              <a:rPr lang="en-US" dirty="0" err="1"/>
              <a:t>elevi</a:t>
            </a:r>
            <a:r>
              <a:rPr lang="en-US" dirty="0"/>
              <a:t> = </a:t>
            </a:r>
            <a:r>
              <a:rPr lang="en-US" b="1" dirty="0"/>
              <a:t>41 </a:t>
            </a:r>
            <a:r>
              <a:rPr lang="en-US" b="1" dirty="0" err="1"/>
              <a:t>licente</a:t>
            </a:r>
            <a:r>
              <a:rPr lang="en-US" b="1" dirty="0"/>
              <a:t> </a:t>
            </a:r>
          </a:p>
        </p:txBody>
      </p:sp>
      <p:sp>
        <p:nvSpPr>
          <p:cNvPr id="11" name="TextBox 10">
            <a:extLst>
              <a:ext uri="{FF2B5EF4-FFF2-40B4-BE49-F238E27FC236}">
                <a16:creationId xmlns:a16="http://schemas.microsoft.com/office/drawing/2014/main" id="{BF37986A-F413-D6B7-B14A-53B869CC442A}"/>
              </a:ext>
            </a:extLst>
          </p:cNvPr>
          <p:cNvSpPr txBox="1"/>
          <p:nvPr/>
        </p:nvSpPr>
        <p:spPr>
          <a:xfrm>
            <a:off x="584200" y="4052302"/>
            <a:ext cx="6816704" cy="590931"/>
          </a:xfrm>
          <a:prstGeom prst="rect">
            <a:avLst/>
          </a:prstGeom>
          <a:noFill/>
        </p:spPr>
        <p:txBody>
          <a:bodyPr wrap="square">
            <a:spAutoFit/>
          </a:bodyPr>
          <a:lstStyle/>
          <a:p>
            <a:pPr>
              <a:lnSpc>
                <a:spcPct val="90000"/>
              </a:lnSpc>
            </a:pPr>
            <a:r>
              <a:rPr lang="en-US" sz="1800" dirty="0"/>
              <a:t>10 </a:t>
            </a:r>
            <a:r>
              <a:rPr lang="en-US" sz="1800" dirty="0" err="1"/>
              <a:t>profesori</a:t>
            </a:r>
            <a:r>
              <a:rPr lang="en-US" sz="1800" dirty="0"/>
              <a:t> </a:t>
            </a:r>
            <a:r>
              <a:rPr lang="en-US" sz="1800" dirty="0" err="1"/>
              <a:t>licentiati</a:t>
            </a:r>
            <a:r>
              <a:rPr lang="en-US" sz="1800" dirty="0"/>
              <a:t> + 400 </a:t>
            </a:r>
            <a:r>
              <a:rPr lang="en-US" sz="1800" dirty="0" err="1"/>
              <a:t>elevi</a:t>
            </a:r>
            <a:r>
              <a:rPr lang="en-US" sz="1800" dirty="0"/>
              <a:t> = </a:t>
            </a:r>
            <a:r>
              <a:rPr lang="en-US" sz="1800" b="1" dirty="0"/>
              <a:t>410 </a:t>
            </a:r>
            <a:r>
              <a:rPr lang="en-US" sz="1800" b="1" dirty="0" err="1"/>
              <a:t>licente</a:t>
            </a:r>
            <a:endParaRPr lang="en-US" sz="1800" b="1" dirty="0"/>
          </a:p>
          <a:p>
            <a:pPr>
              <a:lnSpc>
                <a:spcPct val="90000"/>
              </a:lnSpc>
            </a:pPr>
            <a:r>
              <a:rPr lang="en-US" sz="1800" dirty="0" err="1"/>
              <a:t>Licenta</a:t>
            </a:r>
            <a:r>
              <a:rPr lang="en-US" dirty="0"/>
              <a:t>: 5.62 / 41 = </a:t>
            </a:r>
            <a:r>
              <a:rPr lang="en-US" b="1" dirty="0"/>
              <a:t>0.137 </a:t>
            </a:r>
            <a:r>
              <a:rPr lang="en-US" sz="1800" b="1" i="1" dirty="0"/>
              <a:t>€</a:t>
            </a:r>
            <a:endParaRPr lang="en-US" b="1" dirty="0"/>
          </a:p>
        </p:txBody>
      </p:sp>
      <p:sp>
        <p:nvSpPr>
          <p:cNvPr id="14" name="TextBox 13">
            <a:extLst>
              <a:ext uri="{FF2B5EF4-FFF2-40B4-BE49-F238E27FC236}">
                <a16:creationId xmlns:a16="http://schemas.microsoft.com/office/drawing/2014/main" id="{C0034507-CEB3-1314-F30C-B340AD2821FE}"/>
              </a:ext>
            </a:extLst>
          </p:cNvPr>
          <p:cNvSpPr txBox="1"/>
          <p:nvPr/>
        </p:nvSpPr>
        <p:spPr>
          <a:xfrm>
            <a:off x="3701025" y="5117229"/>
            <a:ext cx="5608157" cy="523220"/>
          </a:xfrm>
          <a:prstGeom prst="rect">
            <a:avLst/>
          </a:prstGeom>
          <a:noFill/>
        </p:spPr>
        <p:txBody>
          <a:bodyPr wrap="square">
            <a:spAutoFit/>
          </a:bodyPr>
          <a:lstStyle/>
          <a:p>
            <a:r>
              <a:rPr lang="en-US" sz="2800" b="1" dirty="0"/>
              <a:t>M 365 A3 = 0.137 </a:t>
            </a:r>
            <a:r>
              <a:rPr lang="en-US" sz="2800" b="1" i="1" dirty="0"/>
              <a:t>€ </a:t>
            </a:r>
            <a:r>
              <a:rPr lang="en-US" sz="2800" b="1" dirty="0"/>
              <a:t>/ luna / user</a:t>
            </a:r>
          </a:p>
        </p:txBody>
      </p:sp>
      <p:sp>
        <p:nvSpPr>
          <p:cNvPr id="16" name="TextBox 15">
            <a:extLst>
              <a:ext uri="{FF2B5EF4-FFF2-40B4-BE49-F238E27FC236}">
                <a16:creationId xmlns:a16="http://schemas.microsoft.com/office/drawing/2014/main" id="{016599FF-E627-19C8-48BF-C0AF85C1BE64}"/>
              </a:ext>
            </a:extLst>
          </p:cNvPr>
          <p:cNvSpPr txBox="1"/>
          <p:nvPr/>
        </p:nvSpPr>
        <p:spPr>
          <a:xfrm>
            <a:off x="2642911" y="5676170"/>
            <a:ext cx="6906178" cy="523220"/>
          </a:xfrm>
          <a:prstGeom prst="rect">
            <a:avLst/>
          </a:prstGeom>
          <a:noFill/>
        </p:spPr>
        <p:txBody>
          <a:bodyPr wrap="square">
            <a:spAutoFit/>
          </a:bodyPr>
          <a:lstStyle/>
          <a:p>
            <a:r>
              <a:rPr lang="en-US" sz="2800" b="1" dirty="0"/>
              <a:t>M 365 Standard = 11.70 € / luna / user</a:t>
            </a:r>
          </a:p>
        </p:txBody>
      </p:sp>
    </p:spTree>
    <p:extLst>
      <p:ext uri="{BB962C8B-B14F-4D97-AF65-F5344CB8AC3E}">
        <p14:creationId xmlns:p14="http://schemas.microsoft.com/office/powerpoint/2010/main" val="4576178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31"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p:cTn id="51" dur="1000" fill="hold"/>
                                        <p:tgtEl>
                                          <p:spTgt spid="14"/>
                                        </p:tgtEl>
                                        <p:attrNameLst>
                                          <p:attrName>ppt_w</p:attrName>
                                        </p:attrNameLst>
                                      </p:cBhvr>
                                      <p:tavLst>
                                        <p:tav tm="0">
                                          <p:val>
                                            <p:fltVal val="0"/>
                                          </p:val>
                                        </p:tav>
                                        <p:tav tm="100000">
                                          <p:val>
                                            <p:strVal val="#ppt_w"/>
                                          </p:val>
                                        </p:tav>
                                      </p:tavLst>
                                    </p:anim>
                                    <p:anim calcmode="lin" valueType="num">
                                      <p:cBhvr>
                                        <p:cTn id="52" dur="1000" fill="hold"/>
                                        <p:tgtEl>
                                          <p:spTgt spid="14"/>
                                        </p:tgtEl>
                                        <p:attrNameLst>
                                          <p:attrName>ppt_h</p:attrName>
                                        </p:attrNameLst>
                                      </p:cBhvr>
                                      <p:tavLst>
                                        <p:tav tm="0">
                                          <p:val>
                                            <p:fltVal val="0"/>
                                          </p:val>
                                        </p:tav>
                                        <p:tav tm="100000">
                                          <p:val>
                                            <p:strVal val="#ppt_h"/>
                                          </p:val>
                                        </p:tav>
                                      </p:tavLst>
                                    </p:anim>
                                    <p:anim calcmode="lin" valueType="num">
                                      <p:cBhvr>
                                        <p:cTn id="53" dur="1000" fill="hold"/>
                                        <p:tgtEl>
                                          <p:spTgt spid="14"/>
                                        </p:tgtEl>
                                        <p:attrNameLst>
                                          <p:attrName>style.rotation</p:attrName>
                                        </p:attrNameLst>
                                      </p:cBhvr>
                                      <p:tavLst>
                                        <p:tav tm="0">
                                          <p:val>
                                            <p:fltVal val="90"/>
                                          </p:val>
                                        </p:tav>
                                        <p:tav tm="100000">
                                          <p:val>
                                            <p:fltVal val="0"/>
                                          </p:val>
                                        </p:tav>
                                      </p:tavLst>
                                    </p:anim>
                                    <p:animEffect transition="in" filter="fade">
                                      <p:cBhvr>
                                        <p:cTn id="54" dur="1000"/>
                                        <p:tgtEl>
                                          <p:spTgt spid="14"/>
                                        </p:tgtEl>
                                      </p:cBhvr>
                                    </p:animEffect>
                                  </p:childTnLst>
                                </p:cTn>
                              </p:par>
                            </p:childTnLst>
                          </p:cTn>
                        </p:par>
                      </p:childTnLst>
                    </p:cTn>
                  </p:par>
                  <p:par>
                    <p:cTn id="55" fill="hold">
                      <p:stCondLst>
                        <p:cond delay="indefinite"/>
                      </p:stCondLst>
                      <p:childTnLst>
                        <p:par>
                          <p:cTn id="56" fill="hold">
                            <p:stCondLst>
                              <p:cond delay="0"/>
                            </p:stCondLst>
                            <p:childTnLst>
                              <p:par>
                                <p:cTn id="57" presetID="31" presetClass="entr" presetSubtype="0"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p:cTn id="59" dur="1000" fill="hold"/>
                                        <p:tgtEl>
                                          <p:spTgt spid="16"/>
                                        </p:tgtEl>
                                        <p:attrNameLst>
                                          <p:attrName>ppt_w</p:attrName>
                                        </p:attrNameLst>
                                      </p:cBhvr>
                                      <p:tavLst>
                                        <p:tav tm="0">
                                          <p:val>
                                            <p:fltVal val="0"/>
                                          </p:val>
                                        </p:tav>
                                        <p:tav tm="100000">
                                          <p:val>
                                            <p:strVal val="#ppt_w"/>
                                          </p:val>
                                        </p:tav>
                                      </p:tavLst>
                                    </p:anim>
                                    <p:anim calcmode="lin" valueType="num">
                                      <p:cBhvr>
                                        <p:cTn id="60" dur="1000" fill="hold"/>
                                        <p:tgtEl>
                                          <p:spTgt spid="16"/>
                                        </p:tgtEl>
                                        <p:attrNameLst>
                                          <p:attrName>ppt_h</p:attrName>
                                        </p:attrNameLst>
                                      </p:cBhvr>
                                      <p:tavLst>
                                        <p:tav tm="0">
                                          <p:val>
                                            <p:fltVal val="0"/>
                                          </p:val>
                                        </p:tav>
                                        <p:tav tm="100000">
                                          <p:val>
                                            <p:strVal val="#ppt_h"/>
                                          </p:val>
                                        </p:tav>
                                      </p:tavLst>
                                    </p:anim>
                                    <p:anim calcmode="lin" valueType="num">
                                      <p:cBhvr>
                                        <p:cTn id="61" dur="1000" fill="hold"/>
                                        <p:tgtEl>
                                          <p:spTgt spid="16"/>
                                        </p:tgtEl>
                                        <p:attrNameLst>
                                          <p:attrName>style.rotation</p:attrName>
                                        </p:attrNameLst>
                                      </p:cBhvr>
                                      <p:tavLst>
                                        <p:tav tm="0">
                                          <p:val>
                                            <p:fltVal val="90"/>
                                          </p:val>
                                        </p:tav>
                                        <p:tav tm="100000">
                                          <p:val>
                                            <p:fltVal val="0"/>
                                          </p:val>
                                        </p:tav>
                                      </p:tavLst>
                                    </p:anim>
                                    <p:animEffect transition="in" filter="fade">
                                      <p:cBhvr>
                                        <p:cTn id="62"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build="p"/>
      <p:bldP spid="4" grpId="0" build="p"/>
      <p:bldP spid="12" grpId="0" build="p"/>
      <p:bldP spid="6" grpId="0" build="p"/>
      <p:bldP spid="8" grpId="0"/>
      <p:bldP spid="11" grpId="0"/>
      <p:bldP spid="14"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A9F0D36E-9AB5-B006-603B-6F3A7568CE55}"/>
              </a:ext>
            </a:extLst>
          </p:cNvPr>
          <p:cNvPicPr>
            <a:picLocks noChangeAspect="1"/>
          </p:cNvPicPr>
          <p:nvPr/>
        </p:nvPicPr>
        <p:blipFill>
          <a:blip r:embed="rId2">
            <a:extLst>
              <a:ext uri="{28A0092B-C50C-407E-A947-70E740481C1C}">
                <a14:useLocalDpi xmlns:a14="http://schemas.microsoft.com/office/drawing/2010/main" val="0"/>
              </a:ext>
            </a:extLst>
          </a:blip>
          <a:srcRect t="3035"/>
          <a:stretch/>
        </p:blipFill>
        <p:spPr>
          <a:xfrm>
            <a:off x="20" y="1282"/>
            <a:ext cx="12191980" cy="6856718"/>
          </a:xfrm>
          <a:prstGeom prst="rect">
            <a:avLst/>
          </a:prstGeom>
        </p:spPr>
      </p:pic>
    </p:spTree>
    <p:extLst>
      <p:ext uri="{BB962C8B-B14F-4D97-AF65-F5344CB8AC3E}">
        <p14:creationId xmlns:p14="http://schemas.microsoft.com/office/powerpoint/2010/main" val="3535291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1485" y="275199"/>
            <a:ext cx="5901083" cy="1096962"/>
          </a:xfrm>
        </p:spPr>
        <p:txBody>
          <a:bodyPr vert="horz" lIns="0" tIns="45720" rIns="0" bIns="45720" rtlCol="0" anchor="b">
            <a:normAutofit/>
          </a:bodyPr>
          <a:lstStyle/>
          <a:p>
            <a:r>
              <a:rPr lang="en-US" dirty="0"/>
              <a:t>Minecraft for Education</a:t>
            </a:r>
          </a:p>
        </p:txBody>
      </p:sp>
      <p:sp>
        <p:nvSpPr>
          <p:cNvPr id="14" name="TextBox 13">
            <a:extLst>
              <a:ext uri="{FF2B5EF4-FFF2-40B4-BE49-F238E27FC236}">
                <a16:creationId xmlns:a16="http://schemas.microsoft.com/office/drawing/2014/main" id="{845A888E-2013-F850-3EFE-D97F92A81FA6}"/>
              </a:ext>
            </a:extLst>
          </p:cNvPr>
          <p:cNvSpPr txBox="1"/>
          <p:nvPr/>
        </p:nvSpPr>
        <p:spPr>
          <a:xfrm>
            <a:off x="1104900" y="1650496"/>
            <a:ext cx="10040179"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E4F4F"/>
                </a:solidFill>
                <a:effectLst/>
                <a:uLnTx/>
                <a:uFillTx/>
                <a:latin typeface="Calibri" panose="020F0502020204030204" pitchFamily="34" charset="0"/>
                <a:ea typeface="Calibri" panose="020F0502020204030204" pitchFamily="34" charset="0"/>
                <a:cs typeface="Calibri" panose="020F0502020204030204" pitchFamily="34" charset="0"/>
              </a:rPr>
              <a:t>Minecraft: Education Edition </a:t>
            </a:r>
            <a:r>
              <a:rPr kumimoji="0" lang="en-US" sz="1800" b="0" i="0" u="none" strike="noStrike" kern="1200" cap="none" spc="0" normalizeH="0" baseline="0" noProof="0" dirty="0" err="1">
                <a:ln>
                  <a:noFill/>
                </a:ln>
                <a:solidFill>
                  <a:srgbClr val="4E4F4F"/>
                </a:solidFill>
                <a:effectLst/>
                <a:uLnTx/>
                <a:uFillTx/>
                <a:latin typeface="Calibri" panose="020F0502020204030204" pitchFamily="34" charset="0"/>
                <a:ea typeface="Calibri" panose="020F0502020204030204" pitchFamily="34" charset="0"/>
                <a:cs typeface="Calibri" panose="020F0502020204030204" pitchFamily="34" charset="0"/>
              </a:rPr>
              <a:t>pregătește</a:t>
            </a:r>
            <a:r>
              <a:rPr kumimoji="0" lang="en-US" sz="1800" b="0" i="0" u="none" strike="noStrike" kern="1200" cap="none" spc="0" normalizeH="0" baseline="0" noProof="0" dirty="0">
                <a:ln>
                  <a:noFill/>
                </a:ln>
                <a:solidFill>
                  <a:srgbClr val="4E4F4F"/>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1800" b="0" i="0" u="none" strike="noStrike" kern="1200" cap="none" spc="0" normalizeH="0" baseline="0" noProof="0" dirty="0" err="1">
                <a:ln>
                  <a:noFill/>
                </a:ln>
                <a:solidFill>
                  <a:srgbClr val="4E4F4F"/>
                </a:solidFill>
                <a:effectLst/>
                <a:uLnTx/>
                <a:uFillTx/>
                <a:latin typeface="Calibri" panose="020F0502020204030204" pitchFamily="34" charset="0"/>
                <a:ea typeface="Calibri" panose="020F0502020204030204" pitchFamily="34" charset="0"/>
                <a:cs typeface="Calibri" panose="020F0502020204030204" pitchFamily="34" charset="0"/>
              </a:rPr>
              <a:t>elevii</a:t>
            </a:r>
            <a:r>
              <a:rPr kumimoji="0" lang="en-US" sz="1800" b="0" i="0" u="none" strike="noStrike" kern="1200" cap="none" spc="0" normalizeH="0" baseline="0" noProof="0" dirty="0">
                <a:ln>
                  <a:noFill/>
                </a:ln>
                <a:solidFill>
                  <a:srgbClr val="4E4F4F"/>
                </a:solidFill>
                <a:effectLst/>
                <a:uLnTx/>
                <a:uFillTx/>
                <a:latin typeface="Calibri" panose="020F0502020204030204" pitchFamily="34" charset="0"/>
                <a:ea typeface="Calibri" panose="020F0502020204030204" pitchFamily="34" charset="0"/>
                <a:cs typeface="Calibri" panose="020F0502020204030204" pitchFamily="34" charset="0"/>
              </a:rPr>
              <a:t> de </a:t>
            </a:r>
            <a:r>
              <a:rPr kumimoji="0" lang="en-US" sz="1800" b="0" i="0" u="none" strike="noStrike" kern="1200" cap="none" spc="0" normalizeH="0" baseline="0" noProof="0" dirty="0" err="1">
                <a:ln>
                  <a:noFill/>
                </a:ln>
                <a:solidFill>
                  <a:srgbClr val="4E4F4F"/>
                </a:solidFill>
                <a:effectLst/>
                <a:uLnTx/>
                <a:uFillTx/>
                <a:latin typeface="Calibri" panose="020F0502020204030204" pitchFamily="34" charset="0"/>
                <a:ea typeface="Calibri" panose="020F0502020204030204" pitchFamily="34" charset="0"/>
                <a:cs typeface="Calibri" panose="020F0502020204030204" pitchFamily="34" charset="0"/>
              </a:rPr>
              <a:t>gimnaziu</a:t>
            </a:r>
            <a:r>
              <a:rPr kumimoji="0" lang="en-US" sz="1800" b="0" i="0" u="none" strike="noStrike" kern="1200" cap="none" spc="0" normalizeH="0" baseline="0" noProof="0" dirty="0">
                <a:ln>
                  <a:noFill/>
                </a:ln>
                <a:solidFill>
                  <a:srgbClr val="4E4F4F"/>
                </a:solidFill>
                <a:effectLst/>
                <a:uLnTx/>
                <a:uFillTx/>
                <a:latin typeface="Calibri" panose="020F0502020204030204" pitchFamily="34" charset="0"/>
                <a:ea typeface="Calibri" panose="020F0502020204030204" pitchFamily="34" charset="0"/>
                <a:cs typeface="Calibri" panose="020F0502020204030204" pitchFamily="34" charset="0"/>
              </a:rPr>
              <a:t> pentru </a:t>
            </a:r>
            <a:r>
              <a:rPr kumimoji="0" lang="en-US" sz="1800" b="0" i="0" u="none" strike="noStrike" kern="1200" cap="none" spc="0" normalizeH="0" baseline="0" noProof="0" dirty="0" err="1">
                <a:ln>
                  <a:noFill/>
                </a:ln>
                <a:solidFill>
                  <a:srgbClr val="4E4F4F"/>
                </a:solidFill>
                <a:effectLst/>
                <a:uLnTx/>
                <a:uFillTx/>
                <a:latin typeface="Calibri" panose="020F0502020204030204" pitchFamily="34" charset="0"/>
                <a:ea typeface="Calibri" panose="020F0502020204030204" pitchFamily="34" charset="0"/>
                <a:cs typeface="Calibri" panose="020F0502020204030204" pitchFamily="34" charset="0"/>
              </a:rPr>
              <a:t>viitor</a:t>
            </a:r>
            <a:r>
              <a:rPr kumimoji="0" lang="en-US" sz="1800" b="0" i="0" u="none" strike="noStrike" kern="1200" cap="none" spc="0" normalizeH="0" baseline="0" noProof="0" dirty="0">
                <a:ln>
                  <a:noFill/>
                </a:ln>
                <a:solidFill>
                  <a:srgbClr val="4E4F4F"/>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1800" b="0" i="0" u="none" strike="noStrike" kern="1200" cap="none" spc="0" normalizeH="0" baseline="0" noProof="0" dirty="0" err="1">
                <a:ln>
                  <a:noFill/>
                </a:ln>
                <a:solidFill>
                  <a:srgbClr val="4E4F4F"/>
                </a:solidFill>
                <a:effectLst/>
                <a:uLnTx/>
                <a:uFillTx/>
                <a:latin typeface="Calibri" panose="020F0502020204030204" pitchFamily="34" charset="0"/>
                <a:ea typeface="Calibri" panose="020F0502020204030204" pitchFamily="34" charset="0"/>
                <a:cs typeface="Calibri" panose="020F0502020204030204" pitchFamily="34" charset="0"/>
              </a:rPr>
              <a:t>construind</a:t>
            </a:r>
            <a:r>
              <a:rPr kumimoji="0" lang="en-US" sz="1800" b="0" i="0" u="none" strike="noStrike" kern="1200" cap="none" spc="0" normalizeH="0" baseline="0" noProof="0" dirty="0">
                <a:ln>
                  <a:noFill/>
                </a:ln>
                <a:solidFill>
                  <a:srgbClr val="4E4F4F"/>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1800" b="0" i="0" u="none" strike="noStrike" kern="1200" cap="none" spc="0" normalizeH="0" baseline="0" noProof="0" dirty="0" err="1">
                <a:ln>
                  <a:noFill/>
                </a:ln>
                <a:solidFill>
                  <a:srgbClr val="4E4F4F"/>
                </a:solidFill>
                <a:effectLst/>
                <a:uLnTx/>
                <a:uFillTx/>
                <a:latin typeface="Calibri" panose="020F0502020204030204" pitchFamily="34" charset="0"/>
                <a:ea typeface="Calibri" panose="020F0502020204030204" pitchFamily="34" charset="0"/>
                <a:cs typeface="Calibri" panose="020F0502020204030204" pitchFamily="34" charset="0"/>
              </a:rPr>
              <a:t>abilități</a:t>
            </a:r>
            <a:r>
              <a:rPr kumimoji="0" lang="en-US" sz="1800" b="0" i="0" u="none" strike="noStrike" kern="1200" cap="none" spc="0" normalizeH="0" baseline="0" noProof="0" dirty="0">
                <a:ln>
                  <a:noFill/>
                </a:ln>
                <a:solidFill>
                  <a:srgbClr val="4E4F4F"/>
                </a:solidFill>
                <a:effectLst/>
                <a:uLnTx/>
                <a:uFillTx/>
                <a:latin typeface="Calibri" panose="020F0502020204030204" pitchFamily="34" charset="0"/>
                <a:ea typeface="Calibri" panose="020F0502020204030204" pitchFamily="34" charset="0"/>
                <a:cs typeface="Calibri" panose="020F0502020204030204" pitchFamily="34" charset="0"/>
              </a:rPr>
              <a:t> precum </a:t>
            </a:r>
            <a:r>
              <a:rPr kumimoji="0" lang="en-US" sz="1800" b="0" i="0" u="none" strike="noStrike" kern="1200" cap="none" spc="0" normalizeH="0" baseline="0" noProof="0" dirty="0" err="1">
                <a:ln>
                  <a:noFill/>
                </a:ln>
                <a:solidFill>
                  <a:srgbClr val="4E4F4F"/>
                </a:solidFill>
                <a:effectLst/>
                <a:uLnTx/>
                <a:uFillTx/>
                <a:latin typeface="Calibri" panose="020F0502020204030204" pitchFamily="34" charset="0"/>
                <a:ea typeface="Calibri" panose="020F0502020204030204" pitchFamily="34" charset="0"/>
                <a:cs typeface="Calibri" panose="020F0502020204030204" pitchFamily="34" charset="0"/>
              </a:rPr>
              <a:t>creativitatea</a:t>
            </a:r>
            <a:r>
              <a:rPr kumimoji="0" lang="en-US" sz="1800" b="0" i="0" u="none" strike="noStrike" kern="1200" cap="none" spc="0" normalizeH="0" baseline="0" noProof="0" dirty="0">
                <a:ln>
                  <a:noFill/>
                </a:ln>
                <a:solidFill>
                  <a:srgbClr val="4E4F4F"/>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1800" b="0" i="0" u="none" strike="noStrike" kern="1200" cap="none" spc="0" normalizeH="0" baseline="0" noProof="0" dirty="0" err="1">
                <a:ln>
                  <a:noFill/>
                </a:ln>
                <a:solidFill>
                  <a:srgbClr val="4E4F4F"/>
                </a:solidFill>
                <a:effectLst/>
                <a:uLnTx/>
                <a:uFillTx/>
                <a:latin typeface="Calibri" panose="020F0502020204030204" pitchFamily="34" charset="0"/>
                <a:ea typeface="Calibri" panose="020F0502020204030204" pitchFamily="34" charset="0"/>
                <a:cs typeface="Calibri" panose="020F0502020204030204" pitchFamily="34" charset="0"/>
              </a:rPr>
              <a:t>rezolvarea</a:t>
            </a:r>
            <a:r>
              <a:rPr kumimoji="0" lang="en-US" sz="1800" b="0" i="0" u="none" strike="noStrike" kern="1200" cap="none" spc="0" normalizeH="0" baseline="0" noProof="0" dirty="0">
                <a:ln>
                  <a:noFill/>
                </a:ln>
                <a:solidFill>
                  <a:srgbClr val="4E4F4F"/>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1800" b="0" i="0" u="none" strike="noStrike" kern="1200" cap="none" spc="0" normalizeH="0" baseline="0" noProof="0" dirty="0" err="1">
                <a:ln>
                  <a:noFill/>
                </a:ln>
                <a:solidFill>
                  <a:srgbClr val="4E4F4F"/>
                </a:solidFill>
                <a:effectLst/>
                <a:uLnTx/>
                <a:uFillTx/>
                <a:latin typeface="Calibri" panose="020F0502020204030204" pitchFamily="34" charset="0"/>
                <a:ea typeface="Calibri" panose="020F0502020204030204" pitchFamily="34" charset="0"/>
                <a:cs typeface="Calibri" panose="020F0502020204030204" pitchFamily="34" charset="0"/>
              </a:rPr>
              <a:t>problemelor</a:t>
            </a:r>
            <a:r>
              <a:rPr kumimoji="0" lang="en-US" sz="1800" b="0" i="0" u="none" strike="noStrike" kern="1200" cap="none" spc="0" normalizeH="0" baseline="0" noProof="0" dirty="0">
                <a:ln>
                  <a:noFill/>
                </a:ln>
                <a:solidFill>
                  <a:srgbClr val="4E4F4F"/>
                </a:solidFill>
                <a:effectLst/>
                <a:uLnTx/>
                <a:uFillTx/>
                <a:latin typeface="Calibri" panose="020F0502020204030204" pitchFamily="34" charset="0"/>
                <a:ea typeface="Calibri" panose="020F0502020204030204" pitchFamily="34" charset="0"/>
                <a:cs typeface="Calibri" panose="020F0502020204030204" pitchFamily="34" charset="0"/>
              </a:rPr>
              <a:t> și </a:t>
            </a:r>
            <a:r>
              <a:rPr kumimoji="0" lang="en-US" sz="1800" b="0" i="0" u="none" strike="noStrike" kern="1200" cap="none" spc="0" normalizeH="0" baseline="0" noProof="0" dirty="0" err="1">
                <a:ln>
                  <a:noFill/>
                </a:ln>
                <a:solidFill>
                  <a:srgbClr val="4E4F4F"/>
                </a:solidFill>
                <a:effectLst/>
                <a:uLnTx/>
                <a:uFillTx/>
                <a:latin typeface="Calibri" panose="020F0502020204030204" pitchFamily="34" charset="0"/>
                <a:ea typeface="Calibri" panose="020F0502020204030204" pitchFamily="34" charset="0"/>
                <a:cs typeface="Calibri" panose="020F0502020204030204" pitchFamily="34" charset="0"/>
              </a:rPr>
              <a:t>gândirea</a:t>
            </a:r>
            <a:r>
              <a:rPr kumimoji="0" lang="en-US" sz="1800" b="0" i="0" u="none" strike="noStrike" kern="1200" cap="none" spc="0" normalizeH="0" baseline="0" noProof="0" dirty="0">
                <a:ln>
                  <a:noFill/>
                </a:ln>
                <a:solidFill>
                  <a:srgbClr val="4E4F4F"/>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1800" b="0" i="0" u="none" strike="noStrike" kern="1200" cap="none" spc="0" normalizeH="0" baseline="0" noProof="0" dirty="0" err="1">
                <a:ln>
                  <a:noFill/>
                </a:ln>
                <a:solidFill>
                  <a:srgbClr val="4E4F4F"/>
                </a:solidFill>
                <a:effectLst/>
                <a:uLnTx/>
                <a:uFillTx/>
                <a:latin typeface="Calibri" panose="020F0502020204030204" pitchFamily="34" charset="0"/>
                <a:ea typeface="Calibri" panose="020F0502020204030204" pitchFamily="34" charset="0"/>
                <a:cs typeface="Calibri" panose="020F0502020204030204" pitchFamily="34" charset="0"/>
              </a:rPr>
              <a:t>sistemelor</a:t>
            </a:r>
            <a:r>
              <a:rPr kumimoji="0" lang="en-US" sz="1800" b="0" i="0" u="none" strike="noStrike" kern="1200" cap="none" spc="0" normalizeH="0" baseline="0" noProof="0" dirty="0">
                <a:ln>
                  <a:noFill/>
                </a:ln>
                <a:solidFill>
                  <a:srgbClr val="4E4F4F"/>
                </a:solidFill>
                <a:effectLst/>
                <a:uLnTx/>
                <a:uFillTx/>
                <a:latin typeface="Calibri" panose="020F0502020204030204" pitchFamily="34" charset="0"/>
                <a:ea typeface="Calibri" panose="020F0502020204030204" pitchFamily="34" charset="0"/>
                <a:cs typeface="Calibri" panose="020F0502020204030204" pitchFamily="34" charset="0"/>
              </a:rPr>
              <a:t> și </a:t>
            </a:r>
            <a:r>
              <a:rPr kumimoji="0" lang="en-US" sz="1800" b="0" i="0" u="none" strike="noStrike" kern="1200" cap="none" spc="0" normalizeH="0" baseline="0" noProof="0" dirty="0" err="1">
                <a:ln>
                  <a:noFill/>
                </a:ln>
                <a:solidFill>
                  <a:srgbClr val="4E4F4F"/>
                </a:solidFill>
                <a:effectLst/>
                <a:uLnTx/>
                <a:uFillTx/>
                <a:latin typeface="Calibri" panose="020F0502020204030204" pitchFamily="34" charset="0"/>
                <a:ea typeface="Calibri" panose="020F0502020204030204" pitchFamily="34" charset="0"/>
                <a:cs typeface="Calibri" panose="020F0502020204030204" pitchFamily="34" charset="0"/>
              </a:rPr>
              <a:t>cultivând</a:t>
            </a:r>
            <a:r>
              <a:rPr kumimoji="0" lang="en-US" sz="1800" b="0" i="0" u="none" strike="noStrike" kern="1200" cap="none" spc="0" normalizeH="0" baseline="0" noProof="0" dirty="0">
                <a:ln>
                  <a:noFill/>
                </a:ln>
                <a:solidFill>
                  <a:srgbClr val="4E4F4F"/>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1800" b="0" i="0" u="none" strike="noStrike" kern="1200" cap="none" spc="0" normalizeH="0" baseline="0" noProof="0" dirty="0" err="1">
                <a:ln>
                  <a:noFill/>
                </a:ln>
                <a:solidFill>
                  <a:srgbClr val="4E4F4F"/>
                </a:solidFill>
                <a:effectLst/>
                <a:uLnTx/>
                <a:uFillTx/>
                <a:latin typeface="Calibri" panose="020F0502020204030204" pitchFamily="34" charset="0"/>
                <a:ea typeface="Calibri" panose="020F0502020204030204" pitchFamily="34" charset="0"/>
                <a:cs typeface="Calibri" panose="020F0502020204030204" pitchFamily="34" charset="0"/>
              </a:rPr>
              <a:t>pasiunea</a:t>
            </a:r>
            <a:r>
              <a:rPr kumimoji="0" lang="en-US" sz="1800" b="0" i="0" u="none" strike="noStrike" kern="1200" cap="none" spc="0" normalizeH="0" baseline="0" noProof="0" dirty="0">
                <a:ln>
                  <a:noFill/>
                </a:ln>
                <a:solidFill>
                  <a:srgbClr val="4E4F4F"/>
                </a:solidFill>
                <a:effectLst/>
                <a:uLnTx/>
                <a:uFillTx/>
                <a:latin typeface="Calibri" panose="020F0502020204030204" pitchFamily="34" charset="0"/>
                <a:ea typeface="Calibri" panose="020F0502020204030204" pitchFamily="34" charset="0"/>
                <a:cs typeface="Calibri" panose="020F0502020204030204" pitchFamily="34" charset="0"/>
              </a:rPr>
              <a:t> pentru </a:t>
            </a:r>
            <a:r>
              <a:rPr kumimoji="0" lang="en-US" sz="1800" b="0" i="0" u="none" strike="noStrike" kern="1200" cap="none" spc="0" normalizeH="0" baseline="0" noProof="0" dirty="0" err="1">
                <a:ln>
                  <a:noFill/>
                </a:ln>
                <a:solidFill>
                  <a:srgbClr val="4E4F4F"/>
                </a:solidFill>
                <a:effectLst/>
                <a:uLnTx/>
                <a:uFillTx/>
                <a:latin typeface="Calibri" panose="020F0502020204030204" pitchFamily="34" charset="0"/>
                <a:ea typeface="Calibri" panose="020F0502020204030204" pitchFamily="34" charset="0"/>
                <a:cs typeface="Calibri" panose="020F0502020204030204" pitchFamily="34" charset="0"/>
              </a:rPr>
              <a:t>joacă</a:t>
            </a:r>
            <a:r>
              <a:rPr kumimoji="0" lang="en-US" sz="1800" b="0" i="0" u="none" strike="noStrike" kern="1200" cap="none" spc="0" normalizeH="0" baseline="0" noProof="0" dirty="0">
                <a:ln>
                  <a:noFill/>
                </a:ln>
                <a:solidFill>
                  <a:srgbClr val="4E4F4F"/>
                </a:solidFill>
                <a:effectLst/>
                <a:uLnTx/>
                <a:uFillTx/>
                <a:latin typeface="Calibri" panose="020F0502020204030204" pitchFamily="34" charset="0"/>
                <a:ea typeface="Calibri" panose="020F0502020204030204" pitchFamily="34" charset="0"/>
                <a:cs typeface="Calibri" panose="020F0502020204030204" pitchFamily="34" charset="0"/>
              </a:rPr>
              <a:t>.</a:t>
            </a: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21" name="Picture 20">
            <a:extLst>
              <a:ext uri="{FF2B5EF4-FFF2-40B4-BE49-F238E27FC236}">
                <a16:creationId xmlns:a16="http://schemas.microsoft.com/office/drawing/2014/main" id="{7D2B6E8E-FE86-09AE-D3C9-6EDF56AF05C3}"/>
              </a:ext>
            </a:extLst>
          </p:cNvPr>
          <p:cNvPicPr>
            <a:picLocks noChangeAspect="1"/>
          </p:cNvPicPr>
          <p:nvPr/>
        </p:nvPicPr>
        <p:blipFill>
          <a:blip r:embed="rId2"/>
          <a:stretch>
            <a:fillRect/>
          </a:stretch>
        </p:blipFill>
        <p:spPr>
          <a:xfrm>
            <a:off x="8184182" y="238574"/>
            <a:ext cx="2714765" cy="723937"/>
          </a:xfrm>
          <a:prstGeom prst="rect">
            <a:avLst/>
          </a:prstGeom>
        </p:spPr>
      </p:pic>
      <p:pic>
        <p:nvPicPr>
          <p:cNvPr id="3" name="Picture 2">
            <a:extLst>
              <a:ext uri="{FF2B5EF4-FFF2-40B4-BE49-F238E27FC236}">
                <a16:creationId xmlns:a16="http://schemas.microsoft.com/office/drawing/2014/main" id="{59398F43-BACA-33E6-C651-5F91EBEF5AE6}"/>
              </a:ext>
            </a:extLst>
          </p:cNvPr>
          <p:cNvPicPr>
            <a:picLocks noChangeAspect="1"/>
          </p:cNvPicPr>
          <p:nvPr/>
        </p:nvPicPr>
        <p:blipFill>
          <a:blip r:embed="rId3"/>
          <a:stretch>
            <a:fillRect/>
          </a:stretch>
        </p:blipFill>
        <p:spPr>
          <a:xfrm>
            <a:off x="1104900" y="2673283"/>
            <a:ext cx="3057127" cy="1707819"/>
          </a:xfrm>
          <a:prstGeom prst="rect">
            <a:avLst/>
          </a:prstGeom>
          <a:ln>
            <a:noFill/>
          </a:ln>
          <a:effectLst>
            <a:softEdge rad="112500"/>
          </a:effectLst>
        </p:spPr>
      </p:pic>
      <p:pic>
        <p:nvPicPr>
          <p:cNvPr id="4" name="Picture 3">
            <a:extLst>
              <a:ext uri="{FF2B5EF4-FFF2-40B4-BE49-F238E27FC236}">
                <a16:creationId xmlns:a16="http://schemas.microsoft.com/office/drawing/2014/main" id="{046B7D92-D0EE-0C1F-CF4E-1B4C77457CE4}"/>
              </a:ext>
            </a:extLst>
          </p:cNvPr>
          <p:cNvPicPr>
            <a:picLocks noChangeAspect="1"/>
          </p:cNvPicPr>
          <p:nvPr/>
        </p:nvPicPr>
        <p:blipFill>
          <a:blip r:embed="rId4"/>
          <a:stretch>
            <a:fillRect/>
          </a:stretch>
        </p:blipFill>
        <p:spPr>
          <a:xfrm>
            <a:off x="2609560" y="4561174"/>
            <a:ext cx="2962723" cy="1650839"/>
          </a:xfrm>
          <a:prstGeom prst="rect">
            <a:avLst/>
          </a:prstGeom>
          <a:ln>
            <a:noFill/>
          </a:ln>
          <a:effectLst>
            <a:softEdge rad="112500"/>
          </a:effectLst>
        </p:spPr>
      </p:pic>
      <p:grpSp>
        <p:nvGrpSpPr>
          <p:cNvPr id="5" name="Group 4">
            <a:extLst>
              <a:ext uri="{FF2B5EF4-FFF2-40B4-BE49-F238E27FC236}">
                <a16:creationId xmlns:a16="http://schemas.microsoft.com/office/drawing/2014/main" id="{5C21E4E5-0DFD-1577-C3A0-A426B723FB6C}"/>
              </a:ext>
            </a:extLst>
          </p:cNvPr>
          <p:cNvGrpSpPr/>
          <p:nvPr/>
        </p:nvGrpSpPr>
        <p:grpSpPr>
          <a:xfrm>
            <a:off x="6246780" y="2888748"/>
            <a:ext cx="4720845" cy="735391"/>
            <a:chOff x="783" y="143401"/>
            <a:chExt cx="4720845" cy="735391"/>
          </a:xfrm>
          <a:solidFill>
            <a:srgbClr val="0099CC"/>
          </a:solidFill>
        </p:grpSpPr>
        <p:sp>
          <p:nvSpPr>
            <p:cNvPr id="18" name="Rectangle 17">
              <a:extLst>
                <a:ext uri="{FF2B5EF4-FFF2-40B4-BE49-F238E27FC236}">
                  <a16:creationId xmlns:a16="http://schemas.microsoft.com/office/drawing/2014/main" id="{72DE16C7-8C89-B3D6-709F-780D2C56801E}"/>
                </a:ext>
              </a:extLst>
            </p:cNvPr>
            <p:cNvSpPr/>
            <p:nvPr/>
          </p:nvSpPr>
          <p:spPr>
            <a:xfrm>
              <a:off x="783" y="143402"/>
              <a:ext cx="4720845" cy="735390"/>
            </a:xfrm>
            <a:prstGeom prst="rect">
              <a:avLst/>
            </a:prstGeom>
            <a:grpFill/>
            <a:ln>
              <a:noFill/>
            </a:ln>
            <a:effectLst>
              <a:glow rad="101600">
                <a:schemeClr val="accent3">
                  <a:satMod val="175000"/>
                  <a:alpha val="40000"/>
                </a:schemeClr>
              </a:glow>
            </a:effectLst>
          </p:spPr>
          <p:style>
            <a:lnRef idx="0">
              <a:scrgbClr r="0" g="0" b="0"/>
            </a:lnRef>
            <a:fillRef idx="0">
              <a:scrgbClr r="0" g="0" b="0"/>
            </a:fillRef>
            <a:effectRef idx="0">
              <a:scrgbClr r="0" g="0" b="0"/>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badi"/>
                <a:ea typeface="+mn-ea"/>
                <a:cs typeface="+mn-cs"/>
              </a:endParaRPr>
            </a:p>
          </p:txBody>
        </p:sp>
        <p:sp>
          <p:nvSpPr>
            <p:cNvPr id="19" name="TextBox 18">
              <a:extLst>
                <a:ext uri="{FF2B5EF4-FFF2-40B4-BE49-F238E27FC236}">
                  <a16:creationId xmlns:a16="http://schemas.microsoft.com/office/drawing/2014/main" id="{B57D8A8A-25C0-4720-F6CF-208581D8063D}"/>
                </a:ext>
              </a:extLst>
            </p:cNvPr>
            <p:cNvSpPr txBox="1"/>
            <p:nvPr/>
          </p:nvSpPr>
          <p:spPr>
            <a:xfrm>
              <a:off x="783" y="143401"/>
              <a:ext cx="4720845" cy="6463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US" sz="1000" b="1"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ctr" defTabSz="444500" rtl="0" eaLnBrk="1" fontAlgn="auto" latinLnBrk="0" hangingPunct="1">
                <a:lnSpc>
                  <a:spcPct val="90000"/>
                </a:lnSpc>
                <a:spcBef>
                  <a:spcPct val="0"/>
                </a:spcBef>
                <a:spcAft>
                  <a:spcPct val="35000"/>
                </a:spcAft>
                <a:buClrTx/>
                <a:buSzTx/>
                <a:buFontTx/>
                <a:buNone/>
                <a:tabLst/>
                <a:defRPr/>
              </a:pPr>
              <a:r>
                <a:rPr kumimoji="0" lang="en-US" sz="1000" b="0" i="0" u="none" strike="noStrike" kern="1200" cap="none" spc="0" normalizeH="0" baseline="0" noProof="0" dirty="0" err="1">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Sprijina</a:t>
              </a:r>
              <a:r>
                <a:rPr kumimoji="0" lang="en-US" sz="1000" b="0"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1000" b="0" i="0" u="none" strike="noStrike" kern="1200" cap="none" spc="0" normalizeH="0" baseline="0" noProof="0" dirty="0" err="1">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colaborarea</a:t>
              </a:r>
              <a:r>
                <a:rPr kumimoji="0" lang="en-US" sz="1000" b="0"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1000" b="0" i="0" u="none" strike="noStrike" kern="1200" cap="none" spc="0" normalizeH="0" baseline="0" noProof="0" dirty="0" err="1">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evaluarea</a:t>
              </a:r>
              <a:r>
                <a:rPr kumimoji="0" lang="en-US" sz="1000" b="0"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1000" b="0" i="0" u="none" strike="noStrike" kern="1200" cap="none" spc="0" normalizeH="0" baseline="0" noProof="0" dirty="0" err="1">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codificarea</a:t>
              </a:r>
              <a:r>
                <a:rPr kumimoji="0" lang="en-US" sz="1000" b="0"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1000" b="0" i="0" u="none" strike="noStrike" kern="1200" cap="none" spc="0" normalizeH="0" baseline="0" noProof="0" dirty="0" err="1">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și</a:t>
              </a:r>
              <a:r>
                <a:rPr kumimoji="0" lang="en-US" sz="1000" b="0"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1000" b="0" i="0" u="none" strike="noStrike" kern="1200" cap="none" spc="0" normalizeH="0" baseline="0" noProof="0" dirty="0" err="1">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multe</a:t>
              </a:r>
              <a:r>
                <a:rPr kumimoji="0" lang="en-US" sz="1000" b="0"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1000" b="0" i="0" u="none" strike="noStrike" kern="1200" cap="none" spc="0" normalizeH="0" baseline="0" noProof="0" dirty="0" err="1">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altele</a:t>
              </a:r>
              <a:r>
                <a:rPr kumimoji="0" lang="en-US" sz="1000" b="0"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a:t>
              </a:r>
              <a:br>
                <a:rPr kumimoji="0" lang="en-US" sz="1000" b="0"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br>
              <a:br>
                <a:rPr kumimoji="0" lang="en-US" sz="1000" b="0"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br>
              <a:endParaRPr kumimoji="0" lang="en-US" sz="1000" b="0"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pic>
        <p:nvPicPr>
          <p:cNvPr id="11" name="Picture 10" descr="Logo&#10;&#10;Description automatically generated">
            <a:extLst>
              <a:ext uri="{FF2B5EF4-FFF2-40B4-BE49-F238E27FC236}">
                <a16:creationId xmlns:a16="http://schemas.microsoft.com/office/drawing/2014/main" id="{9B0DFD08-48BB-F1C4-DB21-08B2DE92984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421" y="19803"/>
            <a:ext cx="1510528" cy="849672"/>
          </a:xfrm>
          <a:prstGeom prst="rect">
            <a:avLst/>
          </a:prstGeom>
        </p:spPr>
      </p:pic>
      <p:grpSp>
        <p:nvGrpSpPr>
          <p:cNvPr id="29" name="Group 28">
            <a:extLst>
              <a:ext uri="{FF2B5EF4-FFF2-40B4-BE49-F238E27FC236}">
                <a16:creationId xmlns:a16="http://schemas.microsoft.com/office/drawing/2014/main" id="{500AC75C-49B8-E470-5C7C-16774ED69A0A}"/>
              </a:ext>
            </a:extLst>
          </p:cNvPr>
          <p:cNvGrpSpPr/>
          <p:nvPr/>
        </p:nvGrpSpPr>
        <p:grpSpPr>
          <a:xfrm>
            <a:off x="6246006" y="2888748"/>
            <a:ext cx="4720845" cy="735391"/>
            <a:chOff x="783" y="143401"/>
            <a:chExt cx="4720845" cy="735391"/>
          </a:xfrm>
          <a:solidFill>
            <a:srgbClr val="0099CC"/>
          </a:solidFill>
        </p:grpSpPr>
        <p:sp>
          <p:nvSpPr>
            <p:cNvPr id="30" name="Rectangle 29">
              <a:extLst>
                <a:ext uri="{FF2B5EF4-FFF2-40B4-BE49-F238E27FC236}">
                  <a16:creationId xmlns:a16="http://schemas.microsoft.com/office/drawing/2014/main" id="{3192420F-5E90-B22A-9A3A-6BEF47845F19}"/>
                </a:ext>
              </a:extLst>
            </p:cNvPr>
            <p:cNvSpPr/>
            <p:nvPr/>
          </p:nvSpPr>
          <p:spPr>
            <a:xfrm>
              <a:off x="783" y="143402"/>
              <a:ext cx="4720845" cy="735390"/>
            </a:xfrm>
            <a:prstGeom prst="rect">
              <a:avLst/>
            </a:prstGeom>
            <a:grpFill/>
            <a:ln>
              <a:noFill/>
            </a:ln>
            <a:effectLst>
              <a:glow rad="101600">
                <a:schemeClr val="accent3">
                  <a:satMod val="175000"/>
                  <a:alpha val="40000"/>
                </a:schemeClr>
              </a:glow>
            </a:effectLst>
          </p:spPr>
          <p:style>
            <a:lnRef idx="0">
              <a:scrgbClr r="0" g="0" b="0"/>
            </a:lnRef>
            <a:fillRef idx="0">
              <a:scrgbClr r="0" g="0" b="0"/>
            </a:fillRef>
            <a:effectRef idx="0">
              <a:scrgbClr r="0" g="0" b="0"/>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badi"/>
                <a:ea typeface="+mn-ea"/>
                <a:cs typeface="+mn-cs"/>
              </a:endParaRPr>
            </a:p>
          </p:txBody>
        </p:sp>
        <p:sp>
          <p:nvSpPr>
            <p:cNvPr id="31" name="TextBox 30">
              <a:extLst>
                <a:ext uri="{FF2B5EF4-FFF2-40B4-BE49-F238E27FC236}">
                  <a16:creationId xmlns:a16="http://schemas.microsoft.com/office/drawing/2014/main" id="{BB2BE06B-66CA-924B-AC5F-2641ECBE4952}"/>
                </a:ext>
              </a:extLst>
            </p:cNvPr>
            <p:cNvSpPr txBox="1"/>
            <p:nvPr/>
          </p:nvSpPr>
          <p:spPr>
            <a:xfrm>
              <a:off x="783" y="143401"/>
              <a:ext cx="4720845" cy="6463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it-IT" sz="1300" b="1"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ctr" defTabSz="444500" rtl="0" eaLnBrk="1" fontAlgn="auto" latinLnBrk="0" hangingPunct="1">
                <a:lnSpc>
                  <a:spcPct val="90000"/>
                </a:lnSpc>
                <a:spcBef>
                  <a:spcPct val="0"/>
                </a:spcBef>
                <a:spcAft>
                  <a:spcPct val="35000"/>
                </a:spcAft>
                <a:buClrTx/>
                <a:buSzTx/>
                <a:buFontTx/>
                <a:buNone/>
                <a:tabLst/>
                <a:defRPr/>
              </a:pPr>
              <a:r>
                <a:rPr kumimoji="0" lang="it-IT" sz="1300" b="1"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Sprijiniți colaborarea, evaluarea, codificarea și multe altele.</a:t>
              </a:r>
              <a:br>
                <a:rPr kumimoji="0" lang="it-IT" sz="1300" b="1"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br>
              <a:br>
                <a:rPr kumimoji="0" lang="it-IT" sz="1300" b="1"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br>
              <a:endParaRPr kumimoji="0" lang="en-US" sz="1300" b="0"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grpSp>
        <p:nvGrpSpPr>
          <p:cNvPr id="32" name="Group 31">
            <a:extLst>
              <a:ext uri="{FF2B5EF4-FFF2-40B4-BE49-F238E27FC236}">
                <a16:creationId xmlns:a16="http://schemas.microsoft.com/office/drawing/2014/main" id="{6BD4BC32-C243-C06A-C007-B395832DFF22}"/>
              </a:ext>
            </a:extLst>
          </p:cNvPr>
          <p:cNvGrpSpPr/>
          <p:nvPr/>
        </p:nvGrpSpPr>
        <p:grpSpPr>
          <a:xfrm>
            <a:off x="6245232" y="3844002"/>
            <a:ext cx="4721618" cy="689605"/>
            <a:chOff x="-773" y="1470006"/>
            <a:chExt cx="4721618" cy="900559"/>
          </a:xfrm>
          <a:solidFill>
            <a:srgbClr val="0099CC"/>
          </a:solidFill>
        </p:grpSpPr>
        <p:sp>
          <p:nvSpPr>
            <p:cNvPr id="33" name="Rectangle 32">
              <a:extLst>
                <a:ext uri="{FF2B5EF4-FFF2-40B4-BE49-F238E27FC236}">
                  <a16:creationId xmlns:a16="http://schemas.microsoft.com/office/drawing/2014/main" id="{3999A9E9-824F-FD47-47E0-FBFA8C973D80}"/>
                </a:ext>
              </a:extLst>
            </p:cNvPr>
            <p:cNvSpPr/>
            <p:nvPr/>
          </p:nvSpPr>
          <p:spPr>
            <a:xfrm>
              <a:off x="0" y="1470006"/>
              <a:ext cx="4720845" cy="900559"/>
            </a:xfrm>
            <a:prstGeom prst="rect">
              <a:avLst/>
            </a:prstGeom>
            <a:grpFill/>
            <a:ln>
              <a:noFill/>
            </a:ln>
            <a:effectLst>
              <a:glow rad="101600">
                <a:schemeClr val="accent3">
                  <a:satMod val="175000"/>
                  <a:alpha val="40000"/>
                </a:schemeClr>
              </a:glow>
            </a:effectLst>
          </p:spPr>
          <p:style>
            <a:lnRef idx="0">
              <a:scrgbClr r="0" g="0" b="0"/>
            </a:lnRef>
            <a:fillRef idx="0">
              <a:scrgbClr r="0" g="0" b="0"/>
            </a:fillRef>
            <a:effectRef idx="0">
              <a:scrgbClr r="0" g="0" b="0"/>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badi"/>
                <a:ea typeface="+mn-ea"/>
                <a:cs typeface="+mn-cs"/>
              </a:endParaRPr>
            </a:p>
          </p:txBody>
        </p:sp>
        <p:sp>
          <p:nvSpPr>
            <p:cNvPr id="34" name="TextBox 33">
              <a:extLst>
                <a:ext uri="{FF2B5EF4-FFF2-40B4-BE49-F238E27FC236}">
                  <a16:creationId xmlns:a16="http://schemas.microsoft.com/office/drawing/2014/main" id="{0005CF06-BC98-99F0-D6E1-44625E6E0161}"/>
                </a:ext>
              </a:extLst>
            </p:cNvPr>
            <p:cNvSpPr txBox="1"/>
            <p:nvPr/>
          </p:nvSpPr>
          <p:spPr>
            <a:xfrm>
              <a:off x="-773" y="1564519"/>
              <a:ext cx="4720845" cy="60932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US" sz="1300" b="1"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ctr" defTabSz="444500" rtl="0" eaLnBrk="1" fontAlgn="auto" latinLnBrk="0" hangingPunct="1">
                <a:lnSpc>
                  <a:spcPct val="90000"/>
                </a:lnSpc>
                <a:spcBef>
                  <a:spcPct val="0"/>
                </a:spcBef>
                <a:spcAft>
                  <a:spcPct val="35000"/>
                </a:spcAft>
                <a:buClrTx/>
                <a:buSzTx/>
                <a:buFontTx/>
                <a:buNone/>
                <a:tabLst/>
                <a:defRPr/>
              </a:pPr>
              <a:r>
                <a:rPr kumimoji="0" lang="en-US" sz="1300" b="1" i="0" u="none" strike="noStrike" kern="1200" cap="none" spc="0" normalizeH="0" baseline="0" noProof="0" dirty="0" err="1">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Puteți</a:t>
              </a:r>
              <a:r>
                <a:rPr kumimoji="0" lang="en-US" sz="1300" b="1"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 chiar </a:t>
              </a:r>
              <a:r>
                <a:rPr kumimoji="0" lang="en-US" sz="1300" b="1" i="0" u="none" strike="noStrike" kern="1200" cap="none" spc="0" normalizeH="0" baseline="0" noProof="0" dirty="0" err="1">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să</a:t>
              </a:r>
              <a:r>
                <a:rPr kumimoji="0" lang="en-US" sz="1300" b="1"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1300" b="1" i="0" u="none" strike="noStrike" kern="1200" cap="none" spc="0" normalizeH="0" baseline="0" noProof="0" dirty="0" err="1">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scrieți</a:t>
              </a:r>
              <a:r>
                <a:rPr kumimoji="0" lang="en-US" sz="1300" b="1"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 și </a:t>
              </a:r>
              <a:r>
                <a:rPr kumimoji="0" lang="en-US" sz="1300" b="1" i="0" u="none" strike="noStrike" kern="1200" cap="none" spc="0" normalizeH="0" baseline="0" noProof="0" dirty="0" err="1">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să</a:t>
              </a:r>
              <a:r>
                <a:rPr kumimoji="0" lang="en-US" sz="1300" b="1"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1300" b="1" i="0" u="none" strike="noStrike" kern="1200" cap="none" spc="0" normalizeH="0" baseline="0" noProof="0" dirty="0" err="1">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trimiteți</a:t>
              </a:r>
              <a:r>
                <a:rPr kumimoji="0" lang="en-US" sz="1300" b="1"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1300" b="1" i="0" u="none" strike="noStrike" kern="1200" cap="none" spc="0" normalizeH="0" baseline="0" noProof="0" dirty="0" err="1">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propriile</a:t>
              </a:r>
              <a:r>
                <a:rPr kumimoji="0" lang="en-US" sz="1300" b="1"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1300" b="1" i="0" u="none" strike="noStrike" kern="1200" cap="none" spc="0" normalizeH="0" baseline="0" noProof="0" dirty="0" err="1">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lecții</a:t>
              </a:r>
              <a:r>
                <a:rPr kumimoji="0" lang="en-US" sz="1300" b="1"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 Minecraft!</a:t>
              </a:r>
              <a:br>
                <a:rPr kumimoji="0" lang="en-US" sz="1300" b="1"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br>
              <a:endParaRPr kumimoji="0" lang="en-US" sz="1300" b="1"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sp>
        <p:nvSpPr>
          <p:cNvPr id="37" name="TextBox 36">
            <a:extLst>
              <a:ext uri="{FF2B5EF4-FFF2-40B4-BE49-F238E27FC236}">
                <a16:creationId xmlns:a16="http://schemas.microsoft.com/office/drawing/2014/main" id="{6BDA5118-6DF8-1523-CCD8-B105EFEF8522}"/>
              </a:ext>
            </a:extLst>
          </p:cNvPr>
          <p:cNvSpPr txBox="1"/>
          <p:nvPr/>
        </p:nvSpPr>
        <p:spPr>
          <a:xfrm>
            <a:off x="6245232" y="4704555"/>
            <a:ext cx="4720845" cy="634528"/>
          </a:xfrm>
          <a:prstGeom prst="rect">
            <a:avLst/>
          </a:prstGeom>
          <a:solidFill>
            <a:srgbClr val="0099CC"/>
          </a:solid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endParaRPr kumimoji="0" lang="en-US" sz="1300" b="1"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1300" b="1"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Minecraft for Education </a:t>
            </a:r>
            <a:r>
              <a:rPr kumimoji="0" lang="en-US" sz="1300" b="1" i="0" u="none" strike="noStrike" kern="1200" cap="none" spc="0" normalizeH="0" baseline="0" noProof="0" dirty="0" err="1">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oferă</a:t>
            </a:r>
            <a:r>
              <a:rPr kumimoji="0" lang="en-US" sz="1300" b="1"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1300" b="1" i="0" u="none" strike="noStrike" kern="1200" cap="none" spc="0" normalizeH="0" baseline="0" noProof="0" dirty="0" err="1">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materiale</a:t>
            </a:r>
            <a:r>
              <a:rPr kumimoji="0" lang="en-US" sz="1300" b="1"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 didactice pentru: TIC, </a:t>
            </a:r>
            <a:r>
              <a:rPr kumimoji="0" lang="en-US" sz="1300" b="1" i="0" u="none" strike="noStrike" kern="1200" cap="none" spc="0" normalizeH="0" baseline="0" noProof="0" dirty="0" err="1">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Informatică</a:t>
            </a:r>
            <a:r>
              <a:rPr kumimoji="0" lang="en-US" sz="1300" b="1"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1300" b="1" i="0" u="none" strike="noStrike" kern="1200" cap="none" spc="0" normalizeH="0" baseline="0" noProof="0" dirty="0" err="1">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Matematică</a:t>
            </a:r>
            <a:r>
              <a:rPr kumimoji="0" lang="en-US" sz="1300" b="1"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1300" b="1" i="0" u="none" strike="noStrike" kern="1200" cap="none" spc="0" normalizeH="0" baseline="0" noProof="0" dirty="0" err="1">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Istorie</a:t>
            </a:r>
            <a:r>
              <a:rPr kumimoji="0" lang="en-US" sz="1300" b="1"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 etc.- &gt; 600 de </a:t>
            </a:r>
            <a:r>
              <a:rPr kumimoji="0" lang="en-US" sz="1300" b="1" i="0" u="none" strike="noStrike" kern="1200" cap="none" spc="0" normalizeH="0" baseline="0" noProof="0" dirty="0" err="1">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lecții</a:t>
            </a:r>
            <a:r>
              <a:rPr kumimoji="0" lang="en-US" sz="1300" b="1"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a:t>
            </a:r>
          </a:p>
          <a:p>
            <a:pPr marL="0" marR="0" lvl="0" indent="0" algn="ctr" defTabSz="577850" rtl="0" eaLnBrk="1" fontAlgn="auto" latinLnBrk="0" hangingPunct="1">
              <a:lnSpc>
                <a:spcPct val="90000"/>
              </a:lnSpc>
              <a:spcBef>
                <a:spcPct val="0"/>
              </a:spcBef>
              <a:spcAft>
                <a:spcPct val="35000"/>
              </a:spcAft>
              <a:buClrTx/>
              <a:buSzTx/>
              <a:buFontTx/>
              <a:buNone/>
              <a:tabLst/>
              <a:defRPr/>
            </a:pPr>
            <a:endParaRPr kumimoji="0" lang="en-US" sz="1300" b="1"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nvGrpSpPr>
          <p:cNvPr id="38" name="Group 37">
            <a:extLst>
              <a:ext uri="{FF2B5EF4-FFF2-40B4-BE49-F238E27FC236}">
                <a16:creationId xmlns:a16="http://schemas.microsoft.com/office/drawing/2014/main" id="{561BBB0E-1B6C-A733-FB24-714E444421AE}"/>
              </a:ext>
            </a:extLst>
          </p:cNvPr>
          <p:cNvGrpSpPr/>
          <p:nvPr/>
        </p:nvGrpSpPr>
        <p:grpSpPr>
          <a:xfrm>
            <a:off x="6245232" y="5473984"/>
            <a:ext cx="4721618" cy="634528"/>
            <a:chOff x="-763" y="3832672"/>
            <a:chExt cx="4721618" cy="1128812"/>
          </a:xfrm>
          <a:solidFill>
            <a:srgbClr val="0099CC"/>
          </a:solidFill>
        </p:grpSpPr>
        <p:sp>
          <p:nvSpPr>
            <p:cNvPr id="39" name="Rectangle 38">
              <a:extLst>
                <a:ext uri="{FF2B5EF4-FFF2-40B4-BE49-F238E27FC236}">
                  <a16:creationId xmlns:a16="http://schemas.microsoft.com/office/drawing/2014/main" id="{79E65303-354B-AF7B-D925-75DDC8C6B6A2}"/>
                </a:ext>
              </a:extLst>
            </p:cNvPr>
            <p:cNvSpPr/>
            <p:nvPr/>
          </p:nvSpPr>
          <p:spPr>
            <a:xfrm>
              <a:off x="10" y="3832672"/>
              <a:ext cx="4720845" cy="1128812"/>
            </a:xfrm>
            <a:prstGeom prst="rect">
              <a:avLst/>
            </a:prstGeom>
            <a:grpFill/>
            <a:ln>
              <a:noFill/>
            </a:ln>
            <a:effectLst>
              <a:glow rad="101600">
                <a:schemeClr val="accent3">
                  <a:satMod val="175000"/>
                  <a:alpha val="40000"/>
                </a:schemeClr>
              </a:glow>
            </a:effectLst>
          </p:spPr>
          <p:style>
            <a:lnRef idx="0">
              <a:scrgbClr r="0" g="0" b="0"/>
            </a:lnRef>
            <a:fillRef idx="0">
              <a:scrgbClr r="0" g="0" b="0"/>
            </a:fillRef>
            <a:effectRef idx="0">
              <a:scrgbClr r="0" g="0" b="0"/>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badi"/>
                <a:ea typeface="+mn-ea"/>
                <a:cs typeface="+mn-cs"/>
              </a:endParaRPr>
            </a:p>
          </p:txBody>
        </p:sp>
        <p:sp>
          <p:nvSpPr>
            <p:cNvPr id="40" name="TextBox 39">
              <a:extLst>
                <a:ext uri="{FF2B5EF4-FFF2-40B4-BE49-F238E27FC236}">
                  <a16:creationId xmlns:a16="http://schemas.microsoft.com/office/drawing/2014/main" id="{5EF568A7-C221-1380-ADBA-E17FBB7531BF}"/>
                </a:ext>
              </a:extLst>
            </p:cNvPr>
            <p:cNvSpPr txBox="1"/>
            <p:nvPr/>
          </p:nvSpPr>
          <p:spPr>
            <a:xfrm>
              <a:off x="-763" y="4200910"/>
              <a:ext cx="4720845" cy="36804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US" sz="1300" b="1"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ctr" defTabSz="444500" rtl="0" eaLnBrk="1" fontAlgn="auto" latinLnBrk="0" hangingPunct="1">
                <a:lnSpc>
                  <a:spcPct val="90000"/>
                </a:lnSpc>
                <a:spcBef>
                  <a:spcPct val="0"/>
                </a:spcBef>
                <a:spcAft>
                  <a:spcPct val="35000"/>
                </a:spcAft>
                <a:buClrTx/>
                <a:buSzTx/>
                <a:buFontTx/>
                <a:buNone/>
                <a:tabLst/>
                <a:defRPr/>
              </a:pPr>
              <a:r>
                <a:rPr kumimoji="0" lang="en-US" sz="1300" b="1"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Minecraft: Education Edition </a:t>
              </a:r>
              <a:r>
                <a:rPr kumimoji="0" lang="en-US" sz="1300" b="1" i="0" u="none" strike="noStrike" kern="1200" cap="none" spc="0" normalizeH="0" baseline="0" noProof="0" dirty="0" err="1">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pregătește</a:t>
              </a:r>
              <a:r>
                <a:rPr kumimoji="0" lang="en-US" sz="1300" b="1"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1300" b="1" i="0" u="none" strike="noStrike" kern="1200" cap="none" spc="0" normalizeH="0" baseline="0" noProof="0" dirty="0" err="1">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elevii</a:t>
              </a:r>
              <a:r>
                <a:rPr kumimoji="0" lang="en-US" sz="1300" b="1"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 pentru </a:t>
              </a:r>
              <a:r>
                <a:rPr kumimoji="0" lang="en-US" sz="1300" b="1" i="0" u="none" strike="noStrike" kern="1200" cap="none" spc="0" normalizeH="0" baseline="0" noProof="0" dirty="0" err="1">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viitor</a:t>
              </a:r>
              <a:r>
                <a:rPr kumimoji="0" lang="en-US" sz="1300" b="1"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a:t>
              </a:r>
            </a:p>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US" sz="1300" b="1"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2853788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5C06FA-1829-305F-0C33-38D559EF8E7D}"/>
              </a:ext>
            </a:extLst>
          </p:cNvPr>
          <p:cNvPicPr>
            <a:picLocks noChangeAspect="1"/>
          </p:cNvPicPr>
          <p:nvPr/>
        </p:nvPicPr>
        <p:blipFill>
          <a:blip r:embed="rId2"/>
          <a:stretch>
            <a:fillRect/>
          </a:stretch>
        </p:blipFill>
        <p:spPr>
          <a:xfrm>
            <a:off x="457200" y="124701"/>
            <a:ext cx="11424157" cy="6435126"/>
          </a:xfrm>
          <a:prstGeom prst="rect">
            <a:avLst/>
          </a:prstGeom>
        </p:spPr>
      </p:pic>
    </p:spTree>
    <p:extLst>
      <p:ext uri="{BB962C8B-B14F-4D97-AF65-F5344CB8AC3E}">
        <p14:creationId xmlns:p14="http://schemas.microsoft.com/office/powerpoint/2010/main" val="28157657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young student laying in bed doing their homework on a laptop ">
            <a:extLst>
              <a:ext uri="{FF2B5EF4-FFF2-40B4-BE49-F238E27FC236}">
                <a16:creationId xmlns:a16="http://schemas.microsoft.com/office/drawing/2014/main" id="{7066DF82-1D95-FCA9-1D46-EAD40EE351CC}"/>
              </a:ext>
            </a:extLst>
          </p:cNvPr>
          <p:cNvPicPr>
            <a:picLocks/>
          </p:cNvPicPr>
          <p:nvPr/>
        </p:nvPicPr>
        <p:blipFill rotWithShape="1">
          <a:blip r:embed="rId3" cstate="print">
            <a:extLst>
              <a:ext uri="{28A0092B-C50C-407E-A947-70E740481C1C}">
                <a14:useLocalDpi xmlns:a14="http://schemas.microsoft.com/office/drawing/2010/main"/>
              </a:ext>
            </a:extLst>
          </a:blip>
          <a:srcRect t="20757" b="44358"/>
          <a:stretch/>
        </p:blipFill>
        <p:spPr>
          <a:xfrm>
            <a:off x="0" y="1045030"/>
            <a:ext cx="12192000" cy="3274593"/>
          </a:xfrm>
          <a:custGeom>
            <a:avLst/>
            <a:gdLst>
              <a:gd name="connsiteX0" fmla="*/ 0 w 12192000"/>
              <a:gd name="connsiteY0" fmla="*/ 0 h 2838743"/>
              <a:gd name="connsiteX1" fmla="*/ 12192000 w 12192000"/>
              <a:gd name="connsiteY1" fmla="*/ 0 h 2838743"/>
              <a:gd name="connsiteX2" fmla="*/ 12192000 w 12192000"/>
              <a:gd name="connsiteY2" fmla="*/ 2838743 h 2838743"/>
              <a:gd name="connsiteX3" fmla="*/ 0 w 12192000"/>
              <a:gd name="connsiteY3" fmla="*/ 2838743 h 2838743"/>
            </a:gdLst>
            <a:ahLst/>
            <a:cxnLst>
              <a:cxn ang="0">
                <a:pos x="connsiteX0" y="connsiteY0"/>
              </a:cxn>
              <a:cxn ang="0">
                <a:pos x="connsiteX1" y="connsiteY1"/>
              </a:cxn>
              <a:cxn ang="0">
                <a:pos x="connsiteX2" y="connsiteY2"/>
              </a:cxn>
              <a:cxn ang="0">
                <a:pos x="connsiteX3" y="connsiteY3"/>
              </a:cxn>
            </a:cxnLst>
            <a:rect l="l" t="t" r="r" b="b"/>
            <a:pathLst>
              <a:path w="12192000" h="2838743">
                <a:moveTo>
                  <a:pt x="0" y="0"/>
                </a:moveTo>
                <a:lnTo>
                  <a:pt x="12192000" y="0"/>
                </a:lnTo>
                <a:lnTo>
                  <a:pt x="12192000" y="2838743"/>
                </a:lnTo>
                <a:lnTo>
                  <a:pt x="0" y="2838743"/>
                </a:lnTo>
                <a:close/>
              </a:path>
            </a:pathLst>
          </a:custGeom>
        </p:spPr>
      </p:pic>
      <p:sp>
        <p:nvSpPr>
          <p:cNvPr id="12" name="Rectangle 11">
            <a:extLst>
              <a:ext uri="{FF2B5EF4-FFF2-40B4-BE49-F238E27FC236}">
                <a16:creationId xmlns:a16="http://schemas.microsoft.com/office/drawing/2014/main" id="{563738DA-09A5-6220-32EF-0CCABA07C316}"/>
              </a:ext>
              <a:ext uri="{C183D7F6-B498-43B3-948B-1728B52AA6E4}">
                <adec:decorative xmlns:adec="http://schemas.microsoft.com/office/drawing/2017/decorative" val="1"/>
              </a:ext>
            </a:extLst>
          </p:cNvPr>
          <p:cNvSpPr/>
          <p:nvPr/>
        </p:nvSpPr>
        <p:spPr>
          <a:xfrm>
            <a:off x="303955" y="3569206"/>
            <a:ext cx="11584088" cy="29839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 name="graduate" title="Icon of a graduation cap">
            <a:extLst>
              <a:ext uri="{FF2B5EF4-FFF2-40B4-BE49-F238E27FC236}">
                <a16:creationId xmlns:a16="http://schemas.microsoft.com/office/drawing/2014/main" id="{3588FDEA-7072-07BC-05F3-FE2F751C37EE}"/>
              </a:ext>
            </a:extLst>
          </p:cNvPr>
          <p:cNvSpPr>
            <a:spLocks noChangeAspect="1" noEditPoints="1"/>
          </p:cNvSpPr>
          <p:nvPr/>
        </p:nvSpPr>
        <p:spPr bwMode="auto">
          <a:xfrm>
            <a:off x="629829" y="3806977"/>
            <a:ext cx="426389" cy="365760"/>
          </a:xfrm>
          <a:custGeom>
            <a:avLst/>
            <a:gdLst>
              <a:gd name="T0" fmla="*/ 103 w 312"/>
              <a:gd name="T1" fmla="*/ 32 h 268"/>
              <a:gd name="T2" fmla="*/ 165 w 312"/>
              <a:gd name="T3" fmla="*/ 0 h 268"/>
              <a:gd name="T4" fmla="*/ 312 w 312"/>
              <a:gd name="T5" fmla="*/ 74 h 268"/>
              <a:gd name="T6" fmla="*/ 165 w 312"/>
              <a:gd name="T7" fmla="*/ 147 h 268"/>
              <a:gd name="T8" fmla="*/ 21 w 312"/>
              <a:gd name="T9" fmla="*/ 74 h 268"/>
              <a:gd name="T10" fmla="*/ 103 w 312"/>
              <a:gd name="T11" fmla="*/ 32 h 268"/>
              <a:gd name="T12" fmla="*/ 87 w 312"/>
              <a:gd name="T13" fmla="*/ 108 h 268"/>
              <a:gd name="T14" fmla="*/ 69 w 312"/>
              <a:gd name="T15" fmla="*/ 174 h 268"/>
              <a:gd name="T16" fmla="*/ 165 w 312"/>
              <a:gd name="T17" fmla="*/ 224 h 268"/>
              <a:gd name="T18" fmla="*/ 260 w 312"/>
              <a:gd name="T19" fmla="*/ 174 h 268"/>
              <a:gd name="T20" fmla="*/ 243 w 312"/>
              <a:gd name="T21" fmla="*/ 108 h 268"/>
              <a:gd name="T22" fmla="*/ 53 w 312"/>
              <a:gd name="T23" fmla="*/ 268 h 268"/>
              <a:gd name="T24" fmla="*/ 53 w 312"/>
              <a:gd name="T25" fmla="*/ 226 h 268"/>
              <a:gd name="T26" fmla="*/ 26 w 312"/>
              <a:gd name="T27" fmla="*/ 200 h 268"/>
              <a:gd name="T28" fmla="*/ 26 w 312"/>
              <a:gd name="T29" fmla="*/ 200 h 268"/>
              <a:gd name="T30" fmla="*/ 0 w 312"/>
              <a:gd name="T31" fmla="*/ 226 h 268"/>
              <a:gd name="T32" fmla="*/ 0 w 312"/>
              <a:gd name="T33" fmla="*/ 268 h 268"/>
              <a:gd name="T34" fmla="*/ 53 w 312"/>
              <a:gd name="T35" fmla="*/ 268 h 268"/>
              <a:gd name="T36" fmla="*/ 26 w 312"/>
              <a:gd name="T37" fmla="*/ 77 h 268"/>
              <a:gd name="T38" fmla="*/ 26 w 312"/>
              <a:gd name="T39" fmla="*/ 20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268">
                <a:moveTo>
                  <a:pt x="103" y="32"/>
                </a:moveTo>
                <a:cubicBezTo>
                  <a:pt x="165" y="0"/>
                  <a:pt x="165" y="0"/>
                  <a:pt x="165" y="0"/>
                </a:cubicBezTo>
                <a:cubicBezTo>
                  <a:pt x="312" y="74"/>
                  <a:pt x="312" y="74"/>
                  <a:pt x="312" y="74"/>
                </a:cubicBezTo>
                <a:cubicBezTo>
                  <a:pt x="165" y="147"/>
                  <a:pt x="165" y="147"/>
                  <a:pt x="165" y="147"/>
                </a:cubicBezTo>
                <a:cubicBezTo>
                  <a:pt x="21" y="74"/>
                  <a:pt x="21" y="74"/>
                  <a:pt x="21" y="74"/>
                </a:cubicBezTo>
                <a:lnTo>
                  <a:pt x="103" y="32"/>
                </a:lnTo>
                <a:close/>
                <a:moveTo>
                  <a:pt x="87" y="108"/>
                </a:moveTo>
                <a:cubicBezTo>
                  <a:pt x="69" y="130"/>
                  <a:pt x="69" y="174"/>
                  <a:pt x="69" y="174"/>
                </a:cubicBezTo>
                <a:cubicBezTo>
                  <a:pt x="165" y="224"/>
                  <a:pt x="165" y="224"/>
                  <a:pt x="165" y="224"/>
                </a:cubicBezTo>
                <a:cubicBezTo>
                  <a:pt x="260" y="174"/>
                  <a:pt x="260" y="174"/>
                  <a:pt x="260" y="174"/>
                </a:cubicBezTo>
                <a:cubicBezTo>
                  <a:pt x="260" y="174"/>
                  <a:pt x="260" y="131"/>
                  <a:pt x="243" y="108"/>
                </a:cubicBezTo>
                <a:moveTo>
                  <a:pt x="53" y="268"/>
                </a:moveTo>
                <a:cubicBezTo>
                  <a:pt x="53" y="226"/>
                  <a:pt x="53" y="226"/>
                  <a:pt x="53" y="226"/>
                </a:cubicBezTo>
                <a:cubicBezTo>
                  <a:pt x="53" y="212"/>
                  <a:pt x="41" y="200"/>
                  <a:pt x="26" y="200"/>
                </a:cubicBezTo>
                <a:cubicBezTo>
                  <a:pt x="26" y="200"/>
                  <a:pt x="26" y="200"/>
                  <a:pt x="26" y="200"/>
                </a:cubicBezTo>
                <a:cubicBezTo>
                  <a:pt x="12" y="200"/>
                  <a:pt x="0" y="212"/>
                  <a:pt x="0" y="226"/>
                </a:cubicBezTo>
                <a:cubicBezTo>
                  <a:pt x="0" y="268"/>
                  <a:pt x="0" y="268"/>
                  <a:pt x="0" y="268"/>
                </a:cubicBezTo>
                <a:lnTo>
                  <a:pt x="53" y="268"/>
                </a:lnTo>
                <a:close/>
                <a:moveTo>
                  <a:pt x="26" y="77"/>
                </a:moveTo>
                <a:cubicBezTo>
                  <a:pt x="26" y="200"/>
                  <a:pt x="26" y="200"/>
                  <a:pt x="26" y="20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0" name="TextBox 14">
            <a:extLst>
              <a:ext uri="{FF2B5EF4-FFF2-40B4-BE49-F238E27FC236}">
                <a16:creationId xmlns:a16="http://schemas.microsoft.com/office/drawing/2014/main" id="{437967E0-8FB1-0799-6200-623F0EADAF9A}"/>
              </a:ext>
            </a:extLst>
          </p:cNvPr>
          <p:cNvSpPr txBox="1">
            <a:spLocks/>
          </p:cNvSpPr>
          <p:nvPr/>
        </p:nvSpPr>
        <p:spPr>
          <a:xfrm>
            <a:off x="629828" y="4380937"/>
            <a:ext cx="2037171" cy="1538883"/>
          </a:xfrm>
          <a:prstGeom prst="rect">
            <a:avLst/>
          </a:prstGeom>
          <a:noFill/>
        </p:spPr>
        <p:txBody>
          <a:bodyPr wrap="square" lIns="0" tIns="0" rIns="0" bIns="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spcAft>
                <a:spcPts val="300"/>
              </a:spcAft>
              <a:defRPr/>
            </a:pPr>
            <a:r>
              <a:rPr lang="en-US" sz="2000" dirty="0" err="1">
                <a:solidFill>
                  <a:srgbClr val="000000"/>
                </a:solidFill>
                <a:latin typeface="Segoe UI Semibold"/>
                <a:ea typeface="+mn-lt"/>
                <a:cs typeface="Segoe UI"/>
              </a:rPr>
              <a:t>Instrumente</a:t>
            </a:r>
            <a:r>
              <a:rPr lang="en-US" sz="2000" dirty="0">
                <a:solidFill>
                  <a:srgbClr val="000000"/>
                </a:solidFill>
                <a:latin typeface="Segoe UI Semibold"/>
                <a:ea typeface="+mn-lt"/>
                <a:cs typeface="Segoe UI"/>
              </a:rPr>
              <a:t> de </a:t>
            </a:r>
            <a:r>
              <a:rPr lang="en-US" sz="2000" dirty="0" err="1">
                <a:solidFill>
                  <a:srgbClr val="000000"/>
                </a:solidFill>
                <a:latin typeface="Segoe UI Semibold"/>
                <a:ea typeface="+mn-lt"/>
                <a:cs typeface="Segoe UI"/>
              </a:rPr>
              <a:t>învățare</a:t>
            </a:r>
            <a:r>
              <a:rPr lang="en-US" sz="2000" dirty="0">
                <a:solidFill>
                  <a:srgbClr val="000000"/>
                </a:solidFill>
                <a:latin typeface="Segoe UI Semibold"/>
                <a:ea typeface="+mn-lt"/>
                <a:cs typeface="Segoe UI"/>
              </a:rPr>
              <a:t> </a:t>
            </a:r>
            <a:r>
              <a:rPr lang="en-US" sz="2000" dirty="0" err="1">
                <a:solidFill>
                  <a:srgbClr val="000000"/>
                </a:solidFill>
                <a:latin typeface="Segoe UI Semibold"/>
                <a:ea typeface="+mn-lt"/>
                <a:cs typeface="Segoe UI"/>
              </a:rPr>
              <a:t>și</a:t>
            </a:r>
            <a:r>
              <a:rPr lang="en-US" sz="2000" dirty="0">
                <a:solidFill>
                  <a:srgbClr val="000000"/>
                </a:solidFill>
                <a:latin typeface="Segoe UI Semibold"/>
                <a:ea typeface="+mn-lt"/>
                <a:cs typeface="Segoe UI"/>
              </a:rPr>
              <a:t> </a:t>
            </a:r>
            <a:r>
              <a:rPr lang="en-US" sz="2000" dirty="0" err="1">
                <a:solidFill>
                  <a:srgbClr val="000000"/>
                </a:solidFill>
                <a:latin typeface="Segoe UI Semibold"/>
                <a:ea typeface="+mn-lt"/>
                <a:cs typeface="Segoe UI"/>
              </a:rPr>
              <a:t>instruire</a:t>
            </a:r>
            <a:r>
              <a:rPr lang="en-US" sz="2000" dirty="0">
                <a:solidFill>
                  <a:srgbClr val="000000"/>
                </a:solidFill>
                <a:latin typeface="Segoe UI Semibold"/>
                <a:ea typeface="+mn-lt"/>
                <a:cs typeface="Segoe UI"/>
              </a:rPr>
              <a:t> </a:t>
            </a:r>
            <a:r>
              <a:rPr lang="en-US" sz="2000" dirty="0" err="1">
                <a:solidFill>
                  <a:srgbClr val="000000"/>
                </a:solidFill>
                <a:latin typeface="Segoe UI Semibold"/>
                <a:ea typeface="+mn-lt"/>
                <a:cs typeface="Segoe UI"/>
              </a:rPr>
              <a:t>infuzate</a:t>
            </a:r>
            <a:r>
              <a:rPr lang="en-US" sz="2000" dirty="0">
                <a:solidFill>
                  <a:srgbClr val="000000"/>
                </a:solidFill>
                <a:latin typeface="Segoe UI Semibold"/>
                <a:ea typeface="+mn-lt"/>
                <a:cs typeface="Segoe UI"/>
              </a:rPr>
              <a:t> de </a:t>
            </a:r>
            <a:r>
              <a:rPr lang="en-US" sz="2000" dirty="0" err="1">
                <a:solidFill>
                  <a:srgbClr val="000000"/>
                </a:solidFill>
                <a:latin typeface="Segoe UI Semibold"/>
                <a:ea typeface="+mn-lt"/>
                <a:cs typeface="Segoe UI"/>
              </a:rPr>
              <a:t>inteligență</a:t>
            </a:r>
            <a:r>
              <a:rPr lang="en-US" sz="2000" dirty="0">
                <a:solidFill>
                  <a:srgbClr val="000000"/>
                </a:solidFill>
                <a:latin typeface="Segoe UI Semibold"/>
                <a:ea typeface="+mn-lt"/>
                <a:cs typeface="Segoe UI"/>
              </a:rPr>
              <a:t> </a:t>
            </a:r>
            <a:r>
              <a:rPr lang="en-US" sz="2000" dirty="0" err="1">
                <a:solidFill>
                  <a:srgbClr val="000000"/>
                </a:solidFill>
                <a:latin typeface="Segoe UI Semibold"/>
                <a:ea typeface="+mn-lt"/>
                <a:cs typeface="Segoe UI"/>
              </a:rPr>
              <a:t>artificială</a:t>
            </a:r>
            <a:endParaRPr kumimoji="0" lang="en-US" sz="2000" b="0" i="0" u="none" strike="noStrike" kern="1200" cap="none" spc="0" normalizeH="0" baseline="0" noProof="0" dirty="0">
              <a:ln>
                <a:noFill/>
              </a:ln>
              <a:solidFill>
                <a:srgbClr val="000000"/>
              </a:solidFill>
              <a:effectLst/>
              <a:uLnTx/>
              <a:uFillTx/>
              <a:latin typeface="Segoe UI Semibold"/>
              <a:ea typeface="+mn-lt"/>
              <a:cs typeface="Segoe UI"/>
            </a:endParaRPr>
          </a:p>
        </p:txBody>
      </p:sp>
      <p:sp>
        <p:nvSpPr>
          <p:cNvPr id="45" name="Commitments_EC4D" title="Icon of a handshake">
            <a:extLst>
              <a:ext uri="{FF2B5EF4-FFF2-40B4-BE49-F238E27FC236}">
                <a16:creationId xmlns:a16="http://schemas.microsoft.com/office/drawing/2014/main" id="{DFBD25A6-398C-5C6E-7F73-CE686287CF93}"/>
              </a:ext>
            </a:extLst>
          </p:cNvPr>
          <p:cNvSpPr>
            <a:spLocks noEditPoints="1"/>
          </p:cNvSpPr>
          <p:nvPr/>
        </p:nvSpPr>
        <p:spPr bwMode="auto">
          <a:xfrm>
            <a:off x="2859994" y="3806977"/>
            <a:ext cx="390091" cy="36576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TextBox 16">
            <a:extLst>
              <a:ext uri="{FF2B5EF4-FFF2-40B4-BE49-F238E27FC236}">
                <a16:creationId xmlns:a16="http://schemas.microsoft.com/office/drawing/2014/main" id="{0C7C7E03-8BFA-21EE-F445-D00B82AC702C}"/>
              </a:ext>
            </a:extLst>
          </p:cNvPr>
          <p:cNvSpPr txBox="1">
            <a:spLocks/>
          </p:cNvSpPr>
          <p:nvPr/>
        </p:nvSpPr>
        <p:spPr>
          <a:xfrm>
            <a:off x="2870677" y="4380937"/>
            <a:ext cx="2037171" cy="1231106"/>
          </a:xfrm>
          <a:prstGeom prst="rect">
            <a:avLst/>
          </a:prstGeom>
          <a:noFill/>
        </p:spPr>
        <p:txBody>
          <a:bodyPr wrap="square" lIns="0" tIns="0" rIns="0" bIns="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spcAft>
                <a:spcPts val="300"/>
              </a:spcAft>
              <a:defRPr/>
            </a:pPr>
            <a:r>
              <a:rPr lang="en-US" sz="2000" dirty="0" err="1">
                <a:solidFill>
                  <a:srgbClr val="000000"/>
                </a:solidFill>
                <a:latin typeface="Segoe UI Semibold"/>
                <a:ea typeface="+mn-lt"/>
                <a:cs typeface="Segoe UI"/>
              </a:rPr>
              <a:t>Instrumente</a:t>
            </a:r>
            <a:r>
              <a:rPr lang="en-US" sz="2000" dirty="0">
                <a:solidFill>
                  <a:srgbClr val="000000"/>
                </a:solidFill>
                <a:latin typeface="Segoe UI Semibold"/>
                <a:ea typeface="+mn-lt"/>
                <a:cs typeface="Segoe UI"/>
              </a:rPr>
              <a:t> </a:t>
            </a:r>
            <a:r>
              <a:rPr lang="en-US" sz="2000" dirty="0" err="1">
                <a:solidFill>
                  <a:srgbClr val="000000"/>
                </a:solidFill>
                <a:latin typeface="Segoe UI Semibold"/>
                <a:ea typeface="+mn-lt"/>
                <a:cs typeface="Segoe UI"/>
              </a:rPr>
              <a:t>puternice</a:t>
            </a:r>
            <a:r>
              <a:rPr lang="en-US" sz="2000" dirty="0">
                <a:solidFill>
                  <a:srgbClr val="000000"/>
                </a:solidFill>
                <a:latin typeface="Segoe UI Semibold"/>
                <a:ea typeface="+mn-lt"/>
                <a:cs typeface="Segoe UI"/>
              </a:rPr>
              <a:t> de </a:t>
            </a:r>
            <a:r>
              <a:rPr lang="en-US" sz="2000" dirty="0" err="1">
                <a:solidFill>
                  <a:srgbClr val="000000"/>
                </a:solidFill>
                <a:latin typeface="Segoe UI Semibold"/>
                <a:ea typeface="+mn-lt"/>
                <a:cs typeface="Segoe UI"/>
              </a:rPr>
              <a:t>productivitate</a:t>
            </a:r>
            <a:r>
              <a:rPr lang="en-US" sz="2000" dirty="0">
                <a:solidFill>
                  <a:srgbClr val="000000"/>
                </a:solidFill>
                <a:latin typeface="Segoe UI Semibold"/>
                <a:ea typeface="+mn-lt"/>
                <a:cs typeface="Segoe UI"/>
              </a:rPr>
              <a:t> </a:t>
            </a:r>
            <a:r>
              <a:rPr lang="en-US" sz="2000" dirty="0" err="1">
                <a:solidFill>
                  <a:srgbClr val="000000"/>
                </a:solidFill>
                <a:latin typeface="Segoe UI Semibold"/>
                <a:ea typeface="+mn-lt"/>
                <a:cs typeface="Segoe UI"/>
              </a:rPr>
              <a:t>și</a:t>
            </a:r>
            <a:r>
              <a:rPr lang="en-US" sz="2000" dirty="0">
                <a:solidFill>
                  <a:srgbClr val="000000"/>
                </a:solidFill>
                <a:latin typeface="Segoe UI Semibold"/>
                <a:ea typeface="+mn-lt"/>
                <a:cs typeface="Segoe UI"/>
              </a:rPr>
              <a:t> </a:t>
            </a:r>
            <a:r>
              <a:rPr lang="en-US" sz="2000" dirty="0" err="1">
                <a:solidFill>
                  <a:srgbClr val="000000"/>
                </a:solidFill>
                <a:latin typeface="Segoe UI Semibold"/>
                <a:ea typeface="+mn-lt"/>
                <a:cs typeface="Segoe UI"/>
              </a:rPr>
              <a:t>colaborare</a:t>
            </a:r>
            <a:endParaRPr kumimoji="0" lang="en-US" sz="2000" b="0" i="0" u="none" strike="noStrike" kern="1200" cap="none" spc="0" normalizeH="0" baseline="0" noProof="0" dirty="0">
              <a:ln>
                <a:noFill/>
              </a:ln>
              <a:solidFill>
                <a:srgbClr val="000000"/>
              </a:solidFill>
              <a:effectLst/>
              <a:uLnTx/>
              <a:uFillTx/>
              <a:latin typeface="Segoe UI Semibold"/>
              <a:ea typeface="+mn-lt"/>
              <a:cs typeface="Segoe UI"/>
            </a:endParaRPr>
          </a:p>
        </p:txBody>
      </p:sp>
      <p:sp>
        <p:nvSpPr>
          <p:cNvPr id="61" name="document_6" title="Icon of a document with a padlock in the lower right corner">
            <a:extLst>
              <a:ext uri="{FF2B5EF4-FFF2-40B4-BE49-F238E27FC236}">
                <a16:creationId xmlns:a16="http://schemas.microsoft.com/office/drawing/2014/main" id="{080B4EFF-58B7-BBF9-4E3F-EBD79ED324D0}"/>
              </a:ext>
            </a:extLst>
          </p:cNvPr>
          <p:cNvSpPr>
            <a:spLocks noEditPoints="1"/>
          </p:cNvSpPr>
          <p:nvPr/>
        </p:nvSpPr>
        <p:spPr bwMode="auto">
          <a:xfrm>
            <a:off x="5111526" y="3806977"/>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TextBox 13">
            <a:extLst>
              <a:ext uri="{FF2B5EF4-FFF2-40B4-BE49-F238E27FC236}">
                <a16:creationId xmlns:a16="http://schemas.microsoft.com/office/drawing/2014/main" id="{34F357A3-340E-0108-B961-21D207D679F3}"/>
              </a:ext>
            </a:extLst>
          </p:cNvPr>
          <p:cNvSpPr txBox="1">
            <a:spLocks/>
          </p:cNvSpPr>
          <p:nvPr/>
        </p:nvSpPr>
        <p:spPr>
          <a:xfrm>
            <a:off x="5111526" y="4380937"/>
            <a:ext cx="2037171" cy="1538883"/>
          </a:xfrm>
          <a:prstGeom prst="rect">
            <a:avLst/>
          </a:prstGeom>
          <a:noFill/>
        </p:spPr>
        <p:txBody>
          <a:bodyPr wrap="square" lIns="0" tIns="0" rIns="0" bIns="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spcAft>
                <a:spcPts val="300"/>
              </a:spcAft>
              <a:defRPr/>
            </a:pPr>
            <a:r>
              <a:rPr lang="it-IT" sz="2000" dirty="0">
                <a:solidFill>
                  <a:srgbClr val="000000"/>
                </a:solidFill>
                <a:latin typeface="Segoe UI Semibold"/>
                <a:ea typeface="+mn-lt"/>
                <a:cs typeface="Segoe UI"/>
              </a:rPr>
              <a:t>Cea mai bună identitate, securitate și conformitate din clasă</a:t>
            </a:r>
            <a:endParaRPr kumimoji="0" lang="en-US" sz="2000" b="0" i="0" u="none" strike="noStrike" kern="1200" cap="none" spc="0" normalizeH="0" baseline="0" noProof="0" dirty="0">
              <a:ln>
                <a:noFill/>
              </a:ln>
              <a:solidFill>
                <a:srgbClr val="000000"/>
              </a:solidFill>
              <a:effectLst/>
              <a:uLnTx/>
              <a:uFillTx/>
              <a:latin typeface="Segoe UI Semibold"/>
              <a:ea typeface="+mn-lt"/>
              <a:cs typeface="Segoe UI"/>
            </a:endParaRPr>
          </a:p>
        </p:txBody>
      </p:sp>
      <p:sp>
        <p:nvSpPr>
          <p:cNvPr id="73" name="PC1_E977" title="Icon of a desktop PC">
            <a:extLst>
              <a:ext uri="{FF2B5EF4-FFF2-40B4-BE49-F238E27FC236}">
                <a16:creationId xmlns:a16="http://schemas.microsoft.com/office/drawing/2014/main" id="{1C419CF1-102C-6E9C-DDC4-9D8A8E4213A7}"/>
              </a:ext>
            </a:extLst>
          </p:cNvPr>
          <p:cNvSpPr>
            <a:spLocks noEditPoints="1"/>
          </p:cNvSpPr>
          <p:nvPr/>
        </p:nvSpPr>
        <p:spPr bwMode="auto">
          <a:xfrm>
            <a:off x="7352375" y="3806977"/>
            <a:ext cx="457021" cy="365760"/>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TextBox 17">
            <a:extLst>
              <a:ext uri="{FF2B5EF4-FFF2-40B4-BE49-F238E27FC236}">
                <a16:creationId xmlns:a16="http://schemas.microsoft.com/office/drawing/2014/main" id="{5AAAF398-BA2C-FCDD-8120-45F475A33A46}"/>
              </a:ext>
            </a:extLst>
          </p:cNvPr>
          <p:cNvSpPr txBox="1">
            <a:spLocks/>
          </p:cNvSpPr>
          <p:nvPr/>
        </p:nvSpPr>
        <p:spPr>
          <a:xfrm>
            <a:off x="7352375" y="4380937"/>
            <a:ext cx="2037171" cy="1231106"/>
          </a:xfrm>
          <a:prstGeom prst="rect">
            <a:avLst/>
          </a:prstGeom>
          <a:noFill/>
        </p:spPr>
        <p:txBody>
          <a:bodyPr wrap="square" lIns="0" tIns="0" rIns="0" bIns="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spcAft>
                <a:spcPts val="300"/>
              </a:spcAft>
              <a:defRPr/>
            </a:pPr>
            <a:r>
              <a:rPr lang="it-IT" sz="2000" dirty="0">
                <a:solidFill>
                  <a:srgbClr val="000000"/>
                </a:solidFill>
                <a:latin typeface="Segoe UI Semibold"/>
                <a:ea typeface="+mn-lt"/>
                <a:cs typeface="Segoe UI"/>
              </a:rPr>
              <a:t>Gestionare și implementare simplificată a dispozitivelor</a:t>
            </a:r>
            <a:endParaRPr kumimoji="0" lang="en-US" sz="2000" b="0" i="0" u="none" strike="noStrike" kern="1200" cap="none" spc="0" normalizeH="0" baseline="0" noProof="0" dirty="0">
              <a:ln>
                <a:noFill/>
              </a:ln>
              <a:solidFill>
                <a:srgbClr val="000000"/>
              </a:solidFill>
              <a:effectLst/>
              <a:uLnTx/>
              <a:uFillTx/>
              <a:latin typeface="Segoe UI Semibold"/>
              <a:ea typeface="+mn-lt"/>
              <a:cs typeface="Segoe UI"/>
            </a:endParaRPr>
          </a:p>
        </p:txBody>
      </p:sp>
      <p:sp>
        <p:nvSpPr>
          <p:cNvPr id="80" name="globe_2" title="Icon of a sphere made of lines">
            <a:extLst>
              <a:ext uri="{FF2B5EF4-FFF2-40B4-BE49-F238E27FC236}">
                <a16:creationId xmlns:a16="http://schemas.microsoft.com/office/drawing/2014/main" id="{2B9C464D-B4E3-EFFE-D5ED-23F6DA8755A2}"/>
              </a:ext>
            </a:extLst>
          </p:cNvPr>
          <p:cNvSpPr>
            <a:spLocks noEditPoints="1"/>
          </p:cNvSpPr>
          <p:nvPr/>
        </p:nvSpPr>
        <p:spPr bwMode="auto">
          <a:xfrm>
            <a:off x="9593224" y="3806977"/>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 name="TextBox 14">
            <a:extLst>
              <a:ext uri="{FF2B5EF4-FFF2-40B4-BE49-F238E27FC236}">
                <a16:creationId xmlns:a16="http://schemas.microsoft.com/office/drawing/2014/main" id="{FBEADECB-9D74-BF00-0DFA-B7F414C04BF1}"/>
              </a:ext>
            </a:extLst>
          </p:cNvPr>
          <p:cNvSpPr txBox="1">
            <a:spLocks/>
          </p:cNvSpPr>
          <p:nvPr/>
        </p:nvSpPr>
        <p:spPr>
          <a:xfrm>
            <a:off x="9593224" y="4355197"/>
            <a:ext cx="2037171" cy="923330"/>
          </a:xfrm>
          <a:prstGeom prst="rect">
            <a:avLst/>
          </a:prstGeom>
          <a:noFill/>
        </p:spPr>
        <p:txBody>
          <a:bodyPr wrap="square" lIns="0" tIns="0" rIns="0" bIns="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spcAft>
                <a:spcPts val="300"/>
              </a:spcAft>
              <a:defRPr/>
            </a:pPr>
            <a:r>
              <a:rPr lang="en-US" sz="2000" dirty="0" err="1">
                <a:solidFill>
                  <a:srgbClr val="000000"/>
                </a:solidFill>
                <a:latin typeface="Segoe UI Semibold"/>
                <a:ea typeface="+mn-lt"/>
                <a:cs typeface="Segoe UI"/>
              </a:rPr>
              <a:t>Platformă</a:t>
            </a:r>
            <a:r>
              <a:rPr lang="en-US" sz="2000" dirty="0">
                <a:solidFill>
                  <a:srgbClr val="000000"/>
                </a:solidFill>
                <a:latin typeface="Segoe UI Semibold"/>
                <a:ea typeface="+mn-lt"/>
                <a:cs typeface="Segoe UI"/>
              </a:rPr>
              <a:t> </a:t>
            </a:r>
            <a:r>
              <a:rPr lang="en-US" sz="2000" dirty="0" err="1">
                <a:solidFill>
                  <a:srgbClr val="000000"/>
                </a:solidFill>
                <a:latin typeface="Segoe UI Semibold"/>
                <a:ea typeface="+mn-lt"/>
                <a:cs typeface="Segoe UI"/>
              </a:rPr>
              <a:t>sigură</a:t>
            </a:r>
            <a:r>
              <a:rPr lang="en-US" sz="2000" dirty="0">
                <a:solidFill>
                  <a:srgbClr val="000000"/>
                </a:solidFill>
                <a:latin typeface="Segoe UI Semibold"/>
                <a:ea typeface="+mn-lt"/>
                <a:cs typeface="Segoe UI"/>
              </a:rPr>
              <a:t> </a:t>
            </a:r>
            <a:r>
              <a:rPr lang="en-US" sz="2000" dirty="0" err="1">
                <a:solidFill>
                  <a:srgbClr val="000000"/>
                </a:solidFill>
                <a:latin typeface="Segoe UI Semibold"/>
                <a:ea typeface="+mn-lt"/>
                <a:cs typeface="Segoe UI"/>
              </a:rPr>
              <a:t>și</a:t>
            </a:r>
            <a:r>
              <a:rPr lang="en-US" sz="2000" dirty="0">
                <a:solidFill>
                  <a:srgbClr val="000000"/>
                </a:solidFill>
                <a:latin typeface="Segoe UI Semibold"/>
                <a:ea typeface="+mn-lt"/>
                <a:cs typeface="Segoe UI"/>
              </a:rPr>
              <a:t> </a:t>
            </a:r>
            <a:r>
              <a:rPr lang="en-US" sz="2000" dirty="0" err="1">
                <a:solidFill>
                  <a:srgbClr val="000000"/>
                </a:solidFill>
                <a:latin typeface="Segoe UI Semibold"/>
                <a:ea typeface="+mn-lt"/>
                <a:cs typeface="Segoe UI"/>
              </a:rPr>
              <a:t>incluzivă</a:t>
            </a:r>
            <a:r>
              <a:rPr lang="en-US" sz="2000" dirty="0">
                <a:solidFill>
                  <a:srgbClr val="000000"/>
                </a:solidFill>
                <a:latin typeface="Segoe UI Semibold"/>
                <a:ea typeface="+mn-lt"/>
                <a:cs typeface="Segoe UI"/>
              </a:rPr>
              <a:t> </a:t>
            </a:r>
            <a:r>
              <a:rPr lang="en-US" sz="2000" dirty="0" err="1">
                <a:solidFill>
                  <a:srgbClr val="000000"/>
                </a:solidFill>
                <a:latin typeface="Segoe UI Semibold"/>
                <a:ea typeface="+mn-lt"/>
                <a:cs typeface="Segoe UI"/>
              </a:rPr>
              <a:t>prin</a:t>
            </a:r>
            <a:r>
              <a:rPr lang="en-US" sz="2000" dirty="0">
                <a:solidFill>
                  <a:srgbClr val="000000"/>
                </a:solidFill>
                <a:latin typeface="Segoe UI Semibold"/>
                <a:ea typeface="+mn-lt"/>
                <a:cs typeface="Segoe UI"/>
              </a:rPr>
              <a:t> </a:t>
            </a:r>
            <a:r>
              <a:rPr lang="en-US" sz="2000" dirty="0" err="1">
                <a:solidFill>
                  <a:srgbClr val="000000"/>
                </a:solidFill>
                <a:latin typeface="Segoe UI Semibold"/>
                <a:ea typeface="+mn-lt"/>
                <a:cs typeface="Segoe UI"/>
              </a:rPr>
              <a:t>proiectare</a:t>
            </a:r>
            <a:endParaRPr kumimoji="0" lang="en-US" sz="2000" b="0" i="0" u="none" strike="noStrike" kern="1200" cap="none" spc="0" normalizeH="0" baseline="0" noProof="0" dirty="0">
              <a:ln>
                <a:noFill/>
              </a:ln>
              <a:solidFill>
                <a:srgbClr val="000000"/>
              </a:solidFill>
              <a:effectLst/>
              <a:uLnTx/>
              <a:uFillTx/>
              <a:latin typeface="Segoe UI Semibold"/>
              <a:ea typeface="+mn-lt"/>
              <a:cs typeface="Segoe UI"/>
            </a:endParaRPr>
          </a:p>
        </p:txBody>
      </p:sp>
      <p:sp>
        <p:nvSpPr>
          <p:cNvPr id="84" name="TextBox 83">
            <a:extLst>
              <a:ext uri="{FF2B5EF4-FFF2-40B4-BE49-F238E27FC236}">
                <a16:creationId xmlns:a16="http://schemas.microsoft.com/office/drawing/2014/main" id="{90EF551E-8A39-E738-04A1-022EF0A67406}"/>
              </a:ext>
            </a:extLst>
          </p:cNvPr>
          <p:cNvSpPr txBox="1">
            <a:spLocks/>
          </p:cNvSpPr>
          <p:nvPr/>
        </p:nvSpPr>
        <p:spPr>
          <a:xfrm>
            <a:off x="2263841" y="6008227"/>
            <a:ext cx="7664317" cy="307777"/>
          </a:xfrm>
          <a:prstGeom prst="rect">
            <a:avLst/>
          </a:prstGeom>
          <a:noFill/>
        </p:spPr>
        <p:txBody>
          <a:bodyPr wrap="square" lIns="0" tIns="0" rIns="0" bIns="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spcAft>
                <a:spcPts val="300"/>
              </a:spcAft>
              <a:defRPr/>
            </a:pPr>
            <a:r>
              <a:rPr lang="en-US" sz="2000" i="1" dirty="0" err="1">
                <a:solidFill>
                  <a:srgbClr val="196B24"/>
                </a:solidFill>
                <a:latin typeface="Segoe UI Semibold"/>
                <a:ea typeface="+mn-lt"/>
                <a:cs typeface="Segoe UI"/>
              </a:rPr>
              <a:t>Servicii</a:t>
            </a:r>
            <a:r>
              <a:rPr lang="en-US" sz="2000" i="1" dirty="0">
                <a:solidFill>
                  <a:srgbClr val="196B24"/>
                </a:solidFill>
                <a:latin typeface="Segoe UI Semibold"/>
                <a:ea typeface="+mn-lt"/>
                <a:cs typeface="Segoe UI"/>
              </a:rPr>
              <a:t> complete </a:t>
            </a:r>
            <a:r>
              <a:rPr lang="en-US" sz="2000" i="1" dirty="0" err="1">
                <a:solidFill>
                  <a:srgbClr val="196B24"/>
                </a:solidFill>
                <a:latin typeface="Segoe UI Semibold"/>
                <a:ea typeface="+mn-lt"/>
                <a:cs typeface="Segoe UI"/>
              </a:rPr>
              <a:t>într</a:t>
            </a:r>
            <a:r>
              <a:rPr lang="en-US" sz="2000" i="1" dirty="0">
                <a:solidFill>
                  <a:srgbClr val="196B24"/>
                </a:solidFill>
                <a:latin typeface="Segoe UI Semibold"/>
                <a:ea typeface="+mn-lt"/>
                <a:cs typeface="Segoe UI"/>
              </a:rPr>
              <a:t>-o </a:t>
            </a:r>
            <a:r>
              <a:rPr lang="en-US" sz="2000" i="1" dirty="0" err="1">
                <a:solidFill>
                  <a:srgbClr val="196B24"/>
                </a:solidFill>
                <a:latin typeface="Segoe UI Semibold"/>
                <a:ea typeface="+mn-lt"/>
                <a:cs typeface="Segoe UI"/>
              </a:rPr>
              <a:t>platformă</a:t>
            </a:r>
            <a:r>
              <a:rPr lang="en-US" sz="2000" i="1" dirty="0">
                <a:solidFill>
                  <a:srgbClr val="196B24"/>
                </a:solidFill>
                <a:latin typeface="Segoe UI Semibold"/>
                <a:ea typeface="+mn-lt"/>
                <a:cs typeface="Segoe UI"/>
              </a:rPr>
              <a:t> </a:t>
            </a:r>
            <a:r>
              <a:rPr lang="en-US" sz="2000" i="1" dirty="0" err="1">
                <a:solidFill>
                  <a:srgbClr val="196B24"/>
                </a:solidFill>
                <a:latin typeface="Segoe UI Semibold"/>
                <a:ea typeface="+mn-lt"/>
                <a:cs typeface="Segoe UI"/>
              </a:rPr>
              <a:t>integrată</a:t>
            </a:r>
            <a:r>
              <a:rPr lang="en-US" sz="2000" i="1" dirty="0">
                <a:solidFill>
                  <a:srgbClr val="196B24"/>
                </a:solidFill>
                <a:latin typeface="Segoe UI Semibold"/>
                <a:ea typeface="+mn-lt"/>
                <a:cs typeface="Segoe UI"/>
              </a:rPr>
              <a:t> de la Microsoft</a:t>
            </a:r>
            <a:endParaRPr kumimoji="0" lang="en-US" sz="2000" b="0" i="1" u="none" strike="noStrike" kern="1200" cap="none" spc="0" normalizeH="0" baseline="0" noProof="0" dirty="0">
              <a:ln>
                <a:noFill/>
              </a:ln>
              <a:solidFill>
                <a:srgbClr val="196B24"/>
              </a:solidFill>
              <a:effectLst/>
              <a:uLnTx/>
              <a:uFillTx/>
              <a:latin typeface="Segoe UI Semibold"/>
              <a:ea typeface="+mn-lt"/>
              <a:cs typeface="Segoe UI"/>
            </a:endParaRPr>
          </a:p>
        </p:txBody>
      </p:sp>
      <p:sp>
        <p:nvSpPr>
          <p:cNvPr id="5" name="TextBox 4">
            <a:extLst>
              <a:ext uri="{FF2B5EF4-FFF2-40B4-BE49-F238E27FC236}">
                <a16:creationId xmlns:a16="http://schemas.microsoft.com/office/drawing/2014/main" id="{FFB24DEB-9B7B-9928-DD86-7D503D04C5E3}"/>
              </a:ext>
            </a:extLst>
          </p:cNvPr>
          <p:cNvSpPr txBox="1"/>
          <p:nvPr/>
        </p:nvSpPr>
        <p:spPr>
          <a:xfrm>
            <a:off x="734780" y="-123465"/>
            <a:ext cx="11238144" cy="1197572"/>
          </a:xfrm>
          <a:prstGeom prst="rect">
            <a:avLst/>
          </a:prstGeom>
          <a:noFill/>
        </p:spPr>
        <p:txBody>
          <a:bodyPr wrap="square">
            <a:spAutoFit/>
          </a:bodyPr>
          <a:lstStyle/>
          <a:p>
            <a:pPr lvl="0">
              <a:lnSpc>
                <a:spcPct val="115000"/>
              </a:lnSpc>
            </a:pPr>
            <a:r>
              <a:rPr kumimoji="0" lang="en-US" sz="2800" b="1" i="1" u="none" strike="noStrike" kern="1200" cap="none" spc="-20" normalizeH="0" baseline="0" noProof="0" dirty="0">
                <a:ln>
                  <a:noFill/>
                </a:ln>
                <a:gradFill>
                  <a:gsLst>
                    <a:gs pos="83000">
                      <a:prstClr val="black"/>
                    </a:gs>
                    <a:gs pos="100000">
                      <a:prstClr val="black"/>
                    </a:gs>
                  </a:gsLst>
                  <a:lin ang="5400000" scaled="1"/>
                </a:gradFill>
                <a:effectLst/>
                <a:uLnTx/>
                <a:uFillTx/>
                <a:latin typeface="Segoe UI" panose="020B0502040204020203" pitchFamily="34" charset="0"/>
                <a:ea typeface="PMingLiU" panose="020B0604030504040204" pitchFamily="18" charset="-120"/>
                <a:cs typeface="Arial" panose="020B0604020202020204" pitchFamily="34" charset="0"/>
              </a:rPr>
              <a:t>                                      Microsoft 365</a:t>
            </a:r>
            <a:br>
              <a:rPr kumimoji="0" lang="en-US" sz="1800" b="0" i="1" u="none" strike="noStrike" kern="1200" cap="none" spc="-20" normalizeH="0" baseline="0" noProof="0" dirty="0">
                <a:ln>
                  <a:noFill/>
                </a:ln>
                <a:gradFill>
                  <a:gsLst>
                    <a:gs pos="83000">
                      <a:prstClr val="black"/>
                    </a:gs>
                    <a:gs pos="100000">
                      <a:prstClr val="black"/>
                    </a:gs>
                  </a:gsLst>
                  <a:lin ang="5400000" scaled="1"/>
                </a:gradFill>
                <a:effectLst/>
                <a:uLnTx/>
                <a:uFillTx/>
                <a:latin typeface="Segoe UI" panose="020B0502040204020203" pitchFamily="34" charset="0"/>
                <a:ea typeface="PMingLiU" panose="020B0604030504040204" pitchFamily="18" charset="-120"/>
                <a:cs typeface="Arial" panose="020B0604020202020204" pitchFamily="34" charset="0"/>
              </a:rPr>
            </a:br>
            <a:r>
              <a:rPr kumimoji="0" lang="en-US" sz="1800" b="0" i="1" u="none" strike="noStrike" kern="1200" cap="none" spc="-20" normalizeH="0" baseline="0" noProof="0" dirty="0">
                <a:ln>
                  <a:noFill/>
                </a:ln>
                <a:gradFill>
                  <a:gsLst>
                    <a:gs pos="83000">
                      <a:prstClr val="black"/>
                    </a:gs>
                    <a:gs pos="100000">
                      <a:prstClr val="black"/>
                    </a:gs>
                  </a:gsLst>
                  <a:lin ang="5400000" scaled="1"/>
                </a:gradFill>
                <a:effectLst/>
                <a:uLnTx/>
                <a:uFillTx/>
                <a:latin typeface="Segoe UI" panose="020B0502040204020203" pitchFamily="34" charset="0"/>
                <a:ea typeface="PMingLiU" panose="020B0604030504040204" pitchFamily="18" charset="-120"/>
                <a:cs typeface="Arial" panose="020B0604020202020204" pitchFamily="34" charset="0"/>
              </a:rPr>
              <a:t>                            </a:t>
            </a:r>
            <a:r>
              <a:rPr lang="en-US" i="1" spc="-20" dirty="0" err="1">
                <a:gradFill>
                  <a:gsLst>
                    <a:gs pos="83000">
                      <a:prstClr val="black"/>
                    </a:gs>
                    <a:gs pos="100000">
                      <a:prstClr val="black"/>
                    </a:gs>
                  </a:gsLst>
                  <a:lin ang="5400000" scaled="1"/>
                </a:gradFill>
                <a:latin typeface="Segoe UI" panose="020B0502040204020203" pitchFamily="34" charset="0"/>
                <a:ea typeface="Times New Roman" panose="02020603050405020304" pitchFamily="18" charset="0"/>
                <a:cs typeface="Segoe UI" panose="020B0502040204020203" pitchFamily="34" charset="0"/>
              </a:rPr>
              <a:t>Rămâneți</a:t>
            </a:r>
            <a:r>
              <a:rPr lang="en-US" i="1" spc="-20" dirty="0">
                <a:gradFill>
                  <a:gsLst>
                    <a:gs pos="83000">
                      <a:prstClr val="black"/>
                    </a:gs>
                    <a:gs pos="100000">
                      <a:prstClr val="black"/>
                    </a:gs>
                  </a:gsLst>
                  <a:lin ang="5400000" scaled="1"/>
                </a:gradFill>
                <a:latin typeface="Segoe UI" panose="020B0502040204020203" pitchFamily="34" charset="0"/>
                <a:ea typeface="Times New Roman" panose="02020603050405020304" pitchFamily="18" charset="0"/>
                <a:cs typeface="Segoe UI" panose="020B0502040204020203" pitchFamily="34" charset="0"/>
              </a:rPr>
              <a:t> </a:t>
            </a:r>
            <a:r>
              <a:rPr lang="en-US" i="1" spc="-20" dirty="0" err="1">
                <a:gradFill>
                  <a:gsLst>
                    <a:gs pos="83000">
                      <a:prstClr val="black"/>
                    </a:gs>
                    <a:gs pos="100000">
                      <a:prstClr val="black"/>
                    </a:gs>
                  </a:gsLst>
                  <a:lin ang="5400000" scaled="1"/>
                </a:gradFill>
                <a:latin typeface="Segoe UI" panose="020B0502040204020203" pitchFamily="34" charset="0"/>
                <a:ea typeface="Times New Roman" panose="02020603050405020304" pitchFamily="18" charset="0"/>
                <a:cs typeface="Segoe UI" panose="020B0502040204020203" pitchFamily="34" charset="0"/>
              </a:rPr>
              <a:t>conectat</a:t>
            </a:r>
            <a:r>
              <a:rPr lang="en-US" i="1" spc="-20" dirty="0">
                <a:gradFill>
                  <a:gsLst>
                    <a:gs pos="83000">
                      <a:prstClr val="black"/>
                    </a:gs>
                    <a:gs pos="100000">
                      <a:prstClr val="black"/>
                    </a:gs>
                  </a:gsLst>
                  <a:lin ang="5400000" scaled="1"/>
                </a:gradFill>
                <a:latin typeface="Segoe UI" panose="020B0502040204020203" pitchFamily="34" charset="0"/>
                <a:ea typeface="Times New Roman" panose="02020603050405020304" pitchFamily="18" charset="0"/>
                <a:cs typeface="Segoe UI" panose="020B0502040204020203" pitchFamily="34" charset="0"/>
              </a:rPr>
              <a:t> </a:t>
            </a:r>
            <a:r>
              <a:rPr lang="en-US" i="1" spc="-20" dirty="0" err="1">
                <a:gradFill>
                  <a:gsLst>
                    <a:gs pos="83000">
                      <a:prstClr val="black"/>
                    </a:gs>
                    <a:gs pos="100000">
                      <a:prstClr val="black"/>
                    </a:gs>
                  </a:gsLst>
                  <a:lin ang="5400000" scaled="1"/>
                </a:gradFill>
                <a:latin typeface="Segoe UI" panose="020B0502040204020203" pitchFamily="34" charset="0"/>
                <a:ea typeface="Times New Roman" panose="02020603050405020304" pitchFamily="18" charset="0"/>
                <a:cs typeface="Segoe UI" panose="020B0502040204020203" pitchFamily="34" charset="0"/>
              </a:rPr>
              <a:t>și</a:t>
            </a:r>
            <a:r>
              <a:rPr lang="en-US" i="1" spc="-20" dirty="0">
                <a:gradFill>
                  <a:gsLst>
                    <a:gs pos="83000">
                      <a:prstClr val="black"/>
                    </a:gs>
                    <a:gs pos="100000">
                      <a:prstClr val="black"/>
                    </a:gs>
                  </a:gsLst>
                  <a:lin ang="5400000" scaled="1"/>
                </a:gradFill>
                <a:latin typeface="Segoe UI" panose="020B0502040204020203" pitchFamily="34" charset="0"/>
                <a:ea typeface="Times New Roman" panose="02020603050405020304" pitchFamily="18" charset="0"/>
                <a:cs typeface="Segoe UI" panose="020B0502040204020203" pitchFamily="34" charset="0"/>
              </a:rPr>
              <a:t> </a:t>
            </a:r>
            <a:r>
              <a:rPr lang="en-US" i="1" spc="-20" dirty="0" err="1">
                <a:gradFill>
                  <a:gsLst>
                    <a:gs pos="83000">
                      <a:prstClr val="black"/>
                    </a:gs>
                    <a:gs pos="100000">
                      <a:prstClr val="black"/>
                    </a:gs>
                  </a:gsLst>
                  <a:lin ang="5400000" scaled="1"/>
                </a:gradFill>
                <a:latin typeface="Segoe UI" panose="020B0502040204020203" pitchFamily="34" charset="0"/>
                <a:ea typeface="Times New Roman" panose="02020603050405020304" pitchFamily="18" charset="0"/>
                <a:cs typeface="Segoe UI" panose="020B0502040204020203" pitchFamily="34" charset="0"/>
              </a:rPr>
              <a:t>faceți</a:t>
            </a:r>
            <a:r>
              <a:rPr lang="en-US" i="1" spc="-20" dirty="0">
                <a:gradFill>
                  <a:gsLst>
                    <a:gs pos="83000">
                      <a:prstClr val="black"/>
                    </a:gs>
                    <a:gs pos="100000">
                      <a:prstClr val="black"/>
                    </a:gs>
                  </a:gsLst>
                  <a:lin ang="5400000" scaled="1"/>
                </a:gradFill>
                <a:latin typeface="Segoe UI" panose="020B0502040204020203" pitchFamily="34" charset="0"/>
                <a:ea typeface="Times New Roman" panose="02020603050405020304" pitchFamily="18" charset="0"/>
                <a:cs typeface="Segoe UI" panose="020B0502040204020203" pitchFamily="34" charset="0"/>
              </a:rPr>
              <a:t> </a:t>
            </a:r>
            <a:r>
              <a:rPr lang="en-US" i="1" spc="-20" dirty="0" err="1">
                <a:gradFill>
                  <a:gsLst>
                    <a:gs pos="83000">
                      <a:prstClr val="black"/>
                    </a:gs>
                    <a:gs pos="100000">
                      <a:prstClr val="black"/>
                    </a:gs>
                  </a:gsLst>
                  <a:lin ang="5400000" scaled="1"/>
                </a:gradFill>
                <a:latin typeface="Segoe UI" panose="020B0502040204020203" pitchFamily="34" charset="0"/>
                <a:ea typeface="Times New Roman" panose="02020603050405020304" pitchFamily="18" charset="0"/>
                <a:cs typeface="Segoe UI" panose="020B0502040204020203" pitchFamily="34" charset="0"/>
              </a:rPr>
              <a:t>mai</a:t>
            </a:r>
            <a:r>
              <a:rPr lang="en-US" i="1" spc="-20" dirty="0">
                <a:gradFill>
                  <a:gsLst>
                    <a:gs pos="83000">
                      <a:prstClr val="black"/>
                    </a:gs>
                    <a:gs pos="100000">
                      <a:prstClr val="black"/>
                    </a:gs>
                  </a:gsLst>
                  <a:lin ang="5400000" scaled="1"/>
                </a:gradFill>
                <a:latin typeface="Segoe UI" panose="020B0502040204020203" pitchFamily="34" charset="0"/>
                <a:ea typeface="Times New Roman" panose="02020603050405020304" pitchFamily="18" charset="0"/>
                <a:cs typeface="Segoe UI" panose="020B0502040204020203" pitchFamily="34" charset="0"/>
              </a:rPr>
              <a:t> </a:t>
            </a:r>
            <a:r>
              <a:rPr lang="en-US" i="1" spc="-20" dirty="0" err="1">
                <a:gradFill>
                  <a:gsLst>
                    <a:gs pos="83000">
                      <a:prstClr val="black"/>
                    </a:gs>
                    <a:gs pos="100000">
                      <a:prstClr val="black"/>
                    </a:gs>
                  </a:gsLst>
                  <a:lin ang="5400000" scaled="1"/>
                </a:gradFill>
                <a:latin typeface="Segoe UI" panose="020B0502040204020203" pitchFamily="34" charset="0"/>
                <a:ea typeface="Times New Roman" panose="02020603050405020304" pitchFamily="18" charset="0"/>
                <a:cs typeface="Segoe UI" panose="020B0502040204020203" pitchFamily="34" charset="0"/>
              </a:rPr>
              <a:t>multe</a:t>
            </a:r>
            <a:r>
              <a:rPr lang="en-US" i="1" spc="-20" dirty="0">
                <a:gradFill>
                  <a:gsLst>
                    <a:gs pos="83000">
                      <a:prstClr val="black"/>
                    </a:gs>
                    <a:gs pos="100000">
                      <a:prstClr val="black"/>
                    </a:gs>
                  </a:gsLst>
                  <a:lin ang="5400000" scaled="1"/>
                </a:gradFill>
                <a:latin typeface="Segoe UI" panose="020B0502040204020203" pitchFamily="34" charset="0"/>
                <a:ea typeface="Times New Roman" panose="02020603050405020304" pitchFamily="18" charset="0"/>
                <a:cs typeface="Segoe UI" panose="020B0502040204020203" pitchFamily="34" charset="0"/>
              </a:rPr>
              <a:t> cu </a:t>
            </a:r>
            <a:r>
              <a:rPr lang="en-US" i="1" spc="-20" dirty="0" err="1">
                <a:gradFill>
                  <a:gsLst>
                    <a:gs pos="83000">
                      <a:prstClr val="black"/>
                    </a:gs>
                    <a:gs pos="100000">
                      <a:prstClr val="black"/>
                    </a:gs>
                  </a:gsLst>
                  <a:lin ang="5400000" scaled="1"/>
                </a:gradFill>
                <a:latin typeface="Segoe UI" panose="020B0502040204020203" pitchFamily="34" charset="0"/>
                <a:ea typeface="Times New Roman" panose="02020603050405020304" pitchFamily="18" charset="0"/>
                <a:cs typeface="Segoe UI" panose="020B0502040204020203" pitchFamily="34" charset="0"/>
              </a:rPr>
              <a:t>aplicații</a:t>
            </a:r>
            <a:r>
              <a:rPr lang="en-US" i="1" spc="-20" dirty="0">
                <a:gradFill>
                  <a:gsLst>
                    <a:gs pos="83000">
                      <a:prstClr val="black"/>
                    </a:gs>
                    <a:gs pos="100000">
                      <a:prstClr val="black"/>
                    </a:gs>
                  </a:gsLst>
                  <a:lin ang="5400000" scaled="1"/>
                </a:gradFill>
                <a:latin typeface="Segoe UI" panose="020B0502040204020203" pitchFamily="34" charset="0"/>
                <a:ea typeface="Times New Roman" panose="02020603050405020304" pitchFamily="18" charset="0"/>
                <a:cs typeface="Segoe UI" panose="020B0502040204020203" pitchFamily="34" charset="0"/>
              </a:rPr>
              <a:t> </a:t>
            </a:r>
            <a:r>
              <a:rPr lang="en-US" i="1" spc="-20" dirty="0" err="1">
                <a:gradFill>
                  <a:gsLst>
                    <a:gs pos="83000">
                      <a:prstClr val="black"/>
                    </a:gs>
                    <a:gs pos="100000">
                      <a:prstClr val="black"/>
                    </a:gs>
                  </a:gsLst>
                  <a:lin ang="5400000" scaled="1"/>
                </a:gradFill>
                <a:latin typeface="Segoe UI" panose="020B0502040204020203" pitchFamily="34" charset="0"/>
                <a:ea typeface="Times New Roman" panose="02020603050405020304" pitchFamily="18" charset="0"/>
                <a:cs typeface="Segoe UI" panose="020B0502040204020203" pitchFamily="34" charset="0"/>
              </a:rPr>
              <a:t>și</a:t>
            </a:r>
            <a:r>
              <a:rPr lang="en-US" i="1" spc="-20" dirty="0">
                <a:gradFill>
                  <a:gsLst>
                    <a:gs pos="83000">
                      <a:prstClr val="black"/>
                    </a:gs>
                    <a:gs pos="100000">
                      <a:prstClr val="black"/>
                    </a:gs>
                  </a:gsLst>
                  <a:lin ang="5400000" scaled="1"/>
                </a:gradFill>
                <a:latin typeface="Segoe UI" panose="020B0502040204020203" pitchFamily="34" charset="0"/>
                <a:ea typeface="Times New Roman" panose="02020603050405020304" pitchFamily="18" charset="0"/>
                <a:cs typeface="Segoe UI" panose="020B0502040204020203" pitchFamily="34" charset="0"/>
              </a:rPr>
              <a:t> </a:t>
            </a:r>
            <a:r>
              <a:rPr lang="en-US" i="1" spc="-20" dirty="0" err="1">
                <a:gradFill>
                  <a:gsLst>
                    <a:gs pos="83000">
                      <a:prstClr val="black"/>
                    </a:gs>
                    <a:gs pos="100000">
                      <a:prstClr val="black"/>
                    </a:gs>
                  </a:gsLst>
                  <a:lin ang="5400000" scaled="1"/>
                </a:gradFill>
                <a:latin typeface="Segoe UI" panose="020B0502040204020203" pitchFamily="34" charset="0"/>
                <a:ea typeface="Times New Roman" panose="02020603050405020304" pitchFamily="18" charset="0"/>
                <a:cs typeface="Segoe UI" panose="020B0502040204020203" pitchFamily="34" charset="0"/>
              </a:rPr>
              <a:t>experiențe</a:t>
            </a:r>
            <a:r>
              <a:rPr lang="en-US" i="1" spc="-20" dirty="0">
                <a:gradFill>
                  <a:gsLst>
                    <a:gs pos="83000">
                      <a:prstClr val="black"/>
                    </a:gs>
                    <a:gs pos="100000">
                      <a:prstClr val="black"/>
                    </a:gs>
                  </a:gsLst>
                  <a:lin ang="5400000" scaled="1"/>
                </a:gradFill>
                <a:latin typeface="Segoe UI" panose="020B0502040204020203" pitchFamily="34" charset="0"/>
                <a:ea typeface="Times New Roman" panose="02020603050405020304" pitchFamily="18" charset="0"/>
                <a:cs typeface="Segoe UI" panose="020B0502040204020203" pitchFamily="34" charset="0"/>
              </a:rPr>
              <a:t> </a:t>
            </a:r>
            <a:r>
              <a:rPr lang="en-US" i="1" spc="-20" dirty="0" err="1">
                <a:gradFill>
                  <a:gsLst>
                    <a:gs pos="83000">
                      <a:prstClr val="black"/>
                    </a:gs>
                    <a:gs pos="100000">
                      <a:prstClr val="black"/>
                    </a:gs>
                  </a:gsLst>
                  <a:lin ang="5400000" scaled="1"/>
                </a:gradFill>
                <a:latin typeface="Segoe UI" panose="020B0502040204020203" pitchFamily="34" charset="0"/>
                <a:ea typeface="Times New Roman" panose="02020603050405020304" pitchFamily="18" charset="0"/>
                <a:cs typeface="Segoe UI" panose="020B0502040204020203" pitchFamily="34" charset="0"/>
              </a:rPr>
              <a:t>inteligente</a:t>
            </a:r>
            <a:r>
              <a:rPr lang="en-US" i="1" spc="-20" dirty="0">
                <a:gradFill>
                  <a:gsLst>
                    <a:gs pos="83000">
                      <a:prstClr val="black"/>
                    </a:gs>
                    <a:gs pos="100000">
                      <a:prstClr val="black"/>
                    </a:gs>
                  </a:gsLst>
                  <a:lin ang="5400000" scaled="1"/>
                </a:gradFill>
                <a:latin typeface="Segoe UI" panose="020B0502040204020203" pitchFamily="34" charset="0"/>
                <a:ea typeface="Times New Roman" panose="02020603050405020304" pitchFamily="18" charset="0"/>
                <a:cs typeface="Segoe UI" panose="020B0502040204020203" pitchFamily="34" charset="0"/>
              </a:rPr>
              <a:t>, 
                                          </a:t>
            </a:r>
            <a:r>
              <a:rPr lang="en-US" i="1" spc="-20" dirty="0" err="1">
                <a:gradFill>
                  <a:gsLst>
                    <a:gs pos="83000">
                      <a:prstClr val="black"/>
                    </a:gs>
                    <a:gs pos="100000">
                      <a:prstClr val="black"/>
                    </a:gs>
                  </a:gsLst>
                  <a:lin ang="5400000" scaled="1"/>
                </a:gradFill>
                <a:latin typeface="Segoe UI" panose="020B0502040204020203" pitchFamily="34" charset="0"/>
                <a:ea typeface="Times New Roman" panose="02020603050405020304" pitchFamily="18" charset="0"/>
                <a:cs typeface="Segoe UI" panose="020B0502040204020203" pitchFamily="34" charset="0"/>
              </a:rPr>
              <a:t>servicii</a:t>
            </a:r>
            <a:r>
              <a:rPr lang="en-US" i="1" spc="-20" dirty="0">
                <a:gradFill>
                  <a:gsLst>
                    <a:gs pos="83000">
                      <a:prstClr val="black"/>
                    </a:gs>
                    <a:gs pos="100000">
                      <a:prstClr val="black"/>
                    </a:gs>
                  </a:gsLst>
                  <a:lin ang="5400000" scaled="1"/>
                </a:gradFill>
                <a:latin typeface="Segoe UI" panose="020B0502040204020203" pitchFamily="34" charset="0"/>
                <a:ea typeface="Times New Roman" panose="02020603050405020304" pitchFamily="18" charset="0"/>
                <a:cs typeface="Segoe UI" panose="020B0502040204020203" pitchFamily="34" charset="0"/>
              </a:rPr>
              <a:t> cloud integrate </a:t>
            </a:r>
            <a:r>
              <a:rPr lang="en-US" i="1" spc="-20" dirty="0" err="1">
                <a:gradFill>
                  <a:gsLst>
                    <a:gs pos="83000">
                      <a:prstClr val="black"/>
                    </a:gs>
                    <a:gs pos="100000">
                      <a:prstClr val="black"/>
                    </a:gs>
                  </a:gsLst>
                  <a:lin ang="5400000" scaled="1"/>
                </a:gradFill>
                <a:latin typeface="Segoe UI" panose="020B0502040204020203" pitchFamily="34" charset="0"/>
                <a:ea typeface="Times New Roman" panose="02020603050405020304" pitchFamily="18" charset="0"/>
                <a:cs typeface="Segoe UI" panose="020B0502040204020203" pitchFamily="34" charset="0"/>
              </a:rPr>
              <a:t>și</a:t>
            </a:r>
            <a:r>
              <a:rPr lang="en-US" i="1" spc="-20" dirty="0">
                <a:gradFill>
                  <a:gsLst>
                    <a:gs pos="83000">
                      <a:prstClr val="black"/>
                    </a:gs>
                    <a:gs pos="100000">
                      <a:prstClr val="black"/>
                    </a:gs>
                  </a:gsLst>
                  <a:lin ang="5400000" scaled="1"/>
                </a:gradFill>
                <a:latin typeface="Segoe UI" panose="020B0502040204020203" pitchFamily="34" charset="0"/>
                <a:ea typeface="Times New Roman" panose="02020603050405020304" pitchFamily="18" charset="0"/>
                <a:cs typeface="Segoe UI" panose="020B0502040204020203" pitchFamily="34" charset="0"/>
              </a:rPr>
              <a:t> </a:t>
            </a:r>
            <a:r>
              <a:rPr lang="en-US" i="1" spc="-20" dirty="0" err="1">
                <a:gradFill>
                  <a:gsLst>
                    <a:gs pos="83000">
                      <a:prstClr val="black"/>
                    </a:gs>
                    <a:gs pos="100000">
                      <a:prstClr val="black"/>
                    </a:gs>
                  </a:gsLst>
                  <a:lin ang="5400000" scaled="1"/>
                </a:gradFill>
                <a:latin typeface="Segoe UI" panose="020B0502040204020203" pitchFamily="34" charset="0"/>
                <a:ea typeface="Times New Roman" panose="02020603050405020304" pitchFamily="18" charset="0"/>
                <a:cs typeface="Segoe UI" panose="020B0502040204020203" pitchFamily="34" charset="0"/>
              </a:rPr>
              <a:t>securitate</a:t>
            </a:r>
            <a:r>
              <a:rPr lang="en-US" i="1" spc="-20" dirty="0">
                <a:gradFill>
                  <a:gsLst>
                    <a:gs pos="83000">
                      <a:prstClr val="black"/>
                    </a:gs>
                    <a:gs pos="100000">
                      <a:prstClr val="black"/>
                    </a:gs>
                  </a:gsLst>
                  <a:lin ang="5400000" scaled="1"/>
                </a:gradFill>
                <a:latin typeface="Segoe UI" panose="020B0502040204020203" pitchFamily="34" charset="0"/>
                <a:ea typeface="Times New Roman" panose="02020603050405020304" pitchFamily="18" charset="0"/>
                <a:cs typeface="Segoe UI" panose="020B0502040204020203" pitchFamily="34" charset="0"/>
              </a:rPr>
              <a:t> </a:t>
            </a:r>
            <a:r>
              <a:rPr lang="en-US" i="1" spc="-20" dirty="0" err="1">
                <a:gradFill>
                  <a:gsLst>
                    <a:gs pos="83000">
                      <a:prstClr val="black"/>
                    </a:gs>
                    <a:gs pos="100000">
                      <a:prstClr val="black"/>
                    </a:gs>
                  </a:gsLst>
                  <a:lin ang="5400000" scaled="1"/>
                </a:gradFill>
                <a:latin typeface="Segoe UI" panose="020B0502040204020203" pitchFamily="34" charset="0"/>
                <a:ea typeface="Times New Roman" panose="02020603050405020304" pitchFamily="18" charset="0"/>
                <a:cs typeface="Segoe UI" panose="020B0502040204020203" pitchFamily="34" charset="0"/>
              </a:rPr>
              <a:t>încorporată</a:t>
            </a:r>
            <a:r>
              <a:rPr kumimoji="0" lang="en-US" sz="800" b="0" i="0" u="none" strike="noStrike" kern="1200" cap="none" spc="-20" normalizeH="0" baseline="0" noProof="0" dirty="0">
                <a:ln>
                  <a:noFill/>
                </a:ln>
                <a:gradFill>
                  <a:gsLst>
                    <a:gs pos="83000">
                      <a:prstClr val="black"/>
                    </a:gs>
                    <a:gs pos="100000">
                      <a:prstClr val="black"/>
                    </a:gs>
                  </a:gsLst>
                  <a:lin ang="5400000" scaled="1"/>
                </a:gradFill>
                <a:effectLst/>
                <a:uLnTx/>
                <a:uFillTx/>
                <a:latin typeface="Segoe UI" panose="020B0502040204020203" pitchFamily="34" charset="0"/>
                <a:ea typeface="Times New Roman" panose="02020603050405020304" pitchFamily="18" charset="0"/>
                <a:cs typeface="Segoe UI" panose="020B0502040204020203" pitchFamily="34" charset="0"/>
              </a:rPr>
              <a:t>.</a:t>
            </a:r>
            <a:endParaRPr kumimoji="0" lang="en-US" sz="800" b="0" i="0" u="none" strike="noStrike" kern="1200" cap="none" spc="-20" normalizeH="0" baseline="0" noProof="0" dirty="0">
              <a:ln>
                <a:noFill/>
              </a:ln>
              <a:gradFill>
                <a:gsLst>
                  <a:gs pos="83000">
                    <a:prstClr val="black"/>
                  </a:gs>
                  <a:gs pos="100000">
                    <a:prstClr val="black"/>
                  </a:gs>
                </a:gsLst>
                <a:lin ang="5400000" scaled="1"/>
              </a:gradFill>
              <a:effectLst/>
              <a:uLnTx/>
              <a:uFillTx/>
              <a:latin typeface="Segoe UI" panose="020B0502040204020203" pitchFamily="34" charset="0"/>
              <a:ea typeface="PMingLiU" panose="020B0604030504040204" pitchFamily="18" charset="-120"/>
              <a:cs typeface="Arial" panose="020B0604020202020204" pitchFamily="34" charset="0"/>
            </a:endParaRPr>
          </a:p>
        </p:txBody>
      </p:sp>
    </p:spTree>
    <p:extLst>
      <p:ext uri="{BB962C8B-B14F-4D97-AF65-F5344CB8AC3E}">
        <p14:creationId xmlns:p14="http://schemas.microsoft.com/office/powerpoint/2010/main" val="2128559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D094C-AE11-E907-F43F-0664BFA72A42}"/>
              </a:ext>
            </a:extLst>
          </p:cNvPr>
          <p:cNvSpPr>
            <a:spLocks noGrp="1"/>
          </p:cNvSpPr>
          <p:nvPr>
            <p:ph type="title"/>
          </p:nvPr>
        </p:nvSpPr>
        <p:spPr>
          <a:xfrm>
            <a:off x="587581" y="374071"/>
            <a:ext cx="9090330" cy="557076"/>
          </a:xfrm>
        </p:spPr>
        <p:txBody>
          <a:bodyPr>
            <a:normAutofit fontScale="90000"/>
          </a:bodyPr>
          <a:lstStyle/>
          <a:p>
            <a:r>
              <a:rPr lang="en-US" sz="3600"/>
              <a:t>Opportunities for AI in Education</a:t>
            </a:r>
          </a:p>
        </p:txBody>
      </p:sp>
      <p:sp>
        <p:nvSpPr>
          <p:cNvPr id="2098" name="Circle: Hollow 2097">
            <a:extLst>
              <a:ext uri="{FF2B5EF4-FFF2-40B4-BE49-F238E27FC236}">
                <a16:creationId xmlns:a16="http://schemas.microsoft.com/office/drawing/2014/main" id="{766DCC76-61A4-48AA-5A9A-968D13115447}"/>
              </a:ext>
              <a:ext uri="{C183D7F6-B498-43B3-948B-1728B52AA6E4}">
                <adec:decorative xmlns:adec="http://schemas.microsoft.com/office/drawing/2017/decorative" val="1"/>
              </a:ext>
            </a:extLst>
          </p:cNvPr>
          <p:cNvSpPr/>
          <p:nvPr/>
        </p:nvSpPr>
        <p:spPr bwMode="auto">
          <a:xfrm>
            <a:off x="3831497" y="1609725"/>
            <a:ext cx="4533300" cy="4533300"/>
          </a:xfrm>
          <a:prstGeom prst="donut">
            <a:avLst>
              <a:gd name="adj" fmla="val 18296"/>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 name="Freeform: Shape 18">
            <a:extLst>
              <a:ext uri="{FF2B5EF4-FFF2-40B4-BE49-F238E27FC236}">
                <a16:creationId xmlns:a16="http://schemas.microsoft.com/office/drawing/2014/main" id="{AD2EA23B-BE2D-6543-FF94-8D61BA76DAB3}"/>
              </a:ext>
              <a:ext uri="{C183D7F6-B498-43B3-948B-1728B52AA6E4}">
                <adec:decorative xmlns:adec="http://schemas.microsoft.com/office/drawing/2017/decorative" val="1"/>
              </a:ext>
            </a:extLst>
          </p:cNvPr>
          <p:cNvSpPr/>
          <p:nvPr/>
        </p:nvSpPr>
        <p:spPr bwMode="auto">
          <a:xfrm>
            <a:off x="5791937" y="3409588"/>
            <a:ext cx="2377105" cy="2538662"/>
          </a:xfrm>
          <a:custGeom>
            <a:avLst/>
            <a:gdLst>
              <a:gd name="connsiteX0" fmla="*/ 2323843 w 2377105"/>
              <a:gd name="connsiteY0" fmla="*/ 0 h 2538662"/>
              <a:gd name="connsiteX1" fmla="*/ 1932671 w 2377105"/>
              <a:gd name="connsiteY1" fmla="*/ 1749241 h 2538662"/>
              <a:gd name="connsiteX2" fmla="*/ 323046 w 2377105"/>
              <a:gd name="connsiteY2" fmla="*/ 2538662 h 2538662"/>
              <a:gd name="connsiteX3" fmla="*/ 323034 w 2377105"/>
              <a:gd name="connsiteY3" fmla="*/ 2537231 h 2538662"/>
              <a:gd name="connsiteX4" fmla="*/ 258203 w 2377105"/>
              <a:gd name="connsiteY4" fmla="*/ 2530695 h 2538662"/>
              <a:gd name="connsiteX5" fmla="*/ 0 w 2377105"/>
              <a:gd name="connsiteY5" fmla="*/ 2213891 h 2538662"/>
              <a:gd name="connsiteX6" fmla="*/ 323374 w 2377105"/>
              <a:gd name="connsiteY6" fmla="*/ 1890517 h 2538662"/>
              <a:gd name="connsiteX7" fmla="*/ 347605 w 2377105"/>
              <a:gd name="connsiteY7" fmla="*/ 1892960 h 2538662"/>
              <a:gd name="connsiteX8" fmla="*/ 478779 w 2377105"/>
              <a:gd name="connsiteY8" fmla="*/ 1884449 h 2538662"/>
              <a:gd name="connsiteX9" fmla="*/ 1427105 w 2377105"/>
              <a:gd name="connsiteY9" fmla="*/ 1350663 h 2538662"/>
              <a:gd name="connsiteX10" fmla="*/ 1696621 w 2377105"/>
              <a:gd name="connsiteY10" fmla="*/ 145093 h 253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77105" h="2538662">
                <a:moveTo>
                  <a:pt x="2323843" y="0"/>
                </a:moveTo>
                <a:cubicBezTo>
                  <a:pt x="2465360" y="612254"/>
                  <a:pt x="2321476" y="1255675"/>
                  <a:pt x="1932671" y="1749241"/>
                </a:cubicBezTo>
                <a:cubicBezTo>
                  <a:pt x="1543653" y="2243077"/>
                  <a:pt x="951526" y="2533479"/>
                  <a:pt x="323046" y="2538662"/>
                </a:cubicBezTo>
                <a:lnTo>
                  <a:pt x="323034" y="2537231"/>
                </a:lnTo>
                <a:lnTo>
                  <a:pt x="258203" y="2530695"/>
                </a:lnTo>
                <a:cubicBezTo>
                  <a:pt x="110847" y="2500542"/>
                  <a:pt x="0" y="2370162"/>
                  <a:pt x="0" y="2213891"/>
                </a:cubicBezTo>
                <a:cubicBezTo>
                  <a:pt x="0" y="2035296"/>
                  <a:pt x="144779" y="1890517"/>
                  <a:pt x="323374" y="1890517"/>
                </a:cubicBezTo>
                <a:lnTo>
                  <a:pt x="347605" y="1892960"/>
                </a:lnTo>
                <a:lnTo>
                  <a:pt x="478779" y="1884449"/>
                </a:lnTo>
                <a:cubicBezTo>
                  <a:pt x="850746" y="1839079"/>
                  <a:pt x="1192525" y="1648557"/>
                  <a:pt x="1427105" y="1350663"/>
                </a:cubicBezTo>
                <a:cubicBezTo>
                  <a:pt x="1694985" y="1010483"/>
                  <a:pt x="1794118" y="567052"/>
                  <a:pt x="1696621" y="145093"/>
                </a:cubicBezTo>
                <a:close/>
              </a:path>
            </a:pathLst>
          </a:custGeom>
          <a:gradFill flip="none" rotWithShape="1">
            <a:gsLst>
              <a:gs pos="83000">
                <a:srgbClr val="005A9D"/>
              </a:gs>
              <a:gs pos="0">
                <a:schemeClr val="accent1"/>
              </a:gs>
            </a:gsLst>
            <a:lin ang="0" scaled="1"/>
            <a:tileRect/>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 name="Freeform: Shape 14">
            <a:extLst>
              <a:ext uri="{FF2B5EF4-FFF2-40B4-BE49-F238E27FC236}">
                <a16:creationId xmlns:a16="http://schemas.microsoft.com/office/drawing/2014/main" id="{7E6EA0EA-DACB-E635-402C-3FBA53373E03}"/>
              </a:ext>
              <a:ext uri="{C183D7F6-B498-43B3-948B-1728B52AA6E4}">
                <adec:decorative xmlns:adec="http://schemas.microsoft.com/office/drawing/2017/decorative" val="1"/>
              </a:ext>
            </a:extLst>
          </p:cNvPr>
          <p:cNvSpPr/>
          <p:nvPr/>
        </p:nvSpPr>
        <p:spPr bwMode="auto">
          <a:xfrm>
            <a:off x="4150088" y="1804400"/>
            <a:ext cx="3970077" cy="1981230"/>
          </a:xfrm>
          <a:custGeom>
            <a:avLst/>
            <a:gdLst>
              <a:gd name="connsiteX0" fmla="*/ 1904061 w 3970077"/>
              <a:gd name="connsiteY0" fmla="*/ 453 h 1981230"/>
              <a:gd name="connsiteX1" fmla="*/ 2075222 w 3970077"/>
              <a:gd name="connsiteY1" fmla="*/ 3923 h 1981230"/>
              <a:gd name="connsiteX2" fmla="*/ 3865661 w 3970077"/>
              <a:gd name="connsiteY2" fmla="*/ 1288236 h 1981230"/>
              <a:gd name="connsiteX3" fmla="*/ 3937491 w 3970077"/>
              <a:gd name="connsiteY3" fmla="*/ 1516199 h 1981230"/>
              <a:gd name="connsiteX4" fmla="*/ 3944503 w 3970077"/>
              <a:gd name="connsiteY4" fmla="*/ 1529117 h 1981230"/>
              <a:gd name="connsiteX5" fmla="*/ 3949748 w 3970077"/>
              <a:gd name="connsiteY5" fmla="*/ 1555099 h 1981230"/>
              <a:gd name="connsiteX6" fmla="*/ 3967874 w 3970077"/>
              <a:gd name="connsiteY6" fmla="*/ 1612624 h 1981230"/>
              <a:gd name="connsiteX7" fmla="*/ 3961648 w 3970077"/>
              <a:gd name="connsiteY7" fmla="*/ 1614040 h 1981230"/>
              <a:gd name="connsiteX8" fmla="*/ 3970077 w 3970077"/>
              <a:gd name="connsiteY8" fmla="*/ 1655792 h 1981230"/>
              <a:gd name="connsiteX9" fmla="*/ 3644639 w 3970077"/>
              <a:gd name="connsiteY9" fmla="*/ 1981230 h 1981230"/>
              <a:gd name="connsiteX10" fmla="*/ 3344776 w 3970077"/>
              <a:gd name="connsiteY10" fmla="*/ 1782467 h 1981230"/>
              <a:gd name="connsiteX11" fmla="*/ 3339348 w 3970077"/>
              <a:gd name="connsiteY11" fmla="*/ 1755581 h 1981230"/>
              <a:gd name="connsiteX12" fmla="*/ 3334548 w 3970077"/>
              <a:gd name="connsiteY12" fmla="*/ 1756673 h 1981230"/>
              <a:gd name="connsiteX13" fmla="*/ 2035435 w 3970077"/>
              <a:gd name="connsiteY13" fmla="*/ 652205 h 1981230"/>
              <a:gd name="connsiteX14" fmla="*/ 610959 w 3970077"/>
              <a:gd name="connsiteY14" fmla="*/ 1589500 h 1981230"/>
              <a:gd name="connsiteX15" fmla="*/ 0 w 3970077"/>
              <a:gd name="connsiteY15" fmla="*/ 1369084 h 1981230"/>
              <a:gd name="connsiteX16" fmla="*/ 1904061 w 3970077"/>
              <a:gd name="connsiteY16" fmla="*/ 453 h 198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70077" h="1981230">
                <a:moveTo>
                  <a:pt x="1904061" y="453"/>
                </a:moveTo>
                <a:cubicBezTo>
                  <a:pt x="1960756" y="-733"/>
                  <a:pt x="2017846" y="399"/>
                  <a:pt x="2075222" y="3923"/>
                </a:cubicBezTo>
                <a:cubicBezTo>
                  <a:pt x="2878416" y="53258"/>
                  <a:pt x="3568980" y="561048"/>
                  <a:pt x="3865661" y="1288236"/>
                </a:cubicBezTo>
                <a:lnTo>
                  <a:pt x="3937491" y="1516199"/>
                </a:lnTo>
                <a:lnTo>
                  <a:pt x="3944503" y="1529117"/>
                </a:lnTo>
                <a:lnTo>
                  <a:pt x="3949748" y="1555099"/>
                </a:lnTo>
                <a:lnTo>
                  <a:pt x="3967874" y="1612624"/>
                </a:lnTo>
                <a:lnTo>
                  <a:pt x="3961648" y="1614040"/>
                </a:lnTo>
                <a:lnTo>
                  <a:pt x="3970077" y="1655792"/>
                </a:lnTo>
                <a:cubicBezTo>
                  <a:pt x="3970077" y="1835526"/>
                  <a:pt x="3824373" y="1981230"/>
                  <a:pt x="3644639" y="1981230"/>
                </a:cubicBezTo>
                <a:cubicBezTo>
                  <a:pt x="3509839" y="1981230"/>
                  <a:pt x="3394180" y="1899272"/>
                  <a:pt x="3344776" y="1782467"/>
                </a:cubicBezTo>
                <a:lnTo>
                  <a:pt x="3339348" y="1755581"/>
                </a:lnTo>
                <a:lnTo>
                  <a:pt x="3334548" y="1756673"/>
                </a:lnTo>
                <a:cubicBezTo>
                  <a:pt x="3194619" y="1140745"/>
                  <a:pt x="2665520" y="690921"/>
                  <a:pt x="2035435" y="652205"/>
                </a:cubicBezTo>
                <a:cubicBezTo>
                  <a:pt x="1405281" y="613485"/>
                  <a:pt x="825102" y="995239"/>
                  <a:pt x="610959" y="1589500"/>
                </a:cubicBezTo>
                <a:lnTo>
                  <a:pt x="0" y="1369084"/>
                </a:lnTo>
                <a:cubicBezTo>
                  <a:pt x="292511" y="557641"/>
                  <a:pt x="1053650" y="18246"/>
                  <a:pt x="1904061" y="453"/>
                </a:cubicBezTo>
                <a:close/>
              </a:path>
            </a:pathLst>
          </a:custGeom>
          <a:gradFill flip="none" rotWithShape="1">
            <a:gsLst>
              <a:gs pos="83000">
                <a:schemeClr val="tx2"/>
              </a:gs>
              <a:gs pos="0">
                <a:schemeClr val="accent1"/>
              </a:gs>
            </a:gsLst>
            <a:lin ang="13500000" scaled="1"/>
            <a:tileRect/>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8" name="Freeform: Shape 17">
            <a:extLst>
              <a:ext uri="{FF2B5EF4-FFF2-40B4-BE49-F238E27FC236}">
                <a16:creationId xmlns:a16="http://schemas.microsoft.com/office/drawing/2014/main" id="{2A6BE906-9908-D433-F870-C46BA8F668C3}"/>
              </a:ext>
              <a:ext uri="{C183D7F6-B498-43B3-948B-1728B52AA6E4}">
                <adec:decorative xmlns:adec="http://schemas.microsoft.com/office/drawing/2017/decorative" val="1"/>
              </a:ext>
            </a:extLst>
          </p:cNvPr>
          <p:cNvSpPr/>
          <p:nvPr/>
        </p:nvSpPr>
        <p:spPr bwMode="auto">
          <a:xfrm>
            <a:off x="4026778" y="2952193"/>
            <a:ext cx="2106976" cy="2995817"/>
          </a:xfrm>
          <a:custGeom>
            <a:avLst/>
            <a:gdLst>
              <a:gd name="connsiteX0" fmla="*/ 2106959 w 2106976"/>
              <a:gd name="connsiteY0" fmla="*/ 2994842 h 2995817"/>
              <a:gd name="connsiteX1" fmla="*/ 2106976 w 2106976"/>
              <a:gd name="connsiteY1" fmla="*/ 2995817 h 2995817"/>
              <a:gd name="connsiteX2" fmla="*/ 2094489 w 2106976"/>
              <a:gd name="connsiteY2" fmla="*/ 2995651 h 2995817"/>
              <a:gd name="connsiteX3" fmla="*/ 2090788 w 2106976"/>
              <a:gd name="connsiteY3" fmla="*/ 2348141 h 2995817"/>
              <a:gd name="connsiteX4" fmla="*/ 2095772 w 2106976"/>
              <a:gd name="connsiteY4" fmla="*/ 2348359 h 2995817"/>
              <a:gd name="connsiteX5" fmla="*/ 2095777 w 2106976"/>
              <a:gd name="connsiteY5" fmla="*/ 2348644 h 2995817"/>
              <a:gd name="connsiteX6" fmla="*/ 431023 w 2106976"/>
              <a:gd name="connsiteY6" fmla="*/ 0 h 2995817"/>
              <a:gd name="connsiteX7" fmla="*/ 754873 w 2106976"/>
              <a:gd name="connsiteY7" fmla="*/ 323850 h 2995817"/>
              <a:gd name="connsiteX8" fmla="*/ 729423 w 2106976"/>
              <a:gd name="connsiteY8" fmla="*/ 449907 h 2995817"/>
              <a:gd name="connsiteX9" fmla="*/ 729212 w 2106976"/>
              <a:gd name="connsiteY9" fmla="*/ 450296 h 2995817"/>
              <a:gd name="connsiteX10" fmla="*/ 682875 w 2106976"/>
              <a:gd name="connsiteY10" fmla="*/ 608851 h 2995817"/>
              <a:gd name="connsiteX11" fmla="*/ 913266 w 2106976"/>
              <a:gd name="connsiteY11" fmla="*/ 1752842 h 2995817"/>
              <a:gd name="connsiteX12" fmla="*/ 1921750 w 2106976"/>
              <a:gd name="connsiteY12" fmla="*/ 2340724 h 2995817"/>
              <a:gd name="connsiteX13" fmla="*/ 2087646 w 2106976"/>
              <a:gd name="connsiteY13" fmla="*/ 2348003 h 2995817"/>
              <a:gd name="connsiteX14" fmla="*/ 2023362 w 2106976"/>
              <a:gd name="connsiteY14" fmla="*/ 2354483 h 2995817"/>
              <a:gd name="connsiteX15" fmla="*/ 1765159 w 2106976"/>
              <a:gd name="connsiteY15" fmla="*/ 2671287 h 2995817"/>
              <a:gd name="connsiteX16" fmla="*/ 2023362 w 2106976"/>
              <a:gd name="connsiteY16" fmla="*/ 2988091 h 2995817"/>
              <a:gd name="connsiteX17" fmla="*/ 2088193 w 2106976"/>
              <a:gd name="connsiteY17" fmla="*/ 2994627 h 2995817"/>
              <a:gd name="connsiteX18" fmla="*/ 2088201 w 2106976"/>
              <a:gd name="connsiteY18" fmla="*/ 2995567 h 2995817"/>
              <a:gd name="connsiteX19" fmla="*/ 1979802 w 2106976"/>
              <a:gd name="connsiteY19" fmla="*/ 2994121 h 2995817"/>
              <a:gd name="connsiteX20" fmla="*/ 386677 w 2106976"/>
              <a:gd name="connsiteY20" fmla="*/ 2129712 h 2995817"/>
              <a:gd name="connsiteX21" fmla="*/ 122492 w 2106976"/>
              <a:gd name="connsiteY21" fmla="*/ 222238 h 2995817"/>
              <a:gd name="connsiteX22" fmla="*/ 124779 w 2106976"/>
              <a:gd name="connsiteY22" fmla="*/ 223062 h 2995817"/>
              <a:gd name="connsiteX23" fmla="*/ 132623 w 2106976"/>
              <a:gd name="connsiteY23" fmla="*/ 197793 h 2995817"/>
              <a:gd name="connsiteX24" fmla="*/ 431023 w 2106976"/>
              <a:gd name="connsiteY24" fmla="*/ 0 h 299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06976" h="2995817">
                <a:moveTo>
                  <a:pt x="2106959" y="2994842"/>
                </a:moveTo>
                <a:lnTo>
                  <a:pt x="2106976" y="2995817"/>
                </a:lnTo>
                <a:lnTo>
                  <a:pt x="2094489" y="2995651"/>
                </a:lnTo>
                <a:close/>
                <a:moveTo>
                  <a:pt x="2090788" y="2348141"/>
                </a:moveTo>
                <a:lnTo>
                  <a:pt x="2095772" y="2348359"/>
                </a:lnTo>
                <a:lnTo>
                  <a:pt x="2095777" y="2348644"/>
                </a:lnTo>
                <a:close/>
                <a:moveTo>
                  <a:pt x="431023" y="0"/>
                </a:moveTo>
                <a:cubicBezTo>
                  <a:pt x="609880" y="0"/>
                  <a:pt x="754873" y="144993"/>
                  <a:pt x="754873" y="323850"/>
                </a:cubicBezTo>
                <a:cubicBezTo>
                  <a:pt x="754873" y="368564"/>
                  <a:pt x="745811" y="411162"/>
                  <a:pt x="729423" y="449907"/>
                </a:cubicBezTo>
                <a:lnTo>
                  <a:pt x="729212" y="450296"/>
                </a:lnTo>
                <a:lnTo>
                  <a:pt x="682875" y="608851"/>
                </a:lnTo>
                <a:cubicBezTo>
                  <a:pt x="593443" y="1002869"/>
                  <a:pt x="675164" y="1419760"/>
                  <a:pt x="913266" y="1752842"/>
                </a:cubicBezTo>
                <a:cubicBezTo>
                  <a:pt x="1151560" y="2086192"/>
                  <a:pt x="1519845" y="2298330"/>
                  <a:pt x="1921750" y="2340724"/>
                </a:cubicBezTo>
                <a:lnTo>
                  <a:pt x="2087646" y="2348003"/>
                </a:lnTo>
                <a:lnTo>
                  <a:pt x="2023362" y="2354483"/>
                </a:lnTo>
                <a:cubicBezTo>
                  <a:pt x="1876006" y="2384636"/>
                  <a:pt x="1765159" y="2515017"/>
                  <a:pt x="1765159" y="2671287"/>
                </a:cubicBezTo>
                <a:cubicBezTo>
                  <a:pt x="1765159" y="2827558"/>
                  <a:pt x="1876006" y="2957938"/>
                  <a:pt x="2023362" y="2988091"/>
                </a:cubicBezTo>
                <a:lnTo>
                  <a:pt x="2088193" y="2994627"/>
                </a:lnTo>
                <a:lnTo>
                  <a:pt x="2088201" y="2995567"/>
                </a:lnTo>
                <a:lnTo>
                  <a:pt x="1979802" y="2994121"/>
                </a:lnTo>
                <a:cubicBezTo>
                  <a:pt x="1346650" y="2966232"/>
                  <a:pt x="758140" y="2649162"/>
                  <a:pt x="386677" y="2129712"/>
                </a:cubicBezTo>
                <a:cubicBezTo>
                  <a:pt x="-9331" y="1575938"/>
                  <a:pt x="-108092" y="862864"/>
                  <a:pt x="122492" y="222238"/>
                </a:cubicBezTo>
                <a:lnTo>
                  <a:pt x="124779" y="223062"/>
                </a:lnTo>
                <a:lnTo>
                  <a:pt x="132623" y="197793"/>
                </a:lnTo>
                <a:cubicBezTo>
                  <a:pt x="181786" y="81559"/>
                  <a:pt x="296881" y="0"/>
                  <a:pt x="431023" y="0"/>
                </a:cubicBezTo>
                <a:close/>
              </a:path>
            </a:pathLst>
          </a:custGeom>
          <a:gradFill flip="none" rotWithShape="1">
            <a:gsLst>
              <a:gs pos="83000">
                <a:schemeClr val="tx2"/>
              </a:gs>
              <a:gs pos="0">
                <a:schemeClr val="accent1"/>
              </a:gs>
            </a:gsLst>
            <a:lin ang="0" scaled="1"/>
            <a:tileRect/>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201" name="Freeform: Shape 2200">
            <a:extLst>
              <a:ext uri="{FF2B5EF4-FFF2-40B4-BE49-F238E27FC236}">
                <a16:creationId xmlns:a16="http://schemas.microsoft.com/office/drawing/2014/main" id="{C7E5B105-5889-CC41-BFC4-4E13B3F2CDEE}"/>
              </a:ext>
              <a:ext uri="{C183D7F6-B498-43B3-948B-1728B52AA6E4}">
                <adec:decorative xmlns:adec="http://schemas.microsoft.com/office/drawing/2017/decorative" val="1"/>
              </a:ext>
            </a:extLst>
          </p:cNvPr>
          <p:cNvSpPr/>
          <p:nvPr/>
        </p:nvSpPr>
        <p:spPr bwMode="auto">
          <a:xfrm>
            <a:off x="282377" y="1505094"/>
            <a:ext cx="4989614" cy="4743915"/>
          </a:xfrm>
          <a:custGeom>
            <a:avLst/>
            <a:gdLst>
              <a:gd name="connsiteX0" fmla="*/ 0 w 5271991"/>
              <a:gd name="connsiteY0" fmla="*/ 0 h 4742560"/>
              <a:gd name="connsiteX1" fmla="*/ 5271991 w 5271991"/>
              <a:gd name="connsiteY1" fmla="*/ 0 h 4742560"/>
              <a:gd name="connsiteX2" fmla="*/ 5119928 w 5271991"/>
              <a:gd name="connsiteY2" fmla="*/ 55655 h 4742560"/>
              <a:gd name="connsiteX3" fmla="*/ 3585029 w 5271991"/>
              <a:gd name="connsiteY3" fmla="*/ 2371280 h 4742560"/>
              <a:gd name="connsiteX4" fmla="*/ 5119928 w 5271991"/>
              <a:gd name="connsiteY4" fmla="*/ 4686905 h 4742560"/>
              <a:gd name="connsiteX5" fmla="*/ 5271991 w 5271991"/>
              <a:gd name="connsiteY5" fmla="*/ 4742560 h 4742560"/>
              <a:gd name="connsiteX6" fmla="*/ 0 w 5271991"/>
              <a:gd name="connsiteY6" fmla="*/ 4742560 h 474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71991" h="4742560">
                <a:moveTo>
                  <a:pt x="0" y="0"/>
                </a:moveTo>
                <a:lnTo>
                  <a:pt x="5271991" y="0"/>
                </a:lnTo>
                <a:lnTo>
                  <a:pt x="5119928" y="55655"/>
                </a:lnTo>
                <a:cubicBezTo>
                  <a:pt x="4217933" y="437167"/>
                  <a:pt x="3585029" y="1330312"/>
                  <a:pt x="3585029" y="2371280"/>
                </a:cubicBezTo>
                <a:cubicBezTo>
                  <a:pt x="3585029" y="3412248"/>
                  <a:pt x="4217933" y="4305393"/>
                  <a:pt x="5119928" y="4686905"/>
                </a:cubicBezTo>
                <a:lnTo>
                  <a:pt x="5271991" y="4742560"/>
                </a:lnTo>
                <a:lnTo>
                  <a:pt x="0" y="474256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10" name="Oval 2109">
            <a:extLst>
              <a:ext uri="{FF2B5EF4-FFF2-40B4-BE49-F238E27FC236}">
                <a16:creationId xmlns:a16="http://schemas.microsoft.com/office/drawing/2014/main" id="{FADF532D-7CCF-70C8-F44E-F2BE2908E7F9}"/>
              </a:ext>
              <a:ext uri="{C183D7F6-B498-43B3-948B-1728B52AA6E4}">
                <adec:decorative xmlns:adec="http://schemas.microsoft.com/office/drawing/2017/decorative" val="1"/>
              </a:ext>
            </a:extLst>
          </p:cNvPr>
          <p:cNvSpPr/>
          <p:nvPr/>
        </p:nvSpPr>
        <p:spPr bwMode="auto">
          <a:xfrm>
            <a:off x="7560349" y="3225815"/>
            <a:ext cx="468754" cy="468754"/>
          </a:xfrm>
          <a:prstGeom prst="ellipse">
            <a:avLst/>
          </a:prstGeom>
          <a:gradFill flip="none" rotWithShape="1">
            <a:gsLst>
              <a:gs pos="0">
                <a:srgbClr val="003C6A"/>
              </a:gs>
              <a:gs pos="100000">
                <a:schemeClr val="accent1">
                  <a:lumMod val="75000"/>
                </a:schemeClr>
              </a:gs>
            </a:gsLst>
            <a:lin ang="10800000" scaled="1"/>
            <a:tileRect/>
          </a:gradFill>
          <a:ln w="12700">
            <a:no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02" name="Rectangle 2101">
            <a:extLst>
              <a:ext uri="{FF2B5EF4-FFF2-40B4-BE49-F238E27FC236}">
                <a16:creationId xmlns:a16="http://schemas.microsoft.com/office/drawing/2014/main" id="{92760401-5DF8-A82F-0B38-4F12A692D651}"/>
              </a:ext>
              <a:ext uri="{C183D7F6-B498-43B3-948B-1728B52AA6E4}">
                <adec:decorative xmlns:adec="http://schemas.microsoft.com/office/drawing/2017/decorative" val="1"/>
              </a:ext>
            </a:extLst>
          </p:cNvPr>
          <p:cNvSpPr/>
          <p:nvPr/>
        </p:nvSpPr>
        <p:spPr>
          <a:xfrm rot="18696989">
            <a:off x="3952204" y="1775708"/>
            <a:ext cx="3820619" cy="3838325"/>
          </a:xfrm>
          <a:prstGeom prst="rect">
            <a:avLst/>
          </a:prstGeom>
          <a:noFill/>
        </p:spPr>
        <p:txBody>
          <a:bodyPr wrap="none" lIns="91440" tIns="45720" rIns="91440" bIns="4572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0"/>
                <a:solidFill>
                  <a:srgbClr val="FFFFFF"/>
                </a:solidFill>
                <a:effectLst/>
                <a:uLnTx/>
                <a:uFillTx/>
                <a:latin typeface="Segoe UI Semibold"/>
                <a:ea typeface="+mn-ea"/>
                <a:cs typeface="Segoe UI Semibold" panose="020B0502040204020203" pitchFamily="34" charset="0"/>
              </a:rPr>
              <a:t>Improve</a:t>
            </a:r>
            <a:br>
              <a:rPr kumimoji="0" lang="en-US" sz="1400" b="0" i="0" u="none" strike="noStrike" kern="1200" cap="none" spc="0" normalizeH="0" baseline="0" noProof="0">
                <a:ln w="0"/>
                <a:solidFill>
                  <a:srgbClr val="FFFFFF"/>
                </a:solidFill>
                <a:effectLst/>
                <a:uLnTx/>
                <a:uFillTx/>
                <a:latin typeface="Segoe UI Semibold"/>
                <a:ea typeface="+mn-ea"/>
                <a:cs typeface="Segoe UI Semibold" panose="020B0502040204020203" pitchFamily="34" charset="0"/>
              </a:rPr>
            </a:br>
            <a:r>
              <a:rPr kumimoji="0" lang="en-US" sz="1400" b="0" i="0" u="none" strike="noStrike" kern="1200" cap="none" spc="0" normalizeH="0" baseline="0" noProof="0">
                <a:ln w="0"/>
                <a:solidFill>
                  <a:srgbClr val="FFFFFF"/>
                </a:solidFill>
                <a:effectLst/>
                <a:uLnTx/>
                <a:uFillTx/>
                <a:latin typeface="Segoe UI Semibold"/>
                <a:ea typeface="+mn-ea"/>
                <a:cs typeface="Segoe UI Semibold" panose="020B0502040204020203" pitchFamily="34" charset="0"/>
              </a:rPr>
              <a:t>Efficiency</a:t>
            </a:r>
          </a:p>
        </p:txBody>
      </p:sp>
      <p:sp>
        <p:nvSpPr>
          <p:cNvPr id="2108" name="Rectangle 2107">
            <a:extLst>
              <a:ext uri="{FF2B5EF4-FFF2-40B4-BE49-F238E27FC236}">
                <a16:creationId xmlns:a16="http://schemas.microsoft.com/office/drawing/2014/main" id="{57BECEB0-8066-34CB-0D6F-1C4E96DF5000}"/>
              </a:ext>
              <a:ext uri="{C183D7F6-B498-43B3-948B-1728B52AA6E4}">
                <adec:decorative xmlns:adec="http://schemas.microsoft.com/office/drawing/2017/decorative" val="1"/>
              </a:ext>
            </a:extLst>
          </p:cNvPr>
          <p:cNvSpPr/>
          <p:nvPr/>
        </p:nvSpPr>
        <p:spPr>
          <a:xfrm>
            <a:off x="4187838" y="2274926"/>
            <a:ext cx="3820618" cy="3838324"/>
          </a:xfrm>
          <a:prstGeom prst="rect">
            <a:avLst/>
          </a:prstGeom>
          <a:noFill/>
        </p:spPr>
        <p:txBody>
          <a:bodyPr wrap="none" lIns="91440" tIns="45720" rIns="91440" bIns="45720">
            <a:prstTxWarp prst="textArchUp">
              <a:avLst>
                <a:gd name="adj" fmla="val 10762638"/>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0"/>
                <a:solidFill>
                  <a:srgbClr val="FFFFFF"/>
                </a:solidFill>
                <a:effectLst/>
                <a:uLnTx/>
                <a:uFillTx/>
                <a:latin typeface="Segoe UI Semibold"/>
                <a:ea typeface="+mn-ea"/>
                <a:cs typeface="Segoe UI Semibold" panose="020B0502040204020203" pitchFamily="34" charset="0"/>
              </a:rPr>
              <a:t>Accelerate</a:t>
            </a:r>
            <a:br>
              <a:rPr kumimoji="0" lang="en-US" sz="1400" b="0" i="0" u="none" strike="noStrike" kern="1200" cap="none" spc="0" normalizeH="0" baseline="0" noProof="0">
                <a:ln w="0"/>
                <a:solidFill>
                  <a:srgbClr val="FFFFFF"/>
                </a:solidFill>
                <a:effectLst/>
                <a:uLnTx/>
                <a:uFillTx/>
                <a:latin typeface="Segoe UI Semibold"/>
                <a:ea typeface="+mn-ea"/>
                <a:cs typeface="Segoe UI Semibold" panose="020B0502040204020203" pitchFamily="34" charset="0"/>
              </a:rPr>
            </a:br>
            <a:r>
              <a:rPr kumimoji="0" lang="en-US" sz="1400" b="0" i="0" u="none" strike="noStrike" kern="1200" cap="none" spc="0" normalizeH="0" baseline="0" noProof="0">
                <a:ln w="0"/>
                <a:solidFill>
                  <a:srgbClr val="FFFFFF"/>
                </a:solidFill>
                <a:effectLst/>
                <a:uLnTx/>
                <a:uFillTx/>
                <a:latin typeface="Segoe UI Semibold"/>
                <a:ea typeface="+mn-ea"/>
                <a:cs typeface="Segoe UI Semibold" panose="020B0502040204020203" pitchFamily="34" charset="0"/>
              </a:rPr>
              <a:t>Learning</a:t>
            </a:r>
          </a:p>
        </p:txBody>
      </p:sp>
      <p:sp>
        <p:nvSpPr>
          <p:cNvPr id="2121" name="Oval 2120">
            <a:extLst>
              <a:ext uri="{FF2B5EF4-FFF2-40B4-BE49-F238E27FC236}">
                <a16:creationId xmlns:a16="http://schemas.microsoft.com/office/drawing/2014/main" id="{7872DDE8-BABE-34B0-1E46-3F1DE7A18BE4}"/>
              </a:ext>
              <a:ext uri="{C183D7F6-B498-43B3-948B-1728B52AA6E4}">
                <adec:decorative xmlns:adec="http://schemas.microsoft.com/office/drawing/2017/decorative" val="1"/>
              </a:ext>
            </a:extLst>
          </p:cNvPr>
          <p:cNvSpPr>
            <a:spLocks noChangeAspect="1"/>
          </p:cNvSpPr>
          <p:nvPr/>
        </p:nvSpPr>
        <p:spPr bwMode="auto">
          <a:xfrm>
            <a:off x="5011872" y="2828925"/>
            <a:ext cx="2175772" cy="2175772"/>
          </a:xfrm>
          <a:prstGeom prst="ellipse">
            <a:avLst/>
          </a:prstGeom>
          <a:gradFill>
            <a:gsLst>
              <a:gs pos="0">
                <a:srgbClr val="0078D4"/>
              </a:gs>
              <a:gs pos="100000">
                <a:srgbClr val="243A5E"/>
              </a:gs>
            </a:gsLst>
            <a:lin ang="27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92" tIns="131674" rIns="164592" bIns="13167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FFFFFF"/>
                </a:solidFill>
                <a:latin typeface="Segoe UI"/>
              </a:defRPr>
            </a:lvl1pPr>
            <a:lvl2pPr marL="457183" algn="l" defTabSz="914367" rtl="0" eaLnBrk="1" latinLnBrk="0" hangingPunct="1">
              <a:defRPr sz="1765" kern="1200">
                <a:solidFill>
                  <a:srgbClr val="FFFFFF"/>
                </a:solidFill>
                <a:latin typeface="Segoe UI"/>
              </a:defRPr>
            </a:lvl2pPr>
            <a:lvl3pPr marL="914367" algn="l" defTabSz="914367" rtl="0" eaLnBrk="1" latinLnBrk="0" hangingPunct="1">
              <a:defRPr sz="1765" kern="1200">
                <a:solidFill>
                  <a:srgbClr val="FFFFFF"/>
                </a:solidFill>
                <a:latin typeface="Segoe UI"/>
              </a:defRPr>
            </a:lvl3pPr>
            <a:lvl4pPr marL="1371550" algn="l" defTabSz="914367" rtl="0" eaLnBrk="1" latinLnBrk="0" hangingPunct="1">
              <a:defRPr sz="1765" kern="1200">
                <a:solidFill>
                  <a:srgbClr val="FFFFFF"/>
                </a:solidFill>
                <a:latin typeface="Segoe UI"/>
              </a:defRPr>
            </a:lvl4pPr>
            <a:lvl5pPr marL="1828734" algn="l" defTabSz="914367" rtl="0" eaLnBrk="1" latinLnBrk="0" hangingPunct="1">
              <a:defRPr sz="1765" kern="1200">
                <a:solidFill>
                  <a:srgbClr val="FFFFFF"/>
                </a:solidFill>
                <a:latin typeface="Segoe UI"/>
              </a:defRPr>
            </a:lvl5pPr>
            <a:lvl6pPr marL="2285918" algn="l" defTabSz="914367" rtl="0" eaLnBrk="1" latinLnBrk="0" hangingPunct="1">
              <a:defRPr sz="1765" kern="1200">
                <a:solidFill>
                  <a:srgbClr val="FFFFFF"/>
                </a:solidFill>
                <a:latin typeface="Segoe UI"/>
              </a:defRPr>
            </a:lvl6pPr>
            <a:lvl7pPr marL="2743101" algn="l" defTabSz="914367" rtl="0" eaLnBrk="1" latinLnBrk="0" hangingPunct="1">
              <a:defRPr sz="1765" kern="1200">
                <a:solidFill>
                  <a:srgbClr val="FFFFFF"/>
                </a:solidFill>
                <a:latin typeface="Segoe UI"/>
              </a:defRPr>
            </a:lvl7pPr>
            <a:lvl8pPr marL="3200284" algn="l" defTabSz="914367" rtl="0" eaLnBrk="1" latinLnBrk="0" hangingPunct="1">
              <a:defRPr sz="1765" kern="1200">
                <a:solidFill>
                  <a:srgbClr val="FFFFFF"/>
                </a:solidFill>
                <a:latin typeface="Segoe UI"/>
              </a:defRPr>
            </a:lvl8pPr>
            <a:lvl9pPr marL="3657469" algn="l" defTabSz="914367" rtl="0" eaLnBrk="1" latinLnBrk="0" hangingPunct="1">
              <a:defRPr sz="1765" kern="1200">
                <a:solidFill>
                  <a:srgbClr val="FFFFFF"/>
                </a:solidFill>
                <a:latin typeface="Segoe UI"/>
              </a:defRPr>
            </a:lvl9pPr>
          </a:lstStyle>
          <a:p>
            <a:pPr marL="0" marR="0" lvl="0" indent="0" algn="ctr" defTabSz="822930" rtl="0" eaLnBrk="1" fontAlgn="auto" latinLnBrk="0" hangingPunct="1">
              <a:lnSpc>
                <a:spcPct val="100000"/>
              </a:lnSpc>
              <a:spcBef>
                <a:spcPts val="0"/>
              </a:spcBef>
              <a:spcAft>
                <a:spcPts val="0"/>
              </a:spcAft>
              <a:buClrTx/>
              <a:buSzTx/>
              <a:buFontTx/>
              <a:buNone/>
              <a:tabLst/>
              <a:defRPr/>
            </a:pPr>
            <a:endParaRPr kumimoji="0" lang="en-US" sz="1440" b="0" i="0" u="none" strike="noStrike" kern="0" cap="none" spc="0" normalizeH="0" baseline="0" noProof="0">
              <a:ln>
                <a:noFill/>
              </a:ln>
              <a:noFill/>
              <a:effectLst/>
              <a:uLnTx/>
              <a:uFillTx/>
              <a:latin typeface="Segoe UI Semibold"/>
              <a:ea typeface="+mn-ea"/>
              <a:cs typeface="Segoe UI" panose="020B0502040204020203" pitchFamily="34" charset="0"/>
            </a:endParaRPr>
          </a:p>
        </p:txBody>
      </p:sp>
      <p:sp>
        <p:nvSpPr>
          <p:cNvPr id="2122" name="TextBox 2">
            <a:extLst>
              <a:ext uri="{FF2B5EF4-FFF2-40B4-BE49-F238E27FC236}">
                <a16:creationId xmlns:a16="http://schemas.microsoft.com/office/drawing/2014/main" id="{540E11AA-C6E1-9963-359A-BC14F195F29B}"/>
              </a:ext>
            </a:extLst>
          </p:cNvPr>
          <p:cNvSpPr txBox="1">
            <a:spLocks noChangeAspect="1"/>
          </p:cNvSpPr>
          <p:nvPr/>
        </p:nvSpPr>
        <p:spPr>
          <a:xfrm>
            <a:off x="5197244" y="3014299"/>
            <a:ext cx="1805028" cy="1805024"/>
          </a:xfrm>
          <a:prstGeom prst="rect">
            <a:avLst/>
          </a:prstGeom>
          <a:noFill/>
        </p:spPr>
        <p:txBody>
          <a:bodyPr spcFirstLastPara="1" wrap="none" lIns="0" tIns="0" rIns="0" bIns="0" numCol="1" rtlCol="0">
            <a:prstTxWarp prst="textArchUp">
              <a:avLst/>
            </a:prstTxWarp>
            <a:spAutoFit/>
          </a:bodyPr>
          <a:lstStyle>
            <a:defPPr>
              <a:defRPr lang="en-US"/>
            </a:defPPr>
            <a:lvl1pPr marL="0" algn="l" defTabSz="914367" rtl="0" eaLnBrk="1" latinLnBrk="0" hangingPunct="1">
              <a:defRPr sz="1765" kern="1200">
                <a:solidFill>
                  <a:srgbClr val="000000"/>
                </a:solidFill>
                <a:latin typeface="Segoe UI"/>
              </a:defRPr>
            </a:lvl1pPr>
            <a:lvl2pPr marL="457183" algn="l" defTabSz="914367" rtl="0" eaLnBrk="1" latinLnBrk="0" hangingPunct="1">
              <a:defRPr sz="1765" kern="1200">
                <a:solidFill>
                  <a:srgbClr val="000000"/>
                </a:solidFill>
                <a:latin typeface="Segoe UI"/>
              </a:defRPr>
            </a:lvl2pPr>
            <a:lvl3pPr marL="914367" algn="l" defTabSz="914367" rtl="0" eaLnBrk="1" latinLnBrk="0" hangingPunct="1">
              <a:defRPr sz="1765" kern="1200">
                <a:solidFill>
                  <a:srgbClr val="000000"/>
                </a:solidFill>
                <a:latin typeface="Segoe UI"/>
              </a:defRPr>
            </a:lvl3pPr>
            <a:lvl4pPr marL="1371550" algn="l" defTabSz="914367" rtl="0" eaLnBrk="1" latinLnBrk="0" hangingPunct="1">
              <a:defRPr sz="1765" kern="1200">
                <a:solidFill>
                  <a:srgbClr val="000000"/>
                </a:solidFill>
                <a:latin typeface="Segoe UI"/>
              </a:defRPr>
            </a:lvl4pPr>
            <a:lvl5pPr marL="1828734" algn="l" defTabSz="914367" rtl="0" eaLnBrk="1" latinLnBrk="0" hangingPunct="1">
              <a:defRPr sz="1765" kern="1200">
                <a:solidFill>
                  <a:srgbClr val="000000"/>
                </a:solidFill>
                <a:latin typeface="Segoe UI"/>
              </a:defRPr>
            </a:lvl5pPr>
            <a:lvl6pPr marL="2285918" algn="l" defTabSz="914367" rtl="0" eaLnBrk="1" latinLnBrk="0" hangingPunct="1">
              <a:defRPr sz="1765" kern="1200">
                <a:solidFill>
                  <a:srgbClr val="000000"/>
                </a:solidFill>
                <a:latin typeface="Segoe UI"/>
              </a:defRPr>
            </a:lvl6pPr>
            <a:lvl7pPr marL="2743101" algn="l" defTabSz="914367" rtl="0" eaLnBrk="1" latinLnBrk="0" hangingPunct="1">
              <a:defRPr sz="1765" kern="1200">
                <a:solidFill>
                  <a:srgbClr val="000000"/>
                </a:solidFill>
                <a:latin typeface="Segoe UI"/>
              </a:defRPr>
            </a:lvl7pPr>
            <a:lvl8pPr marL="3200284" algn="l" defTabSz="914367" rtl="0" eaLnBrk="1" latinLnBrk="0" hangingPunct="1">
              <a:defRPr sz="1765" kern="1200">
                <a:solidFill>
                  <a:srgbClr val="000000"/>
                </a:solidFill>
                <a:latin typeface="Segoe UI"/>
              </a:defRPr>
            </a:lvl8pPr>
            <a:lvl9pPr marL="3657469" algn="l" defTabSz="914367" rtl="0" eaLnBrk="1" latinLnBrk="0" hangingPunct="1">
              <a:defRPr sz="1765" kern="1200">
                <a:solidFill>
                  <a:srgbClr val="000000"/>
                </a:solidFill>
                <a:latin typeface="Segoe UI"/>
              </a:defRPr>
            </a:lvl9pPr>
          </a:lstStyle>
          <a:p>
            <a:pPr marL="0" marR="0" lvl="0" indent="0" algn="ctr" defTabSz="82293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1084">
                      <a:srgbClr val="FFFFFF"/>
                    </a:gs>
                    <a:gs pos="83000">
                      <a:srgbClr val="FFFFFF"/>
                    </a:gs>
                  </a:gsLst>
                  <a:lin ang="2700000" scaled="0"/>
                </a:gradFill>
                <a:effectLst/>
                <a:uLnTx/>
                <a:uFillTx/>
                <a:latin typeface="Segoe UI Semibold"/>
                <a:ea typeface="+mn-ea"/>
                <a:cs typeface="+mn-cs"/>
              </a:rPr>
              <a:t>INCLUSIVELY DESIGNED</a:t>
            </a:r>
          </a:p>
        </p:txBody>
      </p:sp>
      <p:sp>
        <p:nvSpPr>
          <p:cNvPr id="2123" name="TextBox 3">
            <a:extLst>
              <a:ext uri="{FF2B5EF4-FFF2-40B4-BE49-F238E27FC236}">
                <a16:creationId xmlns:a16="http://schemas.microsoft.com/office/drawing/2014/main" id="{ADEF9766-E292-EB85-7B0C-53735C6B01E1}"/>
              </a:ext>
            </a:extLst>
          </p:cNvPr>
          <p:cNvSpPr txBox="1">
            <a:spLocks noChangeAspect="1"/>
          </p:cNvSpPr>
          <p:nvPr/>
        </p:nvSpPr>
        <p:spPr>
          <a:xfrm>
            <a:off x="5176910" y="2978410"/>
            <a:ext cx="1878824" cy="1897333"/>
          </a:xfrm>
          <a:prstGeom prst="rect">
            <a:avLst/>
          </a:prstGeom>
          <a:noFill/>
        </p:spPr>
        <p:txBody>
          <a:bodyPr spcFirstLastPara="1" wrap="none" lIns="0" tIns="0" rIns="0" bIns="0" numCol="1" rtlCol="0">
            <a:prstTxWarp prst="textArchDown">
              <a:avLst>
                <a:gd name="adj" fmla="val 20209837"/>
              </a:avLst>
            </a:prstTxWarp>
            <a:spAutoFit/>
          </a:bodyPr>
          <a:lstStyle>
            <a:defPPr>
              <a:defRPr lang="en-US"/>
            </a:defPPr>
            <a:lvl1pPr marL="0" algn="l" defTabSz="914367" rtl="0" eaLnBrk="1" latinLnBrk="0" hangingPunct="1">
              <a:defRPr sz="1765" kern="1200">
                <a:solidFill>
                  <a:srgbClr val="000000"/>
                </a:solidFill>
                <a:latin typeface="Segoe UI"/>
              </a:defRPr>
            </a:lvl1pPr>
            <a:lvl2pPr marL="457183" algn="l" defTabSz="914367" rtl="0" eaLnBrk="1" latinLnBrk="0" hangingPunct="1">
              <a:defRPr sz="1765" kern="1200">
                <a:solidFill>
                  <a:srgbClr val="000000"/>
                </a:solidFill>
                <a:latin typeface="Segoe UI"/>
              </a:defRPr>
            </a:lvl2pPr>
            <a:lvl3pPr marL="914367" algn="l" defTabSz="914367" rtl="0" eaLnBrk="1" latinLnBrk="0" hangingPunct="1">
              <a:defRPr sz="1765" kern="1200">
                <a:solidFill>
                  <a:srgbClr val="000000"/>
                </a:solidFill>
                <a:latin typeface="Segoe UI"/>
              </a:defRPr>
            </a:lvl3pPr>
            <a:lvl4pPr marL="1371550" algn="l" defTabSz="914367" rtl="0" eaLnBrk="1" latinLnBrk="0" hangingPunct="1">
              <a:defRPr sz="1765" kern="1200">
                <a:solidFill>
                  <a:srgbClr val="000000"/>
                </a:solidFill>
                <a:latin typeface="Segoe UI"/>
              </a:defRPr>
            </a:lvl4pPr>
            <a:lvl5pPr marL="1828734" algn="l" defTabSz="914367" rtl="0" eaLnBrk="1" latinLnBrk="0" hangingPunct="1">
              <a:defRPr sz="1765" kern="1200">
                <a:solidFill>
                  <a:srgbClr val="000000"/>
                </a:solidFill>
                <a:latin typeface="Segoe UI"/>
              </a:defRPr>
            </a:lvl5pPr>
            <a:lvl6pPr marL="2285918" algn="l" defTabSz="914367" rtl="0" eaLnBrk="1" latinLnBrk="0" hangingPunct="1">
              <a:defRPr sz="1765" kern="1200">
                <a:solidFill>
                  <a:srgbClr val="000000"/>
                </a:solidFill>
                <a:latin typeface="Segoe UI"/>
              </a:defRPr>
            </a:lvl6pPr>
            <a:lvl7pPr marL="2743101" algn="l" defTabSz="914367" rtl="0" eaLnBrk="1" latinLnBrk="0" hangingPunct="1">
              <a:defRPr sz="1765" kern="1200">
                <a:solidFill>
                  <a:srgbClr val="000000"/>
                </a:solidFill>
                <a:latin typeface="Segoe UI"/>
              </a:defRPr>
            </a:lvl7pPr>
            <a:lvl8pPr marL="3200284" algn="l" defTabSz="914367" rtl="0" eaLnBrk="1" latinLnBrk="0" hangingPunct="1">
              <a:defRPr sz="1765" kern="1200">
                <a:solidFill>
                  <a:srgbClr val="000000"/>
                </a:solidFill>
                <a:latin typeface="Segoe UI"/>
              </a:defRPr>
            </a:lvl8pPr>
            <a:lvl9pPr marL="3657469" algn="l" defTabSz="914367" rtl="0" eaLnBrk="1" latinLnBrk="0" hangingPunct="1">
              <a:defRPr sz="1765" kern="1200">
                <a:solidFill>
                  <a:srgbClr val="000000"/>
                </a:solidFill>
                <a:latin typeface="Segoe UI"/>
              </a:defRPr>
            </a:lvl9pPr>
          </a:lstStyle>
          <a:p>
            <a:pPr marL="0" marR="0" lvl="0" indent="0" algn="ctr" defTabSz="82293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1084">
                      <a:srgbClr val="FFFFFF"/>
                    </a:gs>
                    <a:gs pos="83000">
                      <a:srgbClr val="FFFFFF"/>
                    </a:gs>
                  </a:gsLst>
                  <a:lin ang="2700000" scaled="0"/>
                </a:gradFill>
                <a:effectLst/>
                <a:uLnTx/>
                <a:uFillTx/>
                <a:latin typeface="Segoe UI Semibold"/>
                <a:ea typeface="+mn-ea"/>
                <a:cs typeface="+mn-cs"/>
              </a:rPr>
              <a:t>SIMPLIFIED AND SECURE IT</a:t>
            </a:r>
          </a:p>
        </p:txBody>
      </p:sp>
      <p:sp>
        <p:nvSpPr>
          <p:cNvPr id="2126" name="Rectangle 2125">
            <a:extLst>
              <a:ext uri="{FF2B5EF4-FFF2-40B4-BE49-F238E27FC236}">
                <a16:creationId xmlns:a16="http://schemas.microsoft.com/office/drawing/2014/main" id="{F095DCC2-BDBC-7182-2061-95E96542D34C}"/>
              </a:ext>
            </a:extLst>
          </p:cNvPr>
          <p:cNvSpPr>
            <a:spLocks noChangeAspect="1"/>
          </p:cNvSpPr>
          <p:nvPr/>
        </p:nvSpPr>
        <p:spPr bwMode="auto">
          <a:xfrm>
            <a:off x="5529443" y="3664699"/>
            <a:ext cx="1124257" cy="504104"/>
          </a:xfrm>
          <a:prstGeom prst="rect">
            <a:avLst/>
          </a:prstGeom>
          <a:no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FFFFFF"/>
                </a:solidFill>
                <a:latin typeface="Segoe UI"/>
              </a:defRPr>
            </a:lvl1pPr>
            <a:lvl2pPr marL="457183" algn="l" defTabSz="914367" rtl="0" eaLnBrk="1" latinLnBrk="0" hangingPunct="1">
              <a:defRPr sz="1765" kern="1200">
                <a:solidFill>
                  <a:srgbClr val="FFFFFF"/>
                </a:solidFill>
                <a:latin typeface="Segoe UI"/>
              </a:defRPr>
            </a:lvl2pPr>
            <a:lvl3pPr marL="914367" algn="l" defTabSz="914367" rtl="0" eaLnBrk="1" latinLnBrk="0" hangingPunct="1">
              <a:defRPr sz="1765" kern="1200">
                <a:solidFill>
                  <a:srgbClr val="FFFFFF"/>
                </a:solidFill>
                <a:latin typeface="Segoe UI"/>
              </a:defRPr>
            </a:lvl3pPr>
            <a:lvl4pPr marL="1371550" algn="l" defTabSz="914367" rtl="0" eaLnBrk="1" latinLnBrk="0" hangingPunct="1">
              <a:defRPr sz="1765" kern="1200">
                <a:solidFill>
                  <a:srgbClr val="FFFFFF"/>
                </a:solidFill>
                <a:latin typeface="Segoe UI"/>
              </a:defRPr>
            </a:lvl4pPr>
            <a:lvl5pPr marL="1828734" algn="l" defTabSz="914367" rtl="0" eaLnBrk="1" latinLnBrk="0" hangingPunct="1">
              <a:defRPr sz="1765" kern="1200">
                <a:solidFill>
                  <a:srgbClr val="FFFFFF"/>
                </a:solidFill>
                <a:latin typeface="Segoe UI"/>
              </a:defRPr>
            </a:lvl5pPr>
            <a:lvl6pPr marL="2285918" algn="l" defTabSz="914367" rtl="0" eaLnBrk="1" latinLnBrk="0" hangingPunct="1">
              <a:defRPr sz="1765" kern="1200">
                <a:solidFill>
                  <a:srgbClr val="FFFFFF"/>
                </a:solidFill>
                <a:latin typeface="Segoe UI"/>
              </a:defRPr>
            </a:lvl6pPr>
            <a:lvl7pPr marL="2743101" algn="l" defTabSz="914367" rtl="0" eaLnBrk="1" latinLnBrk="0" hangingPunct="1">
              <a:defRPr sz="1765" kern="1200">
                <a:solidFill>
                  <a:srgbClr val="FFFFFF"/>
                </a:solidFill>
                <a:latin typeface="Segoe UI"/>
              </a:defRPr>
            </a:lvl7pPr>
            <a:lvl8pPr marL="3200284" algn="l" defTabSz="914367" rtl="0" eaLnBrk="1" latinLnBrk="0" hangingPunct="1">
              <a:defRPr sz="1765" kern="1200">
                <a:solidFill>
                  <a:srgbClr val="FFFFFF"/>
                </a:solidFill>
                <a:latin typeface="Segoe UI"/>
              </a:defRPr>
            </a:lvl8pPr>
            <a:lvl9pPr marL="3657469" algn="l" defTabSz="914367" rtl="0" eaLnBrk="1" latinLnBrk="0" hangingPunct="1">
              <a:defRPr sz="1765" kern="1200">
                <a:solidFill>
                  <a:srgbClr val="FFFFFF"/>
                </a:solidFill>
                <a:latin typeface="Segoe UI"/>
              </a:defRPr>
            </a:lvl9pPr>
          </a:lstStyle>
          <a:p>
            <a:pPr marL="0" marR="0" lvl="0" indent="0" algn="ctr" defTabSz="82269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Enabling</a:t>
            </a:r>
          </a:p>
          <a:p>
            <a:pPr marL="0" marR="0" lvl="0" indent="0" algn="ctr" defTabSz="82269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Equitable</a:t>
            </a:r>
          </a:p>
          <a:p>
            <a:pPr marL="0" marR="0" lvl="0" indent="0" algn="ctr" defTabSz="82269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Education</a:t>
            </a:r>
          </a:p>
        </p:txBody>
      </p:sp>
      <p:sp>
        <p:nvSpPr>
          <p:cNvPr id="2129" name="Oval 2128">
            <a:extLst>
              <a:ext uri="{FF2B5EF4-FFF2-40B4-BE49-F238E27FC236}">
                <a16:creationId xmlns:a16="http://schemas.microsoft.com/office/drawing/2014/main" id="{7B38C486-6570-36A9-2A8D-61DBD0204622}"/>
              </a:ext>
              <a:ext uri="{C183D7F6-B498-43B3-948B-1728B52AA6E4}">
                <adec:decorative xmlns:adec="http://schemas.microsoft.com/office/drawing/2017/decorative" val="1"/>
              </a:ext>
            </a:extLst>
          </p:cNvPr>
          <p:cNvSpPr>
            <a:spLocks noChangeAspect="1"/>
          </p:cNvSpPr>
          <p:nvPr/>
        </p:nvSpPr>
        <p:spPr bwMode="auto">
          <a:xfrm>
            <a:off x="5316671" y="3133726"/>
            <a:ext cx="1566174" cy="1566170"/>
          </a:xfrm>
          <a:prstGeom prst="ellipse">
            <a:avLst/>
          </a:prstGeom>
          <a:noFill/>
          <a:ln w="12700" cap="flat" cmpd="sng" algn="ctr">
            <a:solidFill>
              <a:srgbClr val="FFFFFF">
                <a:alpha val="50000"/>
              </a:srgbClr>
            </a:solidFill>
            <a:prstDash val="solid"/>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92" tIns="131674" rIns="164592" bIns="13167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rgbClr val="FFFFFF"/>
                </a:solidFill>
                <a:latin typeface="Segoe UI"/>
              </a:defRPr>
            </a:lvl1pPr>
            <a:lvl2pPr marL="457183" algn="l" defTabSz="914367" rtl="0" eaLnBrk="1" latinLnBrk="0" hangingPunct="1">
              <a:defRPr sz="1765" kern="1200">
                <a:solidFill>
                  <a:srgbClr val="FFFFFF"/>
                </a:solidFill>
                <a:latin typeface="Segoe UI"/>
              </a:defRPr>
            </a:lvl2pPr>
            <a:lvl3pPr marL="914367" algn="l" defTabSz="914367" rtl="0" eaLnBrk="1" latinLnBrk="0" hangingPunct="1">
              <a:defRPr sz="1765" kern="1200">
                <a:solidFill>
                  <a:srgbClr val="FFFFFF"/>
                </a:solidFill>
                <a:latin typeface="Segoe UI"/>
              </a:defRPr>
            </a:lvl3pPr>
            <a:lvl4pPr marL="1371550" algn="l" defTabSz="914367" rtl="0" eaLnBrk="1" latinLnBrk="0" hangingPunct="1">
              <a:defRPr sz="1765" kern="1200">
                <a:solidFill>
                  <a:srgbClr val="FFFFFF"/>
                </a:solidFill>
                <a:latin typeface="Segoe UI"/>
              </a:defRPr>
            </a:lvl4pPr>
            <a:lvl5pPr marL="1828734" algn="l" defTabSz="914367" rtl="0" eaLnBrk="1" latinLnBrk="0" hangingPunct="1">
              <a:defRPr sz="1765" kern="1200">
                <a:solidFill>
                  <a:srgbClr val="FFFFFF"/>
                </a:solidFill>
                <a:latin typeface="Segoe UI"/>
              </a:defRPr>
            </a:lvl5pPr>
            <a:lvl6pPr marL="2285918" algn="l" defTabSz="914367" rtl="0" eaLnBrk="1" latinLnBrk="0" hangingPunct="1">
              <a:defRPr sz="1765" kern="1200">
                <a:solidFill>
                  <a:srgbClr val="FFFFFF"/>
                </a:solidFill>
                <a:latin typeface="Segoe UI"/>
              </a:defRPr>
            </a:lvl6pPr>
            <a:lvl7pPr marL="2743101" algn="l" defTabSz="914367" rtl="0" eaLnBrk="1" latinLnBrk="0" hangingPunct="1">
              <a:defRPr sz="1765" kern="1200">
                <a:solidFill>
                  <a:srgbClr val="FFFFFF"/>
                </a:solidFill>
                <a:latin typeface="Segoe UI"/>
              </a:defRPr>
            </a:lvl7pPr>
            <a:lvl8pPr marL="3200284" algn="l" defTabSz="914367" rtl="0" eaLnBrk="1" latinLnBrk="0" hangingPunct="1">
              <a:defRPr sz="1765" kern="1200">
                <a:solidFill>
                  <a:srgbClr val="FFFFFF"/>
                </a:solidFill>
                <a:latin typeface="Segoe UI"/>
              </a:defRPr>
            </a:lvl8pPr>
            <a:lvl9pPr marL="3657469" algn="l" defTabSz="914367" rtl="0" eaLnBrk="1" latinLnBrk="0" hangingPunct="1">
              <a:defRPr sz="1765" kern="1200">
                <a:solidFill>
                  <a:srgbClr val="FFFFFF"/>
                </a:solidFill>
                <a:latin typeface="Segoe UI"/>
              </a:defRPr>
            </a:lvl9p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02" name="Freeform: Shape 2201">
            <a:extLst>
              <a:ext uri="{FF2B5EF4-FFF2-40B4-BE49-F238E27FC236}">
                <a16:creationId xmlns:a16="http://schemas.microsoft.com/office/drawing/2014/main" id="{058652A5-C48B-CCEE-C97E-E34FCC66FED7}"/>
              </a:ext>
              <a:ext uri="{C183D7F6-B498-43B3-948B-1728B52AA6E4}">
                <adec:decorative xmlns:adec="http://schemas.microsoft.com/office/drawing/2017/decorative" val="1"/>
              </a:ext>
            </a:extLst>
          </p:cNvPr>
          <p:cNvSpPr/>
          <p:nvPr/>
        </p:nvSpPr>
        <p:spPr bwMode="auto">
          <a:xfrm>
            <a:off x="6924305" y="1472751"/>
            <a:ext cx="4985318" cy="4743915"/>
          </a:xfrm>
          <a:custGeom>
            <a:avLst/>
            <a:gdLst>
              <a:gd name="connsiteX0" fmla="*/ 0 w 4985318"/>
              <a:gd name="connsiteY0" fmla="*/ 0 h 4742560"/>
              <a:gd name="connsiteX1" fmla="*/ 4985318 w 4985318"/>
              <a:gd name="connsiteY1" fmla="*/ 0 h 4742560"/>
              <a:gd name="connsiteX2" fmla="*/ 4985318 w 4985318"/>
              <a:gd name="connsiteY2" fmla="*/ 4742560 h 4742560"/>
              <a:gd name="connsiteX3" fmla="*/ 0 w 4985318"/>
              <a:gd name="connsiteY3" fmla="*/ 4742560 h 4742560"/>
              <a:gd name="connsiteX4" fmla="*/ 152061 w 4985318"/>
              <a:gd name="connsiteY4" fmla="*/ 4686905 h 4742560"/>
              <a:gd name="connsiteX5" fmla="*/ 1686960 w 4985318"/>
              <a:gd name="connsiteY5" fmla="*/ 2371280 h 4742560"/>
              <a:gd name="connsiteX6" fmla="*/ 152061 w 4985318"/>
              <a:gd name="connsiteY6" fmla="*/ 55655 h 474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85318" h="4742560">
                <a:moveTo>
                  <a:pt x="0" y="0"/>
                </a:moveTo>
                <a:lnTo>
                  <a:pt x="4985318" y="0"/>
                </a:lnTo>
                <a:lnTo>
                  <a:pt x="4985318" y="4742560"/>
                </a:lnTo>
                <a:lnTo>
                  <a:pt x="0" y="4742560"/>
                </a:lnTo>
                <a:lnTo>
                  <a:pt x="152061" y="4686905"/>
                </a:lnTo>
                <a:cubicBezTo>
                  <a:pt x="1054057" y="4305393"/>
                  <a:pt x="1686960" y="3412248"/>
                  <a:pt x="1686960" y="2371280"/>
                </a:cubicBezTo>
                <a:cubicBezTo>
                  <a:pt x="1686960" y="1330312"/>
                  <a:pt x="1054057" y="437167"/>
                  <a:pt x="152061" y="55655"/>
                </a:cubicBez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a:p>
            <a:pPr marL="0" marR="0" lvl="0" indent="0" algn="l" defTabSz="932472" rtl="0" eaLnBrk="1" fontAlgn="auto"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204" name="Oval 2203">
            <a:extLst>
              <a:ext uri="{FF2B5EF4-FFF2-40B4-BE49-F238E27FC236}">
                <a16:creationId xmlns:a16="http://schemas.microsoft.com/office/drawing/2014/main" id="{1DE1AD93-7A90-5DF7-428F-A3216A2D5C8D}"/>
              </a:ext>
              <a:ext uri="{C183D7F6-B498-43B3-948B-1728B52AA6E4}">
                <adec:decorative xmlns:adec="http://schemas.microsoft.com/office/drawing/2017/decorative" val="1"/>
              </a:ext>
            </a:extLst>
          </p:cNvPr>
          <p:cNvSpPr/>
          <p:nvPr/>
        </p:nvSpPr>
        <p:spPr bwMode="auto">
          <a:xfrm flipH="1">
            <a:off x="5442970" y="2933496"/>
            <a:ext cx="128953" cy="128953"/>
          </a:xfrm>
          <a:prstGeom prst="ellipse">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2205" name="Straight Connector 2204">
            <a:extLst>
              <a:ext uri="{FF2B5EF4-FFF2-40B4-BE49-F238E27FC236}">
                <a16:creationId xmlns:a16="http://schemas.microsoft.com/office/drawing/2014/main" id="{0829E1A7-B960-8A69-26D5-E2452CB2BEA8}"/>
              </a:ext>
              <a:ext uri="{C183D7F6-B498-43B3-948B-1728B52AA6E4}">
                <adec:decorative xmlns:adec="http://schemas.microsoft.com/office/drawing/2017/decorative" val="1"/>
              </a:ext>
            </a:extLst>
          </p:cNvPr>
          <p:cNvCxnSpPr>
            <a:cxnSpLocks/>
            <a:stCxn id="2204" idx="6"/>
          </p:cNvCxnSpPr>
          <p:nvPr/>
        </p:nvCxnSpPr>
        <p:spPr>
          <a:xfrm rot="10800000">
            <a:off x="4279900" y="2171701"/>
            <a:ext cx="1163070" cy="826273"/>
          </a:xfrm>
          <a:prstGeom prst="bentConnector3">
            <a:avLst>
              <a:gd name="adj1" fmla="val 50000"/>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30" name="Straight Connector 2229">
            <a:extLst>
              <a:ext uri="{FF2B5EF4-FFF2-40B4-BE49-F238E27FC236}">
                <a16:creationId xmlns:a16="http://schemas.microsoft.com/office/drawing/2014/main" id="{BEE032A1-EEDA-A3DA-8792-53BDD07156EA}"/>
              </a:ext>
              <a:ext uri="{C183D7F6-B498-43B3-948B-1728B52AA6E4}">
                <adec:decorative xmlns:adec="http://schemas.microsoft.com/office/drawing/2017/decorative" val="1"/>
              </a:ext>
            </a:extLst>
          </p:cNvPr>
          <p:cNvCxnSpPr>
            <a:cxnSpLocks/>
          </p:cNvCxnSpPr>
          <p:nvPr/>
        </p:nvCxnSpPr>
        <p:spPr>
          <a:xfrm flipV="1">
            <a:off x="0" y="2978410"/>
            <a:ext cx="3831497" cy="21665"/>
          </a:xfrm>
          <a:prstGeom prst="line">
            <a:avLst/>
          </a:prstGeom>
          <a:ln w="412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32" name="Straight Connector 2231">
            <a:extLst>
              <a:ext uri="{FF2B5EF4-FFF2-40B4-BE49-F238E27FC236}">
                <a16:creationId xmlns:a16="http://schemas.microsoft.com/office/drawing/2014/main" id="{1E41A53F-D408-EBB9-1BE2-D192F43CC531}"/>
              </a:ext>
              <a:ext uri="{C183D7F6-B498-43B3-948B-1728B52AA6E4}">
                <adec:decorative xmlns:adec="http://schemas.microsoft.com/office/drawing/2017/decorative" val="1"/>
              </a:ext>
            </a:extLst>
          </p:cNvPr>
          <p:cNvCxnSpPr>
            <a:cxnSpLocks/>
          </p:cNvCxnSpPr>
          <p:nvPr/>
        </p:nvCxnSpPr>
        <p:spPr>
          <a:xfrm>
            <a:off x="-1" y="4752675"/>
            <a:ext cx="3831498" cy="0"/>
          </a:xfrm>
          <a:prstGeom prst="line">
            <a:avLst/>
          </a:prstGeom>
          <a:ln w="412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36" name="Straight Connector 2235">
            <a:extLst>
              <a:ext uri="{FF2B5EF4-FFF2-40B4-BE49-F238E27FC236}">
                <a16:creationId xmlns:a16="http://schemas.microsoft.com/office/drawing/2014/main" id="{DE7C8A41-75B3-7D96-C0E3-5F4F19A9C483}"/>
              </a:ext>
              <a:ext uri="{C183D7F6-B498-43B3-948B-1728B52AA6E4}">
                <adec:decorative xmlns:adec="http://schemas.microsoft.com/office/drawing/2017/decorative" val="1"/>
              </a:ext>
            </a:extLst>
          </p:cNvPr>
          <p:cNvCxnSpPr>
            <a:cxnSpLocks/>
          </p:cNvCxnSpPr>
          <p:nvPr/>
        </p:nvCxnSpPr>
        <p:spPr>
          <a:xfrm flipV="1">
            <a:off x="8477956" y="3146753"/>
            <a:ext cx="3464788" cy="4629"/>
          </a:xfrm>
          <a:prstGeom prst="line">
            <a:avLst/>
          </a:prstGeom>
          <a:ln w="412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43" name="Oval 2242">
            <a:extLst>
              <a:ext uri="{FF2B5EF4-FFF2-40B4-BE49-F238E27FC236}">
                <a16:creationId xmlns:a16="http://schemas.microsoft.com/office/drawing/2014/main" id="{3F33D829-3C23-F9A9-4B18-E2ECCE29C21A}"/>
              </a:ext>
              <a:ext uri="{C183D7F6-B498-43B3-948B-1728B52AA6E4}">
                <adec:decorative xmlns:adec="http://schemas.microsoft.com/office/drawing/2017/decorative" val="1"/>
              </a:ext>
            </a:extLst>
          </p:cNvPr>
          <p:cNvSpPr/>
          <p:nvPr/>
        </p:nvSpPr>
        <p:spPr bwMode="auto">
          <a:xfrm flipH="1">
            <a:off x="3974679" y="3844709"/>
            <a:ext cx="128953" cy="128953"/>
          </a:xfrm>
          <a:prstGeom prst="ellipse">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2244" name="Straight Connector 2204">
            <a:extLst>
              <a:ext uri="{FF2B5EF4-FFF2-40B4-BE49-F238E27FC236}">
                <a16:creationId xmlns:a16="http://schemas.microsoft.com/office/drawing/2014/main" id="{1CEC2E8A-1FF9-1F24-BE5A-FC1DE897C350}"/>
              </a:ext>
              <a:ext uri="{C183D7F6-B498-43B3-948B-1728B52AA6E4}">
                <adec:decorative xmlns:adec="http://schemas.microsoft.com/office/drawing/2017/decorative" val="1"/>
              </a:ext>
            </a:extLst>
          </p:cNvPr>
          <p:cNvCxnSpPr>
            <a:cxnSpLocks/>
            <a:stCxn id="2243" idx="6"/>
          </p:cNvCxnSpPr>
          <p:nvPr/>
        </p:nvCxnSpPr>
        <p:spPr>
          <a:xfrm flipH="1">
            <a:off x="3654073" y="3909186"/>
            <a:ext cx="320606" cy="13262"/>
          </a:xfrm>
          <a:prstGeom prst="straightConnector1">
            <a:avLst/>
          </a:prstGeom>
          <a:ln>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46" name="Oval 2245">
            <a:extLst>
              <a:ext uri="{FF2B5EF4-FFF2-40B4-BE49-F238E27FC236}">
                <a16:creationId xmlns:a16="http://schemas.microsoft.com/office/drawing/2014/main" id="{924C1AB2-ADB4-9000-7BB2-5CE206673536}"/>
              </a:ext>
              <a:ext uri="{C183D7F6-B498-43B3-948B-1728B52AA6E4}">
                <adec:decorative xmlns:adec="http://schemas.microsoft.com/office/drawing/2017/decorative" val="1"/>
              </a:ext>
            </a:extLst>
          </p:cNvPr>
          <p:cNvSpPr/>
          <p:nvPr/>
        </p:nvSpPr>
        <p:spPr bwMode="auto">
          <a:xfrm flipH="1">
            <a:off x="5748156" y="4887509"/>
            <a:ext cx="128953" cy="128953"/>
          </a:xfrm>
          <a:prstGeom prst="ellipse">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2247" name="Straight Connector 2204">
            <a:extLst>
              <a:ext uri="{FF2B5EF4-FFF2-40B4-BE49-F238E27FC236}">
                <a16:creationId xmlns:a16="http://schemas.microsoft.com/office/drawing/2014/main" id="{21547C0A-F4A0-AA23-60E1-87A75D9F9D74}"/>
              </a:ext>
              <a:ext uri="{C183D7F6-B498-43B3-948B-1728B52AA6E4}">
                <adec:decorative xmlns:adec="http://schemas.microsoft.com/office/drawing/2017/decorative" val="1"/>
              </a:ext>
            </a:extLst>
          </p:cNvPr>
          <p:cNvCxnSpPr>
            <a:cxnSpLocks/>
            <a:stCxn id="2246" idx="6"/>
          </p:cNvCxnSpPr>
          <p:nvPr/>
        </p:nvCxnSpPr>
        <p:spPr>
          <a:xfrm rot="10800000" flipV="1">
            <a:off x="4419600" y="4951986"/>
            <a:ext cx="1328556" cy="778254"/>
          </a:xfrm>
          <a:prstGeom prst="bentConnector3">
            <a:avLst>
              <a:gd name="adj1" fmla="val 16160"/>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62" name="Oval 2261">
            <a:extLst>
              <a:ext uri="{FF2B5EF4-FFF2-40B4-BE49-F238E27FC236}">
                <a16:creationId xmlns:a16="http://schemas.microsoft.com/office/drawing/2014/main" id="{25D7239B-E24D-33B3-B776-E6A808E2197D}"/>
              </a:ext>
              <a:ext uri="{C183D7F6-B498-43B3-948B-1728B52AA6E4}">
                <adec:decorative xmlns:adec="http://schemas.microsoft.com/office/drawing/2017/decorative" val="1"/>
              </a:ext>
            </a:extLst>
          </p:cNvPr>
          <p:cNvSpPr/>
          <p:nvPr/>
        </p:nvSpPr>
        <p:spPr bwMode="auto">
          <a:xfrm>
            <a:off x="7413160" y="2277484"/>
            <a:ext cx="128953" cy="128953"/>
          </a:xfrm>
          <a:prstGeom prst="ellipse">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2263" name="Straight Connector 2204">
            <a:extLst>
              <a:ext uri="{FF2B5EF4-FFF2-40B4-BE49-F238E27FC236}">
                <a16:creationId xmlns:a16="http://schemas.microsoft.com/office/drawing/2014/main" id="{BE9A56F9-5830-7A29-E580-6DEB9EED1472}"/>
              </a:ext>
              <a:ext uri="{C183D7F6-B498-43B3-948B-1728B52AA6E4}">
                <adec:decorative xmlns:adec="http://schemas.microsoft.com/office/drawing/2017/decorative" val="1"/>
              </a:ext>
            </a:extLst>
          </p:cNvPr>
          <p:cNvCxnSpPr>
            <a:cxnSpLocks/>
            <a:stCxn id="2262" idx="6"/>
          </p:cNvCxnSpPr>
          <p:nvPr/>
        </p:nvCxnSpPr>
        <p:spPr>
          <a:xfrm>
            <a:off x="7542113" y="2341961"/>
            <a:ext cx="578052" cy="0"/>
          </a:xfrm>
          <a:prstGeom prst="straightConnector1">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71" name="Oval 2270">
            <a:extLst>
              <a:ext uri="{FF2B5EF4-FFF2-40B4-BE49-F238E27FC236}">
                <a16:creationId xmlns:a16="http://schemas.microsoft.com/office/drawing/2014/main" id="{DB2E8279-D249-BAF2-1D09-FF416BB3E07F}"/>
              </a:ext>
              <a:ext uri="{C183D7F6-B498-43B3-948B-1728B52AA6E4}">
                <adec:decorative xmlns:adec="http://schemas.microsoft.com/office/drawing/2017/decorative" val="1"/>
              </a:ext>
            </a:extLst>
          </p:cNvPr>
          <p:cNvSpPr/>
          <p:nvPr/>
        </p:nvSpPr>
        <p:spPr bwMode="auto">
          <a:xfrm>
            <a:off x="7843020" y="4802463"/>
            <a:ext cx="128953" cy="128953"/>
          </a:xfrm>
          <a:prstGeom prst="ellipse">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2272" name="Straight Connector 2204">
            <a:extLst>
              <a:ext uri="{FF2B5EF4-FFF2-40B4-BE49-F238E27FC236}">
                <a16:creationId xmlns:a16="http://schemas.microsoft.com/office/drawing/2014/main" id="{F717918E-3F3D-F888-6730-28035E7D7232}"/>
              </a:ext>
              <a:ext uri="{C183D7F6-B498-43B3-948B-1728B52AA6E4}">
                <adec:decorative xmlns:adec="http://schemas.microsoft.com/office/drawing/2017/decorative" val="1"/>
              </a:ext>
            </a:extLst>
          </p:cNvPr>
          <p:cNvCxnSpPr>
            <a:cxnSpLocks/>
            <a:stCxn id="2271" idx="6"/>
          </p:cNvCxnSpPr>
          <p:nvPr/>
        </p:nvCxnSpPr>
        <p:spPr>
          <a:xfrm>
            <a:off x="7971973" y="4866940"/>
            <a:ext cx="414790" cy="0"/>
          </a:xfrm>
          <a:prstGeom prst="straightConnector1">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77" name="rocket">
            <a:extLst>
              <a:ext uri="{FF2B5EF4-FFF2-40B4-BE49-F238E27FC236}">
                <a16:creationId xmlns:a16="http://schemas.microsoft.com/office/drawing/2014/main" id="{CC9FF476-2B1E-5EE2-717C-6FC8F9BBF77D}"/>
              </a:ext>
              <a:ext uri="{C183D7F6-B498-43B3-948B-1728B52AA6E4}">
                <adec:decorative xmlns:adec="http://schemas.microsoft.com/office/drawing/2017/decorative" val="1"/>
              </a:ext>
            </a:extLst>
          </p:cNvPr>
          <p:cNvSpPr>
            <a:spLocks noChangeAspect="1" noEditPoints="1"/>
          </p:cNvSpPr>
          <p:nvPr/>
        </p:nvSpPr>
        <p:spPr bwMode="auto">
          <a:xfrm>
            <a:off x="7670999" y="3338646"/>
            <a:ext cx="247454" cy="243092"/>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15" name="Oval 2114">
            <a:extLst>
              <a:ext uri="{FF2B5EF4-FFF2-40B4-BE49-F238E27FC236}">
                <a16:creationId xmlns:a16="http://schemas.microsoft.com/office/drawing/2014/main" id="{773F851D-23BB-AB15-C8DE-399765A0ADBD}"/>
              </a:ext>
              <a:ext uri="{C183D7F6-B498-43B3-948B-1728B52AA6E4}">
                <adec:decorative xmlns:adec="http://schemas.microsoft.com/office/drawing/2017/decorative" val="1"/>
              </a:ext>
            </a:extLst>
          </p:cNvPr>
          <p:cNvSpPr/>
          <p:nvPr/>
        </p:nvSpPr>
        <p:spPr bwMode="auto">
          <a:xfrm>
            <a:off x="4223424" y="3041665"/>
            <a:ext cx="468754" cy="468754"/>
          </a:xfrm>
          <a:prstGeom prst="ellipse">
            <a:avLst/>
          </a:prstGeom>
          <a:gradFill flip="none" rotWithShape="1">
            <a:gsLst>
              <a:gs pos="0">
                <a:srgbClr val="003C6A"/>
              </a:gs>
              <a:gs pos="100000">
                <a:schemeClr val="accent1">
                  <a:lumMod val="75000"/>
                </a:schemeClr>
              </a:gs>
            </a:gsLst>
            <a:lin ang="10800000" scaled="1"/>
            <a:tileRect/>
          </a:gradFill>
          <a:ln w="12700">
            <a:no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16" name="Rectangle 2115">
            <a:extLst>
              <a:ext uri="{FF2B5EF4-FFF2-40B4-BE49-F238E27FC236}">
                <a16:creationId xmlns:a16="http://schemas.microsoft.com/office/drawing/2014/main" id="{D4F52CDB-A1F7-C539-BD75-D2F219C034D1}"/>
              </a:ext>
              <a:ext uri="{C183D7F6-B498-43B3-948B-1728B52AA6E4}">
                <adec:decorative xmlns:adec="http://schemas.microsoft.com/office/drawing/2017/decorative" val="1"/>
              </a:ext>
            </a:extLst>
          </p:cNvPr>
          <p:cNvSpPr/>
          <p:nvPr/>
        </p:nvSpPr>
        <p:spPr>
          <a:xfrm rot="3318662">
            <a:off x="4423378" y="1806101"/>
            <a:ext cx="3820619" cy="3838325"/>
          </a:xfrm>
          <a:prstGeom prst="rect">
            <a:avLst/>
          </a:prstGeom>
          <a:noFill/>
        </p:spPr>
        <p:txBody>
          <a:bodyPr wrap="none" lIns="91440" tIns="45720" rIns="91440" bIns="4572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0"/>
                <a:solidFill>
                  <a:srgbClr val="FFFFFF"/>
                </a:solidFill>
                <a:effectLst/>
                <a:uLnTx/>
                <a:uFillTx/>
                <a:latin typeface="Segoe UI Semibold"/>
                <a:ea typeface="+mn-ea"/>
                <a:cs typeface="Segoe UI Semibold" panose="020B0502040204020203" pitchFamily="34" charset="0"/>
              </a:rPr>
              <a:t>Prepare </a:t>
            </a:r>
            <a:r>
              <a:rPr kumimoji="0" lang="en-US" sz="1600" b="0" i="0" u="none" strike="noStrike" kern="1200" cap="none" spc="0" normalizeH="0" baseline="0" noProof="0">
                <a:ln w="0"/>
                <a:solidFill>
                  <a:srgbClr val="FFFFFF"/>
                </a:solidFill>
                <a:effectLst/>
                <a:uLnTx/>
                <a:uFillTx/>
                <a:latin typeface="Segoe UI Semibold"/>
                <a:ea typeface="+mn-ea"/>
                <a:cs typeface="Segoe UI Semibold" panose="020B0502040204020203" pitchFamily="34" charset="0"/>
              </a:rPr>
              <a:t>Students</a:t>
            </a:r>
            <a:endParaRPr kumimoji="0" lang="en-US" sz="1400" b="0" i="0" u="none" strike="noStrike" kern="1200" cap="none" spc="0" normalizeH="0" baseline="0" noProof="0">
              <a:ln w="0"/>
              <a:solidFill>
                <a:srgbClr val="FFFFFF"/>
              </a:solidFill>
              <a:effectLst/>
              <a:uLnTx/>
              <a:uFillTx/>
              <a:latin typeface="Segoe UI Semibold"/>
              <a:ea typeface="+mn-ea"/>
              <a:cs typeface="Segoe UI Semibold"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0"/>
                <a:solidFill>
                  <a:srgbClr val="FFFFFF"/>
                </a:solidFill>
                <a:effectLst/>
                <a:uLnTx/>
                <a:uFillTx/>
                <a:latin typeface="Segoe UI Semibold"/>
                <a:ea typeface="+mn-ea"/>
                <a:cs typeface="Segoe UI Semibold" panose="020B0502040204020203" pitchFamily="34" charset="0"/>
              </a:rPr>
              <a:t> for the Future</a:t>
            </a:r>
          </a:p>
        </p:txBody>
      </p:sp>
      <p:sp>
        <p:nvSpPr>
          <p:cNvPr id="2275" name="graduate">
            <a:extLst>
              <a:ext uri="{FF2B5EF4-FFF2-40B4-BE49-F238E27FC236}">
                <a16:creationId xmlns:a16="http://schemas.microsoft.com/office/drawing/2014/main" id="{279FE37B-BB0B-102E-9093-151E759AA05E}"/>
              </a:ext>
              <a:ext uri="{C183D7F6-B498-43B3-948B-1728B52AA6E4}">
                <adec:decorative xmlns:adec="http://schemas.microsoft.com/office/drawing/2017/decorative" val="1"/>
              </a:ext>
            </a:extLst>
          </p:cNvPr>
          <p:cNvSpPr>
            <a:spLocks noChangeAspect="1" noEditPoints="1"/>
          </p:cNvSpPr>
          <p:nvPr/>
        </p:nvSpPr>
        <p:spPr bwMode="auto">
          <a:xfrm>
            <a:off x="4312477" y="3151382"/>
            <a:ext cx="290648" cy="249321"/>
          </a:xfrm>
          <a:custGeom>
            <a:avLst/>
            <a:gdLst>
              <a:gd name="T0" fmla="*/ 103 w 312"/>
              <a:gd name="T1" fmla="*/ 32 h 268"/>
              <a:gd name="T2" fmla="*/ 165 w 312"/>
              <a:gd name="T3" fmla="*/ 0 h 268"/>
              <a:gd name="T4" fmla="*/ 312 w 312"/>
              <a:gd name="T5" fmla="*/ 74 h 268"/>
              <a:gd name="T6" fmla="*/ 165 w 312"/>
              <a:gd name="T7" fmla="*/ 147 h 268"/>
              <a:gd name="T8" fmla="*/ 21 w 312"/>
              <a:gd name="T9" fmla="*/ 74 h 268"/>
              <a:gd name="T10" fmla="*/ 103 w 312"/>
              <a:gd name="T11" fmla="*/ 32 h 268"/>
              <a:gd name="T12" fmla="*/ 87 w 312"/>
              <a:gd name="T13" fmla="*/ 108 h 268"/>
              <a:gd name="T14" fmla="*/ 69 w 312"/>
              <a:gd name="T15" fmla="*/ 174 h 268"/>
              <a:gd name="T16" fmla="*/ 165 w 312"/>
              <a:gd name="T17" fmla="*/ 224 h 268"/>
              <a:gd name="T18" fmla="*/ 260 w 312"/>
              <a:gd name="T19" fmla="*/ 174 h 268"/>
              <a:gd name="T20" fmla="*/ 243 w 312"/>
              <a:gd name="T21" fmla="*/ 108 h 268"/>
              <a:gd name="T22" fmla="*/ 53 w 312"/>
              <a:gd name="T23" fmla="*/ 268 h 268"/>
              <a:gd name="T24" fmla="*/ 53 w 312"/>
              <a:gd name="T25" fmla="*/ 226 h 268"/>
              <a:gd name="T26" fmla="*/ 26 w 312"/>
              <a:gd name="T27" fmla="*/ 200 h 268"/>
              <a:gd name="T28" fmla="*/ 26 w 312"/>
              <a:gd name="T29" fmla="*/ 200 h 268"/>
              <a:gd name="T30" fmla="*/ 0 w 312"/>
              <a:gd name="T31" fmla="*/ 226 h 268"/>
              <a:gd name="T32" fmla="*/ 0 w 312"/>
              <a:gd name="T33" fmla="*/ 268 h 268"/>
              <a:gd name="T34" fmla="*/ 53 w 312"/>
              <a:gd name="T35" fmla="*/ 268 h 268"/>
              <a:gd name="T36" fmla="*/ 26 w 312"/>
              <a:gd name="T37" fmla="*/ 77 h 268"/>
              <a:gd name="T38" fmla="*/ 26 w 312"/>
              <a:gd name="T39" fmla="*/ 20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268">
                <a:moveTo>
                  <a:pt x="103" y="32"/>
                </a:moveTo>
                <a:cubicBezTo>
                  <a:pt x="165" y="0"/>
                  <a:pt x="165" y="0"/>
                  <a:pt x="165" y="0"/>
                </a:cubicBezTo>
                <a:cubicBezTo>
                  <a:pt x="312" y="74"/>
                  <a:pt x="312" y="74"/>
                  <a:pt x="312" y="74"/>
                </a:cubicBezTo>
                <a:cubicBezTo>
                  <a:pt x="165" y="147"/>
                  <a:pt x="165" y="147"/>
                  <a:pt x="165" y="147"/>
                </a:cubicBezTo>
                <a:cubicBezTo>
                  <a:pt x="21" y="74"/>
                  <a:pt x="21" y="74"/>
                  <a:pt x="21" y="74"/>
                </a:cubicBezTo>
                <a:lnTo>
                  <a:pt x="103" y="32"/>
                </a:lnTo>
                <a:close/>
                <a:moveTo>
                  <a:pt x="87" y="108"/>
                </a:moveTo>
                <a:cubicBezTo>
                  <a:pt x="69" y="130"/>
                  <a:pt x="69" y="174"/>
                  <a:pt x="69" y="174"/>
                </a:cubicBezTo>
                <a:cubicBezTo>
                  <a:pt x="165" y="224"/>
                  <a:pt x="165" y="224"/>
                  <a:pt x="165" y="224"/>
                </a:cubicBezTo>
                <a:cubicBezTo>
                  <a:pt x="260" y="174"/>
                  <a:pt x="260" y="174"/>
                  <a:pt x="260" y="174"/>
                </a:cubicBezTo>
                <a:cubicBezTo>
                  <a:pt x="260" y="174"/>
                  <a:pt x="260" y="131"/>
                  <a:pt x="243" y="108"/>
                </a:cubicBezTo>
                <a:moveTo>
                  <a:pt x="53" y="268"/>
                </a:moveTo>
                <a:cubicBezTo>
                  <a:pt x="53" y="226"/>
                  <a:pt x="53" y="226"/>
                  <a:pt x="53" y="226"/>
                </a:cubicBezTo>
                <a:cubicBezTo>
                  <a:pt x="53" y="212"/>
                  <a:pt x="41" y="200"/>
                  <a:pt x="26" y="200"/>
                </a:cubicBezTo>
                <a:cubicBezTo>
                  <a:pt x="26" y="200"/>
                  <a:pt x="26" y="200"/>
                  <a:pt x="26" y="200"/>
                </a:cubicBezTo>
                <a:cubicBezTo>
                  <a:pt x="12" y="200"/>
                  <a:pt x="0" y="212"/>
                  <a:pt x="0" y="226"/>
                </a:cubicBezTo>
                <a:cubicBezTo>
                  <a:pt x="0" y="268"/>
                  <a:pt x="0" y="268"/>
                  <a:pt x="0" y="268"/>
                </a:cubicBezTo>
                <a:lnTo>
                  <a:pt x="53" y="268"/>
                </a:lnTo>
                <a:close/>
                <a:moveTo>
                  <a:pt x="26" y="77"/>
                </a:moveTo>
                <a:cubicBezTo>
                  <a:pt x="26" y="200"/>
                  <a:pt x="26" y="200"/>
                  <a:pt x="26" y="200"/>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19" name="Oval 2118">
            <a:extLst>
              <a:ext uri="{FF2B5EF4-FFF2-40B4-BE49-F238E27FC236}">
                <a16:creationId xmlns:a16="http://schemas.microsoft.com/office/drawing/2014/main" id="{A3812161-4E0E-3073-67AB-FDFBEE65D5A8}"/>
              </a:ext>
              <a:ext uri="{C183D7F6-B498-43B3-948B-1728B52AA6E4}">
                <adec:decorative xmlns:adec="http://schemas.microsoft.com/office/drawing/2017/decorative" val="1"/>
              </a:ext>
            </a:extLst>
          </p:cNvPr>
          <p:cNvSpPr/>
          <p:nvPr/>
        </p:nvSpPr>
        <p:spPr bwMode="auto">
          <a:xfrm rot="10957807">
            <a:off x="5880934" y="5389102"/>
            <a:ext cx="468754" cy="468754"/>
          </a:xfrm>
          <a:prstGeom prst="ellipse">
            <a:avLst/>
          </a:prstGeom>
          <a:gradFill flip="none" rotWithShape="1">
            <a:gsLst>
              <a:gs pos="0">
                <a:srgbClr val="003C6A"/>
              </a:gs>
              <a:gs pos="100000">
                <a:schemeClr val="accent1">
                  <a:lumMod val="75000"/>
                </a:schemeClr>
              </a:gs>
            </a:gsLst>
            <a:lin ang="10800000" scaled="1"/>
            <a:tileRect/>
          </a:gradFill>
          <a:ln w="12700">
            <a:no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3" name="clock_10">
            <a:extLst>
              <a:ext uri="{FF2B5EF4-FFF2-40B4-BE49-F238E27FC236}">
                <a16:creationId xmlns:a16="http://schemas.microsoft.com/office/drawing/2014/main" id="{71B898E9-9101-6D10-78E6-D7E722E066F0}"/>
              </a:ext>
              <a:ext uri="{C183D7F6-B498-43B3-948B-1728B52AA6E4}">
                <adec:decorative xmlns:adec="http://schemas.microsoft.com/office/drawing/2017/decorative" val="1"/>
              </a:ext>
            </a:extLst>
          </p:cNvPr>
          <p:cNvSpPr>
            <a:spLocks noChangeAspect="1" noEditPoints="1"/>
          </p:cNvSpPr>
          <p:nvPr/>
        </p:nvSpPr>
        <p:spPr bwMode="auto">
          <a:xfrm>
            <a:off x="5998548" y="5506308"/>
            <a:ext cx="233526" cy="234342"/>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Arc 7">
            <a:extLst>
              <a:ext uri="{FF2B5EF4-FFF2-40B4-BE49-F238E27FC236}">
                <a16:creationId xmlns:a16="http://schemas.microsoft.com/office/drawing/2014/main" id="{63046634-B6D0-551E-9110-A7F3AE1EC92F}"/>
              </a:ext>
              <a:ext uri="{C183D7F6-B498-43B3-948B-1728B52AA6E4}">
                <adec:decorative xmlns:adec="http://schemas.microsoft.com/office/drawing/2017/decorative" val="1"/>
              </a:ext>
            </a:extLst>
          </p:cNvPr>
          <p:cNvSpPr/>
          <p:nvPr/>
        </p:nvSpPr>
        <p:spPr bwMode="auto">
          <a:xfrm>
            <a:off x="3618942" y="1374868"/>
            <a:ext cx="5003014" cy="5003014"/>
          </a:xfrm>
          <a:prstGeom prst="arc">
            <a:avLst>
              <a:gd name="adj1" fmla="val 18711206"/>
              <a:gd name="adj2" fmla="val 19842623"/>
            </a:avLst>
          </a:prstGeom>
          <a:ln w="31750" cap="rnd">
            <a:gradFill flip="none" rotWithShape="1">
              <a:gsLst>
                <a:gs pos="0">
                  <a:schemeClr val="accent1"/>
                </a:gs>
                <a:gs pos="54000">
                  <a:schemeClr val="tx2"/>
                </a:gs>
                <a:gs pos="100000">
                  <a:schemeClr val="accent1"/>
                </a:gs>
              </a:gsLst>
              <a:lin ang="1350000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 name="Arc 11">
            <a:extLst>
              <a:ext uri="{FF2B5EF4-FFF2-40B4-BE49-F238E27FC236}">
                <a16:creationId xmlns:a16="http://schemas.microsoft.com/office/drawing/2014/main" id="{37598401-DE0C-83CF-2B56-AB5C488BDB2B}"/>
              </a:ext>
              <a:ext uri="{C183D7F6-B498-43B3-948B-1728B52AA6E4}">
                <adec:decorative xmlns:adec="http://schemas.microsoft.com/office/drawing/2017/decorative" val="1"/>
              </a:ext>
            </a:extLst>
          </p:cNvPr>
          <p:cNvSpPr/>
          <p:nvPr/>
        </p:nvSpPr>
        <p:spPr bwMode="auto">
          <a:xfrm>
            <a:off x="3596640" y="1374868"/>
            <a:ext cx="5003014" cy="5003014"/>
          </a:xfrm>
          <a:prstGeom prst="arc">
            <a:avLst>
              <a:gd name="adj1" fmla="val 962252"/>
              <a:gd name="adj2" fmla="val 1980921"/>
            </a:avLst>
          </a:prstGeom>
          <a:ln w="31750" cap="rnd">
            <a:gradFill flip="none" rotWithShape="1">
              <a:gsLst>
                <a:gs pos="0">
                  <a:schemeClr val="accent1"/>
                </a:gs>
                <a:gs pos="54000">
                  <a:schemeClr val="tx2"/>
                </a:gs>
                <a:gs pos="100000">
                  <a:schemeClr val="accent1"/>
                </a:gs>
              </a:gsLst>
              <a:lin ang="1350000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Arc 13">
            <a:extLst>
              <a:ext uri="{FF2B5EF4-FFF2-40B4-BE49-F238E27FC236}">
                <a16:creationId xmlns:a16="http://schemas.microsoft.com/office/drawing/2014/main" id="{2D6EED84-47F0-66D5-B19E-AFFC4E23CD29}"/>
              </a:ext>
              <a:ext uri="{C183D7F6-B498-43B3-948B-1728B52AA6E4}">
                <adec:decorative xmlns:adec="http://schemas.microsoft.com/office/drawing/2017/decorative" val="1"/>
              </a:ext>
            </a:extLst>
          </p:cNvPr>
          <p:cNvSpPr/>
          <p:nvPr/>
        </p:nvSpPr>
        <p:spPr bwMode="auto">
          <a:xfrm flipH="1">
            <a:off x="3596640" y="1374868"/>
            <a:ext cx="5003014" cy="5003014"/>
          </a:xfrm>
          <a:prstGeom prst="arc">
            <a:avLst>
              <a:gd name="adj1" fmla="val 2365762"/>
              <a:gd name="adj2" fmla="val 3351708"/>
            </a:avLst>
          </a:prstGeom>
          <a:ln w="31750" cap="rnd">
            <a:gradFill flip="none" rotWithShape="1">
              <a:gsLst>
                <a:gs pos="0">
                  <a:schemeClr val="accent1"/>
                </a:gs>
                <a:gs pos="54000">
                  <a:schemeClr val="tx2"/>
                </a:gs>
                <a:gs pos="100000">
                  <a:schemeClr val="accent1"/>
                </a:gs>
              </a:gsLst>
              <a:lin ang="810000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 name="Arc 19">
            <a:extLst>
              <a:ext uri="{FF2B5EF4-FFF2-40B4-BE49-F238E27FC236}">
                <a16:creationId xmlns:a16="http://schemas.microsoft.com/office/drawing/2014/main" id="{8DE07AF8-B968-21A2-7323-33FAC64EF65A}"/>
              </a:ext>
              <a:ext uri="{C183D7F6-B498-43B3-948B-1728B52AA6E4}">
                <adec:decorative xmlns:adec="http://schemas.microsoft.com/office/drawing/2017/decorative" val="1"/>
              </a:ext>
            </a:extLst>
          </p:cNvPr>
          <p:cNvSpPr/>
          <p:nvPr/>
        </p:nvSpPr>
        <p:spPr bwMode="auto">
          <a:xfrm flipH="1">
            <a:off x="3652674" y="1374868"/>
            <a:ext cx="5003014" cy="5003014"/>
          </a:xfrm>
          <a:prstGeom prst="arc">
            <a:avLst>
              <a:gd name="adj1" fmla="val 21042301"/>
              <a:gd name="adj2" fmla="val 618784"/>
            </a:avLst>
          </a:prstGeom>
          <a:ln w="31750" cap="rnd">
            <a:gradFill flip="none" rotWithShape="1">
              <a:gsLst>
                <a:gs pos="0">
                  <a:schemeClr val="accent1"/>
                </a:gs>
                <a:gs pos="54000">
                  <a:schemeClr val="tx2"/>
                </a:gs>
                <a:gs pos="100000">
                  <a:schemeClr val="accent1"/>
                </a:gs>
              </a:gsLst>
              <a:lin ang="540000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4" name="Arc 23">
            <a:extLst>
              <a:ext uri="{FF2B5EF4-FFF2-40B4-BE49-F238E27FC236}">
                <a16:creationId xmlns:a16="http://schemas.microsoft.com/office/drawing/2014/main" id="{13842106-5FD4-6B31-6060-8491456FD90E}"/>
              </a:ext>
              <a:ext uri="{C183D7F6-B498-43B3-948B-1728B52AA6E4}">
                <adec:decorative xmlns:adec="http://schemas.microsoft.com/office/drawing/2017/decorative" val="1"/>
              </a:ext>
            </a:extLst>
          </p:cNvPr>
          <p:cNvSpPr/>
          <p:nvPr/>
        </p:nvSpPr>
        <p:spPr bwMode="auto">
          <a:xfrm flipH="1">
            <a:off x="3596640" y="1374868"/>
            <a:ext cx="5003014" cy="5003014"/>
          </a:xfrm>
          <a:prstGeom prst="arc">
            <a:avLst>
              <a:gd name="adj1" fmla="val 18561230"/>
              <a:gd name="adj2" fmla="val 19451260"/>
            </a:avLst>
          </a:prstGeom>
          <a:ln w="31750" cap="rnd">
            <a:gradFill flip="none" rotWithShape="1">
              <a:gsLst>
                <a:gs pos="0">
                  <a:schemeClr val="accent1"/>
                </a:gs>
                <a:gs pos="54000">
                  <a:schemeClr val="tx2"/>
                </a:gs>
                <a:gs pos="100000">
                  <a:schemeClr val="accent1"/>
                </a:gs>
              </a:gsLst>
              <a:lin ang="1350000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 name="TextBox 2">
            <a:extLst>
              <a:ext uri="{FF2B5EF4-FFF2-40B4-BE49-F238E27FC236}">
                <a16:creationId xmlns:a16="http://schemas.microsoft.com/office/drawing/2014/main" id="{388D0BB8-5F72-4DC6-B5AC-66B8F02DCFAB}"/>
              </a:ext>
            </a:extLst>
          </p:cNvPr>
          <p:cNvSpPr txBox="1"/>
          <p:nvPr/>
        </p:nvSpPr>
        <p:spPr>
          <a:xfrm>
            <a:off x="8176633" y="1632792"/>
            <a:ext cx="3444017" cy="553998"/>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Engage learners</a:t>
            </a: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by providing interactive experiences, a jump-start to creative processes, and real-time feedback</a:t>
            </a:r>
          </a:p>
        </p:txBody>
      </p:sp>
      <p:grpSp>
        <p:nvGrpSpPr>
          <p:cNvPr id="25" name="Group 24">
            <a:extLst>
              <a:ext uri="{FF2B5EF4-FFF2-40B4-BE49-F238E27FC236}">
                <a16:creationId xmlns:a16="http://schemas.microsoft.com/office/drawing/2014/main" id="{7BB8EF66-3100-3909-8873-4EA70CBB2F37}"/>
              </a:ext>
            </a:extLst>
          </p:cNvPr>
          <p:cNvGrpSpPr/>
          <p:nvPr/>
        </p:nvGrpSpPr>
        <p:grpSpPr>
          <a:xfrm>
            <a:off x="8193568" y="3302192"/>
            <a:ext cx="3628295" cy="2799734"/>
            <a:chOff x="8193568" y="3302192"/>
            <a:chExt cx="3628295" cy="2799734"/>
          </a:xfrm>
        </p:grpSpPr>
        <p:sp>
          <p:nvSpPr>
            <p:cNvPr id="4" name="TextBox 3">
              <a:extLst>
                <a:ext uri="{FF2B5EF4-FFF2-40B4-BE49-F238E27FC236}">
                  <a16:creationId xmlns:a16="http://schemas.microsoft.com/office/drawing/2014/main" id="{6EBC3F98-C3CE-B0F5-F94D-87A3950C121E}"/>
                </a:ext>
              </a:extLst>
            </p:cNvPr>
            <p:cNvSpPr txBox="1"/>
            <p:nvPr/>
          </p:nvSpPr>
          <p:spPr>
            <a:xfrm>
              <a:off x="8663832" y="3302192"/>
              <a:ext cx="3118543" cy="553998"/>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Create and customize content </a:t>
              </a: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for lesson plans, quizzes, rubrics and more for any topic, in any language, for any level</a:t>
              </a:r>
            </a:p>
          </p:txBody>
        </p:sp>
        <p:sp>
          <p:nvSpPr>
            <p:cNvPr id="5" name="TextBox 4">
              <a:extLst>
                <a:ext uri="{FF2B5EF4-FFF2-40B4-BE49-F238E27FC236}">
                  <a16:creationId xmlns:a16="http://schemas.microsoft.com/office/drawing/2014/main" id="{BD7BCDB0-8D4D-CF04-2DCE-7EAE584FBF70}"/>
                </a:ext>
              </a:extLst>
            </p:cNvPr>
            <p:cNvSpPr txBox="1"/>
            <p:nvPr/>
          </p:nvSpPr>
          <p:spPr>
            <a:xfrm>
              <a:off x="8193568" y="5547928"/>
              <a:ext cx="3464788" cy="553998"/>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Automate processes </a:t>
              </a: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for administrative or repetitive tasks such as managing IT helpdesk tickets, course scheduling, and more </a:t>
              </a:r>
            </a:p>
          </p:txBody>
        </p:sp>
        <p:sp>
          <p:nvSpPr>
            <p:cNvPr id="9" name="TextBox 8">
              <a:extLst>
                <a:ext uri="{FF2B5EF4-FFF2-40B4-BE49-F238E27FC236}">
                  <a16:creationId xmlns:a16="http://schemas.microsoft.com/office/drawing/2014/main" id="{B821C4E0-1799-28E5-90A6-48A5BD645EA4}"/>
                </a:ext>
              </a:extLst>
            </p:cNvPr>
            <p:cNvSpPr txBox="1"/>
            <p:nvPr/>
          </p:nvSpPr>
          <p:spPr>
            <a:xfrm>
              <a:off x="8508798" y="4924328"/>
              <a:ext cx="3313065" cy="369332"/>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Unlock productivity </a:t>
              </a: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and save staff time spent writing, searching, editing, and analyzing</a:t>
              </a:r>
            </a:p>
          </p:txBody>
        </p:sp>
        <p:sp>
          <p:nvSpPr>
            <p:cNvPr id="10" name="TextBox 9">
              <a:extLst>
                <a:ext uri="{FF2B5EF4-FFF2-40B4-BE49-F238E27FC236}">
                  <a16:creationId xmlns:a16="http://schemas.microsoft.com/office/drawing/2014/main" id="{831FD933-8A50-DF52-65D3-F984F01D7F2A}"/>
                </a:ext>
              </a:extLst>
            </p:cNvPr>
            <p:cNvSpPr txBox="1"/>
            <p:nvPr/>
          </p:nvSpPr>
          <p:spPr>
            <a:xfrm>
              <a:off x="8671465" y="4093524"/>
              <a:ext cx="3118543" cy="553998"/>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Enhance support services </a:t>
              </a: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with the ability to answer FAQs, recommend resources, and provide personalized information</a:t>
              </a: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sp>
        <p:nvSpPr>
          <p:cNvPr id="11" name="TextBox 10">
            <a:extLst>
              <a:ext uri="{FF2B5EF4-FFF2-40B4-BE49-F238E27FC236}">
                <a16:creationId xmlns:a16="http://schemas.microsoft.com/office/drawing/2014/main" id="{A36B5D25-6F94-192A-2D40-27AF725A2252}"/>
              </a:ext>
            </a:extLst>
          </p:cNvPr>
          <p:cNvSpPr txBox="1"/>
          <p:nvPr/>
        </p:nvSpPr>
        <p:spPr>
          <a:xfrm>
            <a:off x="8441617" y="2380699"/>
            <a:ext cx="3464788" cy="553998"/>
          </a:xfrm>
          <a:prstGeom prst="rect">
            <a:avLst/>
          </a:prstGeom>
          <a:noFill/>
        </p:spPr>
        <p:txBody>
          <a:bodyPr wrap="square" lIns="0" tIns="0" rIns="0" bIns="0" rtlCol="0" anchor="t">
            <a:spAutoFit/>
          </a:bodyP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000000"/>
                </a:solidFill>
                <a:effectLst/>
                <a:uLnTx/>
                <a:uFillTx/>
                <a:latin typeface="Segoe UI"/>
                <a:ea typeface="+mn-ea"/>
                <a:cs typeface="Segoe UI"/>
              </a:rPr>
              <a:t>Analyze data efficiently </a:t>
            </a:r>
            <a:r>
              <a:rPr kumimoji="0" lang="en-US" sz="1200" b="0" i="0" u="none" strike="noStrike" kern="1200" cap="none" spc="0" normalizeH="0" baseline="0" noProof="0">
                <a:ln>
                  <a:noFill/>
                </a:ln>
                <a:solidFill>
                  <a:srgbClr val="000000"/>
                </a:solidFill>
                <a:effectLst/>
                <a:uLnTx/>
                <a:uFillTx/>
                <a:latin typeface="Segoe UI"/>
                <a:ea typeface="+mn-ea"/>
                <a:cs typeface="Segoe UI"/>
              </a:rPr>
              <a:t>and deliver actionable insights from unstructured data across diverse sources of information</a:t>
            </a:r>
            <a:endParaRPr kumimoji="0" lang="en-US" sz="1200" b="1" i="0" u="none" strike="noStrike" kern="1200" cap="none" spc="0" normalizeH="0" baseline="0" noProof="0">
              <a:ln>
                <a:noFill/>
              </a:ln>
              <a:solidFill>
                <a:srgbClr val="000000"/>
              </a:solidFill>
              <a:effectLst/>
              <a:uLnTx/>
              <a:uFillTx/>
              <a:latin typeface="Segoe UI"/>
              <a:ea typeface="+mn-ea"/>
              <a:cs typeface="Segoe UI"/>
            </a:endParaRPr>
          </a:p>
        </p:txBody>
      </p:sp>
      <p:sp>
        <p:nvSpPr>
          <p:cNvPr id="2100" name="TextBox 2099">
            <a:extLst>
              <a:ext uri="{FF2B5EF4-FFF2-40B4-BE49-F238E27FC236}">
                <a16:creationId xmlns:a16="http://schemas.microsoft.com/office/drawing/2014/main" id="{F3EBBBD2-4839-4BA9-C58C-8D5B8389FF3C}"/>
              </a:ext>
            </a:extLst>
          </p:cNvPr>
          <p:cNvSpPr txBox="1"/>
          <p:nvPr/>
        </p:nvSpPr>
        <p:spPr>
          <a:xfrm>
            <a:off x="914545" y="1686820"/>
            <a:ext cx="3527759" cy="553998"/>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Personalize learning </a:t>
            </a: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based on individual student needs with tailored content and targeted coaching to support improvement</a:t>
            </a:r>
          </a:p>
        </p:txBody>
      </p:sp>
      <p:sp>
        <p:nvSpPr>
          <p:cNvPr id="13" name="TextBox 12">
            <a:extLst>
              <a:ext uri="{FF2B5EF4-FFF2-40B4-BE49-F238E27FC236}">
                <a16:creationId xmlns:a16="http://schemas.microsoft.com/office/drawing/2014/main" id="{B89738C7-2F43-595F-5AEA-37DB91B8B1A5}"/>
              </a:ext>
            </a:extLst>
          </p:cNvPr>
          <p:cNvSpPr txBox="1"/>
          <p:nvPr/>
        </p:nvSpPr>
        <p:spPr>
          <a:xfrm>
            <a:off x="753439" y="2450761"/>
            <a:ext cx="3451842" cy="369332"/>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Improve accessibility </a:t>
            </a: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with translation, captioning, read-aloud, and voice input</a:t>
            </a:r>
          </a:p>
        </p:txBody>
      </p:sp>
      <p:grpSp>
        <p:nvGrpSpPr>
          <p:cNvPr id="27" name="Group 26">
            <a:extLst>
              <a:ext uri="{FF2B5EF4-FFF2-40B4-BE49-F238E27FC236}">
                <a16:creationId xmlns:a16="http://schemas.microsoft.com/office/drawing/2014/main" id="{22EDE3F0-8CD9-940A-20DF-BB10ACFA3F60}"/>
              </a:ext>
            </a:extLst>
          </p:cNvPr>
          <p:cNvGrpSpPr/>
          <p:nvPr/>
        </p:nvGrpSpPr>
        <p:grpSpPr>
          <a:xfrm>
            <a:off x="585588" y="3311246"/>
            <a:ext cx="2929529" cy="1176709"/>
            <a:chOff x="585588" y="3311246"/>
            <a:chExt cx="2929529" cy="1176709"/>
          </a:xfrm>
        </p:grpSpPr>
        <p:sp>
          <p:nvSpPr>
            <p:cNvPr id="7" name="TextBox 6">
              <a:extLst>
                <a:ext uri="{FF2B5EF4-FFF2-40B4-BE49-F238E27FC236}">
                  <a16:creationId xmlns:a16="http://schemas.microsoft.com/office/drawing/2014/main" id="{889CD06F-7591-FF0D-51E9-575013C1E2CE}"/>
                </a:ext>
              </a:extLst>
            </p:cNvPr>
            <p:cNvSpPr txBox="1"/>
            <p:nvPr/>
          </p:nvSpPr>
          <p:spPr>
            <a:xfrm>
              <a:off x="585588" y="3311246"/>
              <a:ext cx="2913412" cy="553998"/>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Build AI literacy </a:t>
              </a: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among staff, educators, and students to encourage responsible usage and effectively advance learning</a:t>
              </a:r>
            </a:p>
          </p:txBody>
        </p:sp>
        <p:sp>
          <p:nvSpPr>
            <p:cNvPr id="16" name="TextBox 15">
              <a:extLst>
                <a:ext uri="{FF2B5EF4-FFF2-40B4-BE49-F238E27FC236}">
                  <a16:creationId xmlns:a16="http://schemas.microsoft.com/office/drawing/2014/main" id="{AC3962A8-C5D2-4703-8050-1D7294D7842A}"/>
                </a:ext>
              </a:extLst>
            </p:cNvPr>
            <p:cNvSpPr txBox="1"/>
            <p:nvPr/>
          </p:nvSpPr>
          <p:spPr>
            <a:xfrm>
              <a:off x="601705" y="4118623"/>
              <a:ext cx="2913412" cy="369332"/>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Equip students </a:t>
              </a: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with the skills they’ll need to thrive in the future of work</a:t>
              </a:r>
            </a:p>
          </p:txBody>
        </p:sp>
      </p:grpSp>
      <p:grpSp>
        <p:nvGrpSpPr>
          <p:cNvPr id="26" name="Group 25">
            <a:extLst>
              <a:ext uri="{FF2B5EF4-FFF2-40B4-BE49-F238E27FC236}">
                <a16:creationId xmlns:a16="http://schemas.microsoft.com/office/drawing/2014/main" id="{8B0ABF31-590C-8561-D18E-6F8C8840E335}"/>
              </a:ext>
            </a:extLst>
          </p:cNvPr>
          <p:cNvGrpSpPr/>
          <p:nvPr/>
        </p:nvGrpSpPr>
        <p:grpSpPr>
          <a:xfrm>
            <a:off x="706862" y="4971276"/>
            <a:ext cx="3724595" cy="1158187"/>
            <a:chOff x="706862" y="4971276"/>
            <a:chExt cx="3724595" cy="1158187"/>
          </a:xfrm>
        </p:grpSpPr>
        <p:sp>
          <p:nvSpPr>
            <p:cNvPr id="6" name="TextBox 5">
              <a:extLst>
                <a:ext uri="{FF2B5EF4-FFF2-40B4-BE49-F238E27FC236}">
                  <a16:creationId xmlns:a16="http://schemas.microsoft.com/office/drawing/2014/main" id="{A7A45231-BAC4-B06F-F307-EE53EEC22AB6}"/>
                </a:ext>
              </a:extLst>
            </p:cNvPr>
            <p:cNvSpPr txBox="1"/>
            <p:nvPr/>
          </p:nvSpPr>
          <p:spPr>
            <a:xfrm>
              <a:off x="872465" y="5760131"/>
              <a:ext cx="3558992" cy="369332"/>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Protect your data </a:t>
              </a: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with the most comprehensive compliance and security controls in the industry </a:t>
              </a:r>
            </a:p>
          </p:txBody>
        </p:sp>
        <p:sp>
          <p:nvSpPr>
            <p:cNvPr id="17" name="TextBox 16">
              <a:extLst>
                <a:ext uri="{FF2B5EF4-FFF2-40B4-BE49-F238E27FC236}">
                  <a16:creationId xmlns:a16="http://schemas.microsoft.com/office/drawing/2014/main" id="{E2767045-D09A-E90D-0F01-3F08811A2551}"/>
                </a:ext>
              </a:extLst>
            </p:cNvPr>
            <p:cNvSpPr txBox="1"/>
            <p:nvPr/>
          </p:nvSpPr>
          <p:spPr>
            <a:xfrm>
              <a:off x="706862" y="4971276"/>
              <a:ext cx="3344796" cy="553998"/>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Defend at machine speed </a:t>
              </a: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with gains in quality detection, speed of response, and ability to strengthen security posture</a:t>
              </a:r>
            </a:p>
          </p:txBody>
        </p:sp>
      </p:grpSp>
    </p:spTree>
    <p:extLst>
      <p:ext uri="{BB962C8B-B14F-4D97-AF65-F5344CB8AC3E}">
        <p14:creationId xmlns:p14="http://schemas.microsoft.com/office/powerpoint/2010/main" val="18749660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05"/>
                                        </p:tgtEl>
                                        <p:attrNameLst>
                                          <p:attrName>style.visibility</p:attrName>
                                        </p:attrNameLst>
                                      </p:cBhvr>
                                      <p:to>
                                        <p:strVal val="visible"/>
                                      </p:to>
                                    </p:set>
                                    <p:animEffect transition="in" filter="fade">
                                      <p:cBhvr>
                                        <p:cTn id="7" dur="500"/>
                                        <p:tgtEl>
                                          <p:spTgt spid="220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01"/>
                                        </p:tgtEl>
                                        <p:attrNameLst>
                                          <p:attrName>style.visibility</p:attrName>
                                        </p:attrNameLst>
                                      </p:cBhvr>
                                      <p:to>
                                        <p:strVal val="visible"/>
                                      </p:to>
                                    </p:set>
                                    <p:animEffect transition="in" filter="fade">
                                      <p:cBhvr>
                                        <p:cTn id="16" dur="500"/>
                                        <p:tgtEl>
                                          <p:spTgt spid="2201"/>
                                        </p:tgtEl>
                                      </p:cBhvr>
                                    </p:animEffect>
                                  </p:childTnLst>
                                </p:cTn>
                              </p:par>
                              <p:par>
                                <p:cTn id="17" presetID="10" presetClass="entr" presetSubtype="0" fill="hold" nodeType="withEffect">
                                  <p:stCondLst>
                                    <p:cond delay="0"/>
                                  </p:stCondLst>
                                  <p:childTnLst>
                                    <p:set>
                                      <p:cBhvr>
                                        <p:cTn id="18" dur="1" fill="hold">
                                          <p:stCondLst>
                                            <p:cond delay="0"/>
                                          </p:stCondLst>
                                        </p:cTn>
                                        <p:tgtEl>
                                          <p:spTgt spid="2263"/>
                                        </p:tgtEl>
                                        <p:attrNameLst>
                                          <p:attrName>style.visibility</p:attrName>
                                        </p:attrNameLst>
                                      </p:cBhvr>
                                      <p:to>
                                        <p:strVal val="visible"/>
                                      </p:to>
                                    </p:set>
                                    <p:animEffect transition="in" filter="fade">
                                      <p:cBhvr>
                                        <p:cTn id="19" dur="500"/>
                                        <p:tgtEl>
                                          <p:spTgt spid="2263"/>
                                        </p:tgtEl>
                                      </p:cBhvr>
                                    </p:animEffect>
                                  </p:childTnLst>
                                </p:cTn>
                              </p:par>
                              <p:par>
                                <p:cTn id="20" presetID="10" presetClass="entr" presetSubtype="0" fill="hold" nodeType="withEffect">
                                  <p:stCondLst>
                                    <p:cond delay="0"/>
                                  </p:stCondLst>
                                  <p:childTnLst>
                                    <p:set>
                                      <p:cBhvr>
                                        <p:cTn id="21" dur="1" fill="hold">
                                          <p:stCondLst>
                                            <p:cond delay="0"/>
                                          </p:stCondLst>
                                        </p:cTn>
                                        <p:tgtEl>
                                          <p:spTgt spid="2247"/>
                                        </p:tgtEl>
                                        <p:attrNameLst>
                                          <p:attrName>style.visibility</p:attrName>
                                        </p:attrNameLst>
                                      </p:cBhvr>
                                      <p:to>
                                        <p:strVal val="visible"/>
                                      </p:to>
                                    </p:set>
                                    <p:animEffect transition="in" filter="fade">
                                      <p:cBhvr>
                                        <p:cTn id="22" dur="500"/>
                                        <p:tgtEl>
                                          <p:spTgt spid="224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nodeType="withEffect">
                                  <p:stCondLst>
                                    <p:cond delay="0"/>
                                  </p:stCondLst>
                                  <p:childTnLst>
                                    <p:set>
                                      <p:cBhvr>
                                        <p:cTn id="30" dur="1" fill="hold">
                                          <p:stCondLst>
                                            <p:cond delay="0"/>
                                          </p:stCondLst>
                                        </p:cTn>
                                        <p:tgtEl>
                                          <p:spTgt spid="2272"/>
                                        </p:tgtEl>
                                        <p:attrNameLst>
                                          <p:attrName>style.visibility</p:attrName>
                                        </p:attrNameLst>
                                      </p:cBhvr>
                                      <p:to>
                                        <p:strVal val="visible"/>
                                      </p:to>
                                    </p:set>
                                    <p:animEffect transition="in" filter="fade">
                                      <p:cBhvr>
                                        <p:cTn id="31" dur="500"/>
                                        <p:tgtEl>
                                          <p:spTgt spid="227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62"/>
                                        </p:tgtEl>
                                        <p:attrNameLst>
                                          <p:attrName>style.visibility</p:attrName>
                                        </p:attrNameLst>
                                      </p:cBhvr>
                                      <p:to>
                                        <p:strVal val="visible"/>
                                      </p:to>
                                    </p:set>
                                    <p:animEffect transition="in" filter="fade">
                                      <p:cBhvr>
                                        <p:cTn id="34" dur="500"/>
                                        <p:tgtEl>
                                          <p:spTgt spid="2262"/>
                                        </p:tgtEl>
                                      </p:cBhvr>
                                    </p:animEffect>
                                  </p:childTnLst>
                                </p:cTn>
                              </p:par>
                              <p:par>
                                <p:cTn id="35" presetID="10" presetClass="entr" presetSubtype="0" fill="hold" nodeType="withEffect">
                                  <p:stCondLst>
                                    <p:cond delay="0"/>
                                  </p:stCondLst>
                                  <p:childTnLst>
                                    <p:set>
                                      <p:cBhvr>
                                        <p:cTn id="36" dur="1" fill="hold">
                                          <p:stCondLst>
                                            <p:cond delay="0"/>
                                          </p:stCondLst>
                                        </p:cTn>
                                        <p:tgtEl>
                                          <p:spTgt spid="2244"/>
                                        </p:tgtEl>
                                        <p:attrNameLst>
                                          <p:attrName>style.visibility</p:attrName>
                                        </p:attrNameLst>
                                      </p:cBhvr>
                                      <p:to>
                                        <p:strVal val="visible"/>
                                      </p:to>
                                    </p:set>
                                    <p:animEffect transition="in" filter="fade">
                                      <p:cBhvr>
                                        <p:cTn id="37" dur="500"/>
                                        <p:tgtEl>
                                          <p:spTgt spid="224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243"/>
                                        </p:tgtEl>
                                        <p:attrNameLst>
                                          <p:attrName>style.visibility</p:attrName>
                                        </p:attrNameLst>
                                      </p:cBhvr>
                                      <p:to>
                                        <p:strVal val="visible"/>
                                      </p:to>
                                    </p:set>
                                    <p:animEffect transition="in" filter="fade">
                                      <p:cBhvr>
                                        <p:cTn id="40" dur="500"/>
                                        <p:tgtEl>
                                          <p:spTgt spid="224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204"/>
                                        </p:tgtEl>
                                        <p:attrNameLst>
                                          <p:attrName>style.visibility</p:attrName>
                                        </p:attrNameLst>
                                      </p:cBhvr>
                                      <p:to>
                                        <p:strVal val="visible"/>
                                      </p:to>
                                    </p:set>
                                    <p:animEffect transition="in" filter="fade">
                                      <p:cBhvr>
                                        <p:cTn id="43" dur="500"/>
                                        <p:tgtEl>
                                          <p:spTgt spid="220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246"/>
                                        </p:tgtEl>
                                        <p:attrNameLst>
                                          <p:attrName>style.visibility</p:attrName>
                                        </p:attrNameLst>
                                      </p:cBhvr>
                                      <p:to>
                                        <p:strVal val="visible"/>
                                      </p:to>
                                    </p:set>
                                    <p:animEffect transition="in" filter="fade">
                                      <p:cBhvr>
                                        <p:cTn id="46" dur="500"/>
                                        <p:tgtEl>
                                          <p:spTgt spid="224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71"/>
                                        </p:tgtEl>
                                        <p:attrNameLst>
                                          <p:attrName>style.visibility</p:attrName>
                                        </p:attrNameLst>
                                      </p:cBhvr>
                                      <p:to>
                                        <p:strVal val="visible"/>
                                      </p:to>
                                    </p:set>
                                    <p:animEffect transition="in" filter="fade">
                                      <p:cBhvr>
                                        <p:cTn id="49" dur="500"/>
                                        <p:tgtEl>
                                          <p:spTgt spid="227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202"/>
                                        </p:tgtEl>
                                        <p:attrNameLst>
                                          <p:attrName>style.visibility</p:attrName>
                                        </p:attrNameLst>
                                      </p:cBhvr>
                                      <p:to>
                                        <p:strVal val="visible"/>
                                      </p:to>
                                    </p:set>
                                    <p:animEffect transition="in" filter="fade">
                                      <p:cBhvr>
                                        <p:cTn id="52" dur="500"/>
                                        <p:tgtEl>
                                          <p:spTgt spid="220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500"/>
                                        <p:tgtEl>
                                          <p:spTgt spid="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gtEl>
                                        <p:attrNameLst>
                                          <p:attrName>style.visibility</p:attrName>
                                        </p:attrNameLst>
                                      </p:cBhvr>
                                      <p:to>
                                        <p:strVal val="visible"/>
                                      </p:to>
                                    </p:set>
                                    <p:animEffect transition="in" filter="fade">
                                      <p:cBhvr>
                                        <p:cTn id="58" dur="500"/>
                                        <p:tgtEl>
                                          <p:spTgt spid="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100"/>
                                        </p:tgtEl>
                                        <p:attrNameLst>
                                          <p:attrName>style.visibility</p:attrName>
                                        </p:attrNameLst>
                                      </p:cBhvr>
                                      <p:to>
                                        <p:strVal val="visible"/>
                                      </p:to>
                                    </p:set>
                                    <p:animEffect transition="in" filter="fade">
                                      <p:cBhvr>
                                        <p:cTn id="63" dur="500"/>
                                        <p:tgtEl>
                                          <p:spTgt spid="210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
                                        </p:tgtEl>
                                        <p:attrNameLst>
                                          <p:attrName>style.visibility</p:attrName>
                                        </p:attrNameLst>
                                      </p:cBhvr>
                                      <p:to>
                                        <p:strVal val="visible"/>
                                      </p:to>
                                    </p:set>
                                    <p:animEffect transition="in" filter="fade">
                                      <p:cBhvr>
                                        <p:cTn id="66" dur="500"/>
                                        <p:tgtEl>
                                          <p:spTgt spid="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fade">
                                      <p:cBhvr>
                                        <p:cTn id="69" dur="500"/>
                                        <p:tgtEl>
                                          <p:spTgt spid="1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fade">
                                      <p:cBhvr>
                                        <p:cTn id="72" dur="500"/>
                                        <p:tgtEl>
                                          <p:spTgt spid="1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fade">
                                      <p:cBhvr>
                                        <p:cTn id="82" dur="500"/>
                                        <p:tgtEl>
                                          <p:spTgt spid="26"/>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201" grpId="0" animBg="1"/>
      <p:bldP spid="2202" grpId="0" animBg="1"/>
      <p:bldP spid="2204" grpId="0" animBg="1"/>
      <p:bldP spid="2243" grpId="0" animBg="1"/>
      <p:bldP spid="2246" grpId="0" animBg="1"/>
      <p:bldP spid="2262" grpId="0" animBg="1"/>
      <p:bldP spid="2271" grpId="0" animBg="1"/>
      <p:bldP spid="8" grpId="0" animBg="1"/>
      <p:bldP spid="12" grpId="0" animBg="1"/>
      <p:bldP spid="14" grpId="0" animBg="1"/>
      <p:bldP spid="20" grpId="0" animBg="1"/>
      <p:bldP spid="24" grpId="0" animBg="1"/>
      <p:bldP spid="3" grpId="0"/>
      <p:bldP spid="11" grpId="0"/>
      <p:bldP spid="2100"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CB1B7FBC-C906-BFD3-E90C-3282599289D1}"/>
              </a:ext>
            </a:extLst>
          </p:cNvPr>
          <p:cNvSpPr>
            <a:spLocks noGrp="1"/>
          </p:cNvSpPr>
          <p:nvPr>
            <p:ph type="title"/>
          </p:nvPr>
        </p:nvSpPr>
        <p:spPr>
          <a:xfrm>
            <a:off x="590868" y="585788"/>
            <a:ext cx="11018520" cy="553998"/>
          </a:xfrm>
        </p:spPr>
        <p:txBody>
          <a:bodyPr>
            <a:normAutofit fontScale="90000"/>
          </a:bodyPr>
          <a:lstStyle/>
          <a:p>
            <a:r>
              <a:rPr lang="en-GB" noProof="0">
                <a:solidFill>
                  <a:schemeClr val="tx1"/>
                </a:solidFill>
              </a:rPr>
              <a:t>Opportunities for generative AI in </a:t>
            </a:r>
            <a:r>
              <a:rPr lang="en-US">
                <a:gradFill>
                  <a:gsLst>
                    <a:gs pos="0">
                      <a:schemeClr val="accent3">
                        <a:lumMod val="75000"/>
                      </a:schemeClr>
                    </a:gs>
                    <a:gs pos="100000">
                      <a:schemeClr val="accent3">
                        <a:lumMod val="60000"/>
                        <a:lumOff val="40000"/>
                      </a:schemeClr>
                    </a:gs>
                  </a:gsLst>
                  <a:lin ang="16200000" scaled="0"/>
                </a:gradFill>
              </a:rPr>
              <a:t>education</a:t>
            </a:r>
          </a:p>
        </p:txBody>
      </p:sp>
      <p:grpSp>
        <p:nvGrpSpPr>
          <p:cNvPr id="14" name="Group 13">
            <a:extLst>
              <a:ext uri="{FF2B5EF4-FFF2-40B4-BE49-F238E27FC236}">
                <a16:creationId xmlns:a16="http://schemas.microsoft.com/office/drawing/2014/main" id="{4BF0A6A0-7B60-B8A8-2070-FDA15914BFBE}"/>
              </a:ext>
            </a:extLst>
          </p:cNvPr>
          <p:cNvGrpSpPr/>
          <p:nvPr/>
        </p:nvGrpSpPr>
        <p:grpSpPr>
          <a:xfrm flipV="1">
            <a:off x="0" y="3156856"/>
            <a:ext cx="12191999" cy="3701144"/>
            <a:chOff x="0" y="-1"/>
            <a:chExt cx="12191999" cy="3701144"/>
          </a:xfrm>
        </p:grpSpPr>
        <p:sp>
          <p:nvSpPr>
            <p:cNvPr id="16" name="Rectangle: Single Corner Rounded 15">
              <a:extLst>
                <a:ext uri="{FF2B5EF4-FFF2-40B4-BE49-F238E27FC236}">
                  <a16:creationId xmlns:a16="http://schemas.microsoft.com/office/drawing/2014/main" id="{8EB2B18E-34AF-B78A-F176-2ECF4CE8B3DA}"/>
                </a:ext>
              </a:extLst>
            </p:cNvPr>
            <p:cNvSpPr/>
            <p:nvPr/>
          </p:nvSpPr>
          <p:spPr bwMode="auto">
            <a:xfrm>
              <a:off x="0" y="-1"/>
              <a:ext cx="12191999" cy="3701144"/>
            </a:xfrm>
            <a:prstGeom prst="round1Rect">
              <a:avLst>
                <a:gd name="adj" fmla="val 0"/>
              </a:avLst>
            </a:prstGeom>
            <a:solidFill>
              <a:srgbClr val="F2F9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7" name="Rectangle: Single Corner Rounded 16">
              <a:extLst>
                <a:ext uri="{FF2B5EF4-FFF2-40B4-BE49-F238E27FC236}">
                  <a16:creationId xmlns:a16="http://schemas.microsoft.com/office/drawing/2014/main" id="{9162DB8D-27CC-6134-8630-6EC2CAFC7B9F}"/>
                </a:ext>
              </a:extLst>
            </p:cNvPr>
            <p:cNvSpPr/>
            <p:nvPr/>
          </p:nvSpPr>
          <p:spPr bwMode="auto">
            <a:xfrm flipV="1">
              <a:off x="0" y="1125357"/>
              <a:ext cx="12191999" cy="2575785"/>
            </a:xfrm>
            <a:prstGeom prst="round1Rect">
              <a:avLst>
                <a:gd name="adj" fmla="val 0"/>
              </a:avLst>
            </a:prstGeom>
            <a:gradFill flip="none" rotWithShape="1">
              <a:gsLst>
                <a:gs pos="0">
                  <a:schemeClr val="bg1"/>
                </a:gs>
                <a:gs pos="100000">
                  <a:schemeClr val="bg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p:nvSpPr>
          <p:cNvPr id="18" name="Rectangle: Rounded Corners 4">
            <a:extLst>
              <a:ext uri="{FF2B5EF4-FFF2-40B4-BE49-F238E27FC236}">
                <a16:creationId xmlns:a16="http://schemas.microsoft.com/office/drawing/2014/main" id="{4D4F8BAC-A364-856A-5B05-C9899C89D826}"/>
              </a:ext>
              <a:ext uri="{C183D7F6-B498-43B3-948B-1728B52AA6E4}">
                <adec:decorative xmlns:adec="http://schemas.microsoft.com/office/drawing/2017/decorative" val="1"/>
              </a:ext>
            </a:extLst>
          </p:cNvPr>
          <p:cNvSpPr/>
          <p:nvPr/>
        </p:nvSpPr>
        <p:spPr>
          <a:xfrm>
            <a:off x="595625" y="2031384"/>
            <a:ext cx="2115382" cy="1871368"/>
          </a:xfrm>
          <a:prstGeom prst="roundRect">
            <a:avLst>
              <a:gd name="adj" fmla="val 2723"/>
            </a:avLst>
          </a:prstGeom>
          <a:solidFill>
            <a:schemeClr val="bg1"/>
          </a:solidFill>
          <a:ln w="9525">
            <a:solidFill>
              <a:schemeClr val="bg1">
                <a:lumMod val="85000"/>
              </a:schemeClr>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rPr>
              <a:t>Content creation and design</a:t>
            </a:r>
          </a:p>
        </p:txBody>
      </p:sp>
      <p:sp>
        <p:nvSpPr>
          <p:cNvPr id="19" name="Rectangle: Rounded Corners 4">
            <a:extLst>
              <a:ext uri="{FF2B5EF4-FFF2-40B4-BE49-F238E27FC236}">
                <a16:creationId xmlns:a16="http://schemas.microsoft.com/office/drawing/2014/main" id="{76E33E16-E12B-4268-7798-B0331C42CF1E}"/>
              </a:ext>
              <a:ext uri="{C183D7F6-B498-43B3-948B-1728B52AA6E4}">
                <adec:decorative xmlns:adec="http://schemas.microsoft.com/office/drawing/2017/decorative" val="1"/>
              </a:ext>
            </a:extLst>
          </p:cNvPr>
          <p:cNvSpPr/>
          <p:nvPr/>
        </p:nvSpPr>
        <p:spPr>
          <a:xfrm>
            <a:off x="2814271" y="2031384"/>
            <a:ext cx="2115382" cy="1871368"/>
          </a:xfrm>
          <a:prstGeom prst="roundRect">
            <a:avLst>
              <a:gd name="adj" fmla="val 2723"/>
            </a:avLst>
          </a:prstGeom>
          <a:solidFill>
            <a:schemeClr val="bg1"/>
          </a:solidFill>
          <a:ln w="9525">
            <a:solidFill>
              <a:schemeClr val="bg1">
                <a:lumMod val="85000"/>
              </a:schemeClr>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rPr>
              <a:t>Accelerated automation and operations</a:t>
            </a:r>
          </a:p>
        </p:txBody>
      </p:sp>
      <p:sp>
        <p:nvSpPr>
          <p:cNvPr id="20" name="Rectangle: Rounded Corners 4">
            <a:extLst>
              <a:ext uri="{FF2B5EF4-FFF2-40B4-BE49-F238E27FC236}">
                <a16:creationId xmlns:a16="http://schemas.microsoft.com/office/drawing/2014/main" id="{DD1CE6AD-1F91-63E2-CE97-2585D3220F3B}"/>
              </a:ext>
              <a:ext uri="{C183D7F6-B498-43B3-948B-1728B52AA6E4}">
                <adec:decorative xmlns:adec="http://schemas.microsoft.com/office/drawing/2017/decorative" val="1"/>
              </a:ext>
            </a:extLst>
          </p:cNvPr>
          <p:cNvSpPr/>
          <p:nvPr/>
        </p:nvSpPr>
        <p:spPr>
          <a:xfrm>
            <a:off x="5040279" y="2031384"/>
            <a:ext cx="2115382" cy="1871368"/>
          </a:xfrm>
          <a:prstGeom prst="roundRect">
            <a:avLst>
              <a:gd name="adj" fmla="val 2723"/>
            </a:avLst>
          </a:prstGeom>
          <a:solidFill>
            <a:schemeClr val="bg1"/>
          </a:solidFill>
          <a:ln w="9525">
            <a:solidFill>
              <a:schemeClr val="bg1">
                <a:lumMod val="85000"/>
              </a:schemeClr>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rPr>
              <a:t>Personalized and engaging learning</a:t>
            </a:r>
          </a:p>
        </p:txBody>
      </p:sp>
      <p:sp>
        <p:nvSpPr>
          <p:cNvPr id="21" name="Rectangle: Rounded Corners 20">
            <a:extLst>
              <a:ext uri="{FF2B5EF4-FFF2-40B4-BE49-F238E27FC236}">
                <a16:creationId xmlns:a16="http://schemas.microsoft.com/office/drawing/2014/main" id="{A2FE27A8-1758-3B6D-DDAC-87DA3AA17D9E}"/>
              </a:ext>
              <a:ext uri="{C183D7F6-B498-43B3-948B-1728B52AA6E4}">
                <adec:decorative xmlns:adec="http://schemas.microsoft.com/office/drawing/2017/decorative" val="1"/>
              </a:ext>
            </a:extLst>
          </p:cNvPr>
          <p:cNvSpPr/>
          <p:nvPr/>
        </p:nvSpPr>
        <p:spPr>
          <a:xfrm>
            <a:off x="7266287" y="2031384"/>
            <a:ext cx="2115382" cy="1871368"/>
          </a:xfrm>
          <a:prstGeom prst="roundRect">
            <a:avLst>
              <a:gd name="adj" fmla="val 2723"/>
            </a:avLst>
          </a:prstGeom>
          <a:solidFill>
            <a:schemeClr val="bg1"/>
          </a:solidFill>
          <a:ln w="9525">
            <a:solidFill>
              <a:schemeClr val="bg1">
                <a:lumMod val="85000"/>
              </a:schemeClr>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rPr>
              <a:t>Chatbots and virtual assistants</a:t>
            </a:r>
          </a:p>
        </p:txBody>
      </p:sp>
      <p:sp>
        <p:nvSpPr>
          <p:cNvPr id="22" name="Rectangle: Rounded Corners 4">
            <a:extLst>
              <a:ext uri="{FF2B5EF4-FFF2-40B4-BE49-F238E27FC236}">
                <a16:creationId xmlns:a16="http://schemas.microsoft.com/office/drawing/2014/main" id="{CD7F0954-27B9-D799-33F5-5570B38D83F0}"/>
              </a:ext>
              <a:ext uri="{C183D7F6-B498-43B3-948B-1728B52AA6E4}">
                <adec:decorative xmlns:adec="http://schemas.microsoft.com/office/drawing/2017/decorative" val="1"/>
              </a:ext>
            </a:extLst>
          </p:cNvPr>
          <p:cNvSpPr/>
          <p:nvPr/>
        </p:nvSpPr>
        <p:spPr>
          <a:xfrm>
            <a:off x="9486644" y="2031384"/>
            <a:ext cx="2115382" cy="1871368"/>
          </a:xfrm>
          <a:prstGeom prst="roundRect">
            <a:avLst>
              <a:gd name="adj" fmla="val 2723"/>
            </a:avLst>
          </a:prstGeom>
          <a:solidFill>
            <a:schemeClr val="bg1"/>
          </a:solidFill>
          <a:ln w="9525">
            <a:solidFill>
              <a:schemeClr val="bg1">
                <a:lumMod val="85000"/>
              </a:schemeClr>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rPr>
              <a:t>Chat with your data</a:t>
            </a:r>
          </a:p>
        </p:txBody>
      </p:sp>
      <p:sp>
        <p:nvSpPr>
          <p:cNvPr id="23" name="Rectangle: Rounded Corners 4">
            <a:extLst>
              <a:ext uri="{FF2B5EF4-FFF2-40B4-BE49-F238E27FC236}">
                <a16:creationId xmlns:a16="http://schemas.microsoft.com/office/drawing/2014/main" id="{7346ACAE-B8E4-7786-F738-2501B3902BD8}"/>
              </a:ext>
              <a:ext uri="{C183D7F6-B498-43B3-948B-1728B52AA6E4}">
                <adec:decorative xmlns:adec="http://schemas.microsoft.com/office/drawing/2017/decorative" val="1"/>
              </a:ext>
            </a:extLst>
          </p:cNvPr>
          <p:cNvSpPr/>
          <p:nvPr/>
        </p:nvSpPr>
        <p:spPr>
          <a:xfrm>
            <a:off x="595625" y="4026196"/>
            <a:ext cx="2115382" cy="1871368"/>
          </a:xfrm>
          <a:prstGeom prst="roundRect">
            <a:avLst>
              <a:gd name="adj" fmla="val 2723"/>
            </a:avLst>
          </a:prstGeom>
          <a:solidFill>
            <a:schemeClr val="bg1"/>
          </a:solidFill>
          <a:ln w="9525">
            <a:solidFill>
              <a:schemeClr val="bg1">
                <a:lumMod val="85000"/>
              </a:schemeClr>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rPr>
              <a:t>Language learning and translation </a:t>
            </a:r>
          </a:p>
        </p:txBody>
      </p:sp>
      <p:sp>
        <p:nvSpPr>
          <p:cNvPr id="24" name="Rectangle: Rounded Corners 4">
            <a:extLst>
              <a:ext uri="{FF2B5EF4-FFF2-40B4-BE49-F238E27FC236}">
                <a16:creationId xmlns:a16="http://schemas.microsoft.com/office/drawing/2014/main" id="{4A5E41B7-C8F8-C21B-20FC-F48A4E9F7E34}"/>
              </a:ext>
              <a:ext uri="{C183D7F6-B498-43B3-948B-1728B52AA6E4}">
                <adec:decorative xmlns:adec="http://schemas.microsoft.com/office/drawing/2017/decorative" val="1"/>
              </a:ext>
            </a:extLst>
          </p:cNvPr>
          <p:cNvSpPr/>
          <p:nvPr/>
        </p:nvSpPr>
        <p:spPr>
          <a:xfrm>
            <a:off x="2821633" y="4026196"/>
            <a:ext cx="2115382" cy="1871368"/>
          </a:xfrm>
          <a:prstGeom prst="roundRect">
            <a:avLst>
              <a:gd name="adj" fmla="val 2723"/>
            </a:avLst>
          </a:prstGeom>
          <a:solidFill>
            <a:schemeClr val="bg1"/>
          </a:solidFill>
          <a:ln w="9525">
            <a:solidFill>
              <a:schemeClr val="bg1">
                <a:lumMod val="85000"/>
              </a:schemeClr>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rPr>
              <a:t>Fraud detection</a:t>
            </a:r>
          </a:p>
        </p:txBody>
      </p:sp>
      <p:sp>
        <p:nvSpPr>
          <p:cNvPr id="25" name="Rectangle: Rounded Corners 4">
            <a:extLst>
              <a:ext uri="{FF2B5EF4-FFF2-40B4-BE49-F238E27FC236}">
                <a16:creationId xmlns:a16="http://schemas.microsoft.com/office/drawing/2014/main" id="{C832DABF-3FBE-A798-E359-38E59CF725A7}"/>
              </a:ext>
              <a:ext uri="{C183D7F6-B498-43B3-948B-1728B52AA6E4}">
                <adec:decorative xmlns:adec="http://schemas.microsoft.com/office/drawing/2017/decorative" val="1"/>
              </a:ext>
            </a:extLst>
          </p:cNvPr>
          <p:cNvSpPr/>
          <p:nvPr/>
        </p:nvSpPr>
        <p:spPr>
          <a:xfrm>
            <a:off x="5047641" y="4026196"/>
            <a:ext cx="2115382" cy="1871368"/>
          </a:xfrm>
          <a:prstGeom prst="roundRect">
            <a:avLst>
              <a:gd name="adj" fmla="val 2723"/>
            </a:avLst>
          </a:prstGeom>
          <a:solidFill>
            <a:schemeClr val="bg1"/>
          </a:solidFill>
          <a:ln w="9525">
            <a:solidFill>
              <a:schemeClr val="bg1">
                <a:lumMod val="85000"/>
              </a:schemeClr>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rPr>
              <a:t>Unlock productivity for faculty and staff</a:t>
            </a:r>
          </a:p>
        </p:txBody>
      </p:sp>
      <p:sp>
        <p:nvSpPr>
          <p:cNvPr id="26" name="Rectangle: Rounded Corners 4">
            <a:extLst>
              <a:ext uri="{FF2B5EF4-FFF2-40B4-BE49-F238E27FC236}">
                <a16:creationId xmlns:a16="http://schemas.microsoft.com/office/drawing/2014/main" id="{3CC9B3F7-5AB3-0E21-3758-8051635B659E}"/>
              </a:ext>
              <a:ext uri="{C183D7F6-B498-43B3-948B-1728B52AA6E4}">
                <adec:decorative xmlns:adec="http://schemas.microsoft.com/office/drawing/2017/decorative" val="1"/>
              </a:ext>
            </a:extLst>
          </p:cNvPr>
          <p:cNvSpPr/>
          <p:nvPr/>
        </p:nvSpPr>
        <p:spPr>
          <a:xfrm>
            <a:off x="7266287" y="4026196"/>
            <a:ext cx="2115382" cy="1871368"/>
          </a:xfrm>
          <a:prstGeom prst="roundRect">
            <a:avLst>
              <a:gd name="adj" fmla="val 2723"/>
            </a:avLst>
          </a:prstGeom>
          <a:solidFill>
            <a:schemeClr val="bg1"/>
          </a:solidFill>
          <a:ln w="9525">
            <a:solidFill>
              <a:schemeClr val="bg1">
                <a:lumMod val="85000"/>
              </a:schemeClr>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rPr>
              <a:t>Build AI literacy</a:t>
            </a:r>
          </a:p>
        </p:txBody>
      </p:sp>
      <p:sp>
        <p:nvSpPr>
          <p:cNvPr id="27" name="Rectangle: Rounded Corners 4">
            <a:extLst>
              <a:ext uri="{FF2B5EF4-FFF2-40B4-BE49-F238E27FC236}">
                <a16:creationId xmlns:a16="http://schemas.microsoft.com/office/drawing/2014/main" id="{323843F4-9C7F-5C78-998F-7451C039D198}"/>
              </a:ext>
              <a:ext uri="{C183D7F6-B498-43B3-948B-1728B52AA6E4}">
                <adec:decorative xmlns:adec="http://schemas.microsoft.com/office/drawing/2017/decorative" val="1"/>
              </a:ext>
            </a:extLst>
          </p:cNvPr>
          <p:cNvSpPr/>
          <p:nvPr/>
        </p:nvSpPr>
        <p:spPr>
          <a:xfrm>
            <a:off x="9492295" y="4026196"/>
            <a:ext cx="2115382" cy="1871368"/>
          </a:xfrm>
          <a:prstGeom prst="roundRect">
            <a:avLst>
              <a:gd name="adj" fmla="val 2723"/>
            </a:avLst>
          </a:prstGeom>
          <a:solidFill>
            <a:schemeClr val="bg1"/>
          </a:solidFill>
          <a:ln w="9525">
            <a:solidFill>
              <a:schemeClr val="bg1">
                <a:lumMod val="85000"/>
              </a:schemeClr>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rPr>
              <a:t>Enhance support services</a:t>
            </a:r>
          </a:p>
        </p:txBody>
      </p:sp>
      <p:cxnSp>
        <p:nvCxnSpPr>
          <p:cNvPr id="28" name="Straight Connector 27">
            <a:extLst>
              <a:ext uri="{FF2B5EF4-FFF2-40B4-BE49-F238E27FC236}">
                <a16:creationId xmlns:a16="http://schemas.microsoft.com/office/drawing/2014/main" id="{EF5A0BB6-21F6-C5A1-ED38-F57F03314F5F}"/>
              </a:ext>
            </a:extLst>
          </p:cNvPr>
          <p:cNvCxnSpPr>
            <a:cxnSpLocks/>
          </p:cNvCxnSpPr>
          <p:nvPr/>
        </p:nvCxnSpPr>
        <p:spPr>
          <a:xfrm>
            <a:off x="1225014" y="2031384"/>
            <a:ext cx="856605" cy="0"/>
          </a:xfrm>
          <a:prstGeom prst="line">
            <a:avLst/>
          </a:prstGeom>
          <a:ln w="38100" cap="rnd">
            <a:gradFill>
              <a:gsLst>
                <a:gs pos="0">
                  <a:schemeClr val="accent3">
                    <a:lumMod val="75000"/>
                  </a:schemeClr>
                </a:gs>
                <a:gs pos="100000">
                  <a:schemeClr val="accent3">
                    <a:lumMod val="60000"/>
                    <a:lumOff val="40000"/>
                  </a:schemeClr>
                </a:gs>
              </a:gsLst>
              <a:lin ang="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97A6A5B-1A9B-4033-44BB-F21FB26D9D3D}"/>
              </a:ext>
            </a:extLst>
          </p:cNvPr>
          <p:cNvCxnSpPr>
            <a:cxnSpLocks/>
          </p:cNvCxnSpPr>
          <p:nvPr/>
        </p:nvCxnSpPr>
        <p:spPr>
          <a:xfrm>
            <a:off x="3447769" y="2031384"/>
            <a:ext cx="856605" cy="0"/>
          </a:xfrm>
          <a:prstGeom prst="line">
            <a:avLst/>
          </a:prstGeom>
          <a:ln w="38100" cap="rnd">
            <a:gradFill>
              <a:gsLst>
                <a:gs pos="0">
                  <a:schemeClr val="accent3">
                    <a:lumMod val="75000"/>
                  </a:schemeClr>
                </a:gs>
                <a:gs pos="100000">
                  <a:schemeClr val="accent3">
                    <a:lumMod val="60000"/>
                    <a:lumOff val="40000"/>
                  </a:schemeClr>
                </a:gs>
              </a:gsLst>
              <a:lin ang="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B7D3B2B-5236-EC78-E5D2-2382A3E40DBF}"/>
              </a:ext>
            </a:extLst>
          </p:cNvPr>
          <p:cNvCxnSpPr>
            <a:cxnSpLocks/>
          </p:cNvCxnSpPr>
          <p:nvPr/>
        </p:nvCxnSpPr>
        <p:spPr>
          <a:xfrm>
            <a:off x="5670524" y="2031384"/>
            <a:ext cx="856605" cy="0"/>
          </a:xfrm>
          <a:prstGeom prst="line">
            <a:avLst/>
          </a:prstGeom>
          <a:ln w="38100" cap="rnd">
            <a:gradFill>
              <a:gsLst>
                <a:gs pos="0">
                  <a:schemeClr val="accent3">
                    <a:lumMod val="75000"/>
                  </a:schemeClr>
                </a:gs>
                <a:gs pos="100000">
                  <a:schemeClr val="accent3">
                    <a:lumMod val="60000"/>
                    <a:lumOff val="40000"/>
                  </a:schemeClr>
                </a:gs>
              </a:gsLst>
              <a:lin ang="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493690B-31AE-406D-4122-C0F91252A1AC}"/>
              </a:ext>
            </a:extLst>
          </p:cNvPr>
          <p:cNvCxnSpPr>
            <a:cxnSpLocks/>
          </p:cNvCxnSpPr>
          <p:nvPr/>
        </p:nvCxnSpPr>
        <p:spPr>
          <a:xfrm>
            <a:off x="7893279" y="2031384"/>
            <a:ext cx="856605" cy="0"/>
          </a:xfrm>
          <a:prstGeom prst="line">
            <a:avLst/>
          </a:prstGeom>
          <a:ln w="38100" cap="rnd">
            <a:gradFill>
              <a:gsLst>
                <a:gs pos="0">
                  <a:schemeClr val="accent3">
                    <a:lumMod val="75000"/>
                  </a:schemeClr>
                </a:gs>
                <a:gs pos="100000">
                  <a:schemeClr val="accent3">
                    <a:lumMod val="60000"/>
                    <a:lumOff val="40000"/>
                  </a:schemeClr>
                </a:gs>
              </a:gsLst>
              <a:lin ang="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6EF2955-FA82-8A83-2978-D5A3D33626FB}"/>
              </a:ext>
            </a:extLst>
          </p:cNvPr>
          <p:cNvCxnSpPr>
            <a:cxnSpLocks/>
          </p:cNvCxnSpPr>
          <p:nvPr/>
        </p:nvCxnSpPr>
        <p:spPr>
          <a:xfrm>
            <a:off x="10116033" y="2031384"/>
            <a:ext cx="856605" cy="0"/>
          </a:xfrm>
          <a:prstGeom prst="line">
            <a:avLst/>
          </a:prstGeom>
          <a:ln w="38100" cap="rnd">
            <a:gradFill>
              <a:gsLst>
                <a:gs pos="0">
                  <a:schemeClr val="accent3">
                    <a:lumMod val="75000"/>
                  </a:schemeClr>
                </a:gs>
                <a:gs pos="100000">
                  <a:schemeClr val="accent3">
                    <a:lumMod val="60000"/>
                    <a:lumOff val="40000"/>
                  </a:schemeClr>
                </a:gs>
              </a:gsLst>
              <a:lin ang="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B9A9066-FD26-4F52-B200-1E09E6516299}"/>
              </a:ext>
            </a:extLst>
          </p:cNvPr>
          <p:cNvCxnSpPr>
            <a:cxnSpLocks/>
          </p:cNvCxnSpPr>
          <p:nvPr/>
        </p:nvCxnSpPr>
        <p:spPr>
          <a:xfrm>
            <a:off x="1225014" y="4026196"/>
            <a:ext cx="856605" cy="0"/>
          </a:xfrm>
          <a:prstGeom prst="line">
            <a:avLst/>
          </a:prstGeom>
          <a:ln w="38100" cap="rnd">
            <a:gradFill>
              <a:gsLst>
                <a:gs pos="0">
                  <a:schemeClr val="accent3">
                    <a:lumMod val="75000"/>
                  </a:schemeClr>
                </a:gs>
                <a:gs pos="100000">
                  <a:schemeClr val="accent3">
                    <a:lumMod val="60000"/>
                    <a:lumOff val="40000"/>
                  </a:schemeClr>
                </a:gs>
              </a:gsLst>
              <a:lin ang="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181B36A-BCD3-146F-8B94-3DF71CFE6A49}"/>
              </a:ext>
            </a:extLst>
          </p:cNvPr>
          <p:cNvCxnSpPr>
            <a:cxnSpLocks/>
          </p:cNvCxnSpPr>
          <p:nvPr/>
        </p:nvCxnSpPr>
        <p:spPr>
          <a:xfrm>
            <a:off x="3447769" y="4026196"/>
            <a:ext cx="856605" cy="0"/>
          </a:xfrm>
          <a:prstGeom prst="line">
            <a:avLst/>
          </a:prstGeom>
          <a:ln w="38100" cap="rnd">
            <a:gradFill>
              <a:gsLst>
                <a:gs pos="0">
                  <a:schemeClr val="accent3">
                    <a:lumMod val="75000"/>
                  </a:schemeClr>
                </a:gs>
                <a:gs pos="100000">
                  <a:schemeClr val="accent3">
                    <a:lumMod val="60000"/>
                    <a:lumOff val="40000"/>
                  </a:schemeClr>
                </a:gs>
              </a:gsLst>
              <a:lin ang="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2A50CC2-D343-42D0-7B56-B214C5B11509}"/>
              </a:ext>
            </a:extLst>
          </p:cNvPr>
          <p:cNvCxnSpPr>
            <a:cxnSpLocks/>
          </p:cNvCxnSpPr>
          <p:nvPr/>
        </p:nvCxnSpPr>
        <p:spPr>
          <a:xfrm>
            <a:off x="5670524" y="4026196"/>
            <a:ext cx="856605" cy="0"/>
          </a:xfrm>
          <a:prstGeom prst="line">
            <a:avLst/>
          </a:prstGeom>
          <a:ln w="38100" cap="rnd">
            <a:gradFill>
              <a:gsLst>
                <a:gs pos="0">
                  <a:schemeClr val="accent3">
                    <a:lumMod val="75000"/>
                  </a:schemeClr>
                </a:gs>
                <a:gs pos="100000">
                  <a:schemeClr val="accent3">
                    <a:lumMod val="60000"/>
                    <a:lumOff val="40000"/>
                  </a:schemeClr>
                </a:gs>
              </a:gsLst>
              <a:lin ang="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A04FAB4-F50C-CC6E-C555-8D2E1FD04A3C}"/>
              </a:ext>
            </a:extLst>
          </p:cNvPr>
          <p:cNvCxnSpPr>
            <a:cxnSpLocks/>
          </p:cNvCxnSpPr>
          <p:nvPr/>
        </p:nvCxnSpPr>
        <p:spPr>
          <a:xfrm>
            <a:off x="7893279" y="4026196"/>
            <a:ext cx="856605" cy="0"/>
          </a:xfrm>
          <a:prstGeom prst="line">
            <a:avLst/>
          </a:prstGeom>
          <a:ln w="38100" cap="rnd">
            <a:gradFill>
              <a:gsLst>
                <a:gs pos="0">
                  <a:schemeClr val="accent3">
                    <a:lumMod val="75000"/>
                  </a:schemeClr>
                </a:gs>
                <a:gs pos="100000">
                  <a:schemeClr val="accent3">
                    <a:lumMod val="60000"/>
                    <a:lumOff val="40000"/>
                  </a:schemeClr>
                </a:gs>
              </a:gsLst>
              <a:lin ang="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3044F33-84BA-EFE9-8BC4-1696AD10E16E}"/>
              </a:ext>
            </a:extLst>
          </p:cNvPr>
          <p:cNvCxnSpPr>
            <a:cxnSpLocks/>
          </p:cNvCxnSpPr>
          <p:nvPr/>
        </p:nvCxnSpPr>
        <p:spPr>
          <a:xfrm>
            <a:off x="10116033" y="4026196"/>
            <a:ext cx="856605" cy="0"/>
          </a:xfrm>
          <a:prstGeom prst="line">
            <a:avLst/>
          </a:prstGeom>
          <a:ln w="38100" cap="rnd">
            <a:gradFill>
              <a:gsLst>
                <a:gs pos="0">
                  <a:schemeClr val="accent3">
                    <a:lumMod val="75000"/>
                  </a:schemeClr>
                </a:gs>
                <a:gs pos="100000">
                  <a:schemeClr val="accent3">
                    <a:lumMod val="60000"/>
                    <a:lumOff val="40000"/>
                  </a:schemeClr>
                </a:gs>
              </a:gsLst>
              <a:lin ang="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6167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118F3-5D26-A44F-E136-2C30A4359E87}"/>
              </a:ext>
            </a:extLst>
          </p:cNvPr>
          <p:cNvSpPr>
            <a:spLocks noGrp="1"/>
          </p:cNvSpPr>
          <p:nvPr>
            <p:ph type="title"/>
          </p:nvPr>
        </p:nvSpPr>
        <p:spPr>
          <a:xfrm>
            <a:off x="588263" y="457200"/>
            <a:ext cx="11018520" cy="553998"/>
          </a:xfrm>
        </p:spPr>
        <p:txBody>
          <a:bodyPr>
            <a:normAutofit fontScale="90000"/>
          </a:bodyPr>
          <a:lstStyle/>
          <a:p>
            <a:r>
              <a:rPr lang="en-US"/>
              <a:t>Enable AI </a:t>
            </a:r>
            <a:r>
              <a:rPr lang="en-US">
                <a:gradFill>
                  <a:gsLst>
                    <a:gs pos="0">
                      <a:schemeClr val="accent3">
                        <a:lumMod val="50000"/>
                      </a:schemeClr>
                    </a:gs>
                    <a:gs pos="100000">
                      <a:schemeClr val="accent3">
                        <a:lumMod val="60000"/>
                        <a:lumOff val="40000"/>
                      </a:schemeClr>
                    </a:gs>
                  </a:gsLst>
                  <a:lin ang="16200000" scaled="0"/>
                </a:gradFill>
              </a:rPr>
              <a:t>transformation</a:t>
            </a:r>
            <a:r>
              <a:rPr lang="en-US"/>
              <a:t> with the Microsoft Cloud</a:t>
            </a:r>
          </a:p>
        </p:txBody>
      </p:sp>
      <p:sp>
        <p:nvSpPr>
          <p:cNvPr id="15" name="Grey oval containing warning">
            <a:extLst>
              <a:ext uri="{FF2B5EF4-FFF2-40B4-BE49-F238E27FC236}">
                <a16:creationId xmlns:a16="http://schemas.microsoft.com/office/drawing/2014/main" id="{79521CC1-DAFC-3348-BBD3-009B45592DA6}"/>
              </a:ext>
              <a:ext uri="{C183D7F6-B498-43B3-948B-1728B52AA6E4}">
                <adec:decorative xmlns:adec="http://schemas.microsoft.com/office/drawing/2017/decorative" val="1"/>
              </a:ext>
            </a:extLst>
          </p:cNvPr>
          <p:cNvSpPr/>
          <p:nvPr/>
        </p:nvSpPr>
        <p:spPr>
          <a:xfrm>
            <a:off x="2344992" y="4973371"/>
            <a:ext cx="7502013" cy="73091"/>
          </a:xfrm>
          <a:prstGeom prst="roundRect">
            <a:avLst>
              <a:gd name="adj" fmla="val 50000"/>
            </a:avLst>
          </a:prstGeom>
          <a:gradFill flip="none" rotWithShape="1">
            <a:gsLst>
              <a:gs pos="0">
                <a:schemeClr val="accent3">
                  <a:lumMod val="50000"/>
                </a:schemeClr>
              </a:gs>
              <a:gs pos="100000">
                <a:schemeClr val="accent3">
                  <a:lumMod val="60000"/>
                  <a:lumOff val="40000"/>
                </a:schemeClr>
              </a:gs>
            </a:gsLst>
            <a:lin ang="0" scaled="1"/>
            <a:tileRect/>
          </a:gradFill>
          <a:ln w="12700">
            <a:miter lim="400000"/>
          </a:ln>
          <a:effectLst>
            <a:outerShdw blurRad="254000" dist="50800" dir="2700000" sx="103000" sy="103000" rotWithShape="0">
              <a:srgbClr val="000000">
                <a:alpha val="20000"/>
              </a:srgbClr>
            </a:outerShdw>
          </a:effectLst>
        </p:spPr>
        <p:txBody>
          <a:bodyPr lIns="45718" tIns="45718" rIns="45718" bIns="45718" anchor="ctr"/>
          <a:lstStyle/>
          <a:p>
            <a:pPr marL="0" marR="0" lvl="0" indent="0" algn="ctr" defTabSz="932114" rtl="0" eaLnBrk="1" fontAlgn="auto" latinLnBrk="0" hangingPunct="0">
              <a:lnSpc>
                <a:spcPct val="100000"/>
              </a:lnSpc>
              <a:spcBef>
                <a:spcPts val="0"/>
              </a:spcBef>
              <a:spcAft>
                <a:spcPts val="0"/>
              </a:spcAft>
              <a:buClrTx/>
              <a:buSzTx/>
              <a:buFontTx/>
              <a:buNone/>
              <a:tabLst/>
              <a:defRPr sz="2000">
                <a:gradFill flip="none" rotWithShape="1">
                  <a:gsLst>
                    <a:gs pos="0">
                      <a:srgbClr val="FFFFFF"/>
                    </a:gs>
                    <a:gs pos="100000">
                      <a:srgbClr val="FFFFFF"/>
                    </a:gs>
                  </a:gsLst>
                  <a:lin ang="5400000" scaled="0"/>
                </a:gradFill>
                <a:latin typeface="Segoe UI Semilight"/>
                <a:ea typeface="Segoe UI Semilight"/>
                <a:cs typeface="Segoe UI Semilight"/>
                <a:sym typeface="Segoe UI Semilight"/>
              </a:defRPr>
            </a:pPr>
            <a:endParaRPr kumimoji="0" lang="en-US" sz="2000" b="0" i="0" u="none" strike="noStrike" kern="0" cap="none" spc="0" normalizeH="0" baseline="0" noProof="0">
              <a:ln>
                <a:noFill/>
              </a:ln>
              <a:gradFill flip="none" rotWithShape="1">
                <a:gsLst>
                  <a:gs pos="0">
                    <a:srgbClr val="FFFFFF"/>
                  </a:gs>
                  <a:gs pos="100000">
                    <a:srgbClr val="FFFFFF"/>
                  </a:gs>
                </a:gsLst>
                <a:lin ang="5400000" scaled="0"/>
              </a:gradFill>
              <a:effectLst/>
              <a:uLnTx/>
              <a:uFillTx/>
              <a:latin typeface="Segoe UI Semilight"/>
              <a:ea typeface="Segoe UI Semilight"/>
              <a:cs typeface="Segoe UI Semilight"/>
              <a:sym typeface="Segoe UI Semilight"/>
            </a:endParaRPr>
          </a:p>
        </p:txBody>
      </p:sp>
      <p:sp>
        <p:nvSpPr>
          <p:cNvPr id="17" name="Rectangle: Rounded Corners 16">
            <a:extLst>
              <a:ext uri="{FF2B5EF4-FFF2-40B4-BE49-F238E27FC236}">
                <a16:creationId xmlns:a16="http://schemas.microsoft.com/office/drawing/2014/main" id="{2A363AD3-CAD5-C2F4-8229-004CA6B079F1}"/>
              </a:ext>
              <a:ext uri="{C183D7F6-B498-43B3-948B-1728B52AA6E4}">
                <adec:decorative xmlns:adec="http://schemas.microsoft.com/office/drawing/2017/decorative" val="1"/>
              </a:ext>
            </a:extLst>
          </p:cNvPr>
          <p:cNvSpPr/>
          <p:nvPr/>
        </p:nvSpPr>
        <p:spPr bwMode="auto">
          <a:xfrm>
            <a:off x="2182761" y="1874925"/>
            <a:ext cx="2514611" cy="2640663"/>
          </a:xfrm>
          <a:prstGeom prst="roundRect">
            <a:avLst>
              <a:gd name="adj" fmla="val 2547"/>
            </a:avLst>
          </a:prstGeom>
          <a:solidFill>
            <a:srgbClr val="FFFFFF"/>
          </a:solidFill>
          <a:ln w="19050" cap="rnd">
            <a:gradFill flip="none" rotWithShape="1">
              <a:gsLst>
                <a:gs pos="0">
                  <a:schemeClr val="accent3">
                    <a:lumMod val="50000"/>
                  </a:schemeClr>
                </a:gs>
                <a:gs pos="100000">
                  <a:schemeClr val="accent3">
                    <a:lumMod val="60000"/>
                    <a:lumOff val="40000"/>
                  </a:schemeClr>
                </a:gs>
              </a:gsLst>
              <a:lin ang="18900000" scaled="1"/>
              <a:tileRect/>
            </a:gradFill>
            <a:prstDash val="solid"/>
            <a:round/>
          </a:ln>
          <a:effectLst>
            <a:outerShdw blurRad="63500" dist="127000" dir="2700000" algn="tl" rotWithShape="0">
              <a:prstClr val="black">
                <a:alpha val="50000"/>
              </a:prstClr>
            </a:outerShdw>
          </a:effectLst>
        </p:spPr>
        <p:txBody>
          <a:bodyPr rot="0" spcFirstLastPara="0" vertOverflow="overflow" horzOverflow="overflow" vert="horz" wrap="square" lIns="0" tIns="0" rIns="0" bIns="9144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7200" b="0" i="0" u="none" strike="noStrike" kern="0" cap="none" spc="0" normalizeH="0" baseline="0" noProof="0">
              <a:ln>
                <a:noFill/>
              </a:ln>
              <a:noFill/>
              <a:effectLst/>
              <a:uLnTx/>
              <a:uFillTx/>
              <a:latin typeface="Segoe UI Variable Display Semib" pitchFamily="2" charset="0"/>
              <a:ea typeface="+mn-ea"/>
              <a:cs typeface="+mn-cs"/>
            </a:endParaRPr>
          </a:p>
        </p:txBody>
      </p:sp>
      <p:sp>
        <p:nvSpPr>
          <p:cNvPr id="18" name="Rectangle: Rounded Corners 17">
            <a:extLst>
              <a:ext uri="{FF2B5EF4-FFF2-40B4-BE49-F238E27FC236}">
                <a16:creationId xmlns:a16="http://schemas.microsoft.com/office/drawing/2014/main" id="{B57EBB22-630C-5ED8-2CD4-1956AB6B99DF}"/>
              </a:ext>
              <a:ext uri="{C183D7F6-B498-43B3-948B-1728B52AA6E4}">
                <adec:decorative xmlns:adec="http://schemas.microsoft.com/office/drawing/2017/decorative" val="1"/>
              </a:ext>
            </a:extLst>
          </p:cNvPr>
          <p:cNvSpPr/>
          <p:nvPr/>
        </p:nvSpPr>
        <p:spPr bwMode="auto">
          <a:xfrm>
            <a:off x="4844531" y="1874928"/>
            <a:ext cx="2514611" cy="2640663"/>
          </a:xfrm>
          <a:prstGeom prst="roundRect">
            <a:avLst>
              <a:gd name="adj" fmla="val 2547"/>
            </a:avLst>
          </a:prstGeom>
          <a:solidFill>
            <a:srgbClr val="FFFFFF"/>
          </a:solidFill>
          <a:ln w="19050" cap="rnd">
            <a:gradFill flip="none" rotWithShape="1">
              <a:gsLst>
                <a:gs pos="0">
                  <a:schemeClr val="accent3">
                    <a:lumMod val="50000"/>
                  </a:schemeClr>
                </a:gs>
                <a:gs pos="100000">
                  <a:schemeClr val="accent3">
                    <a:lumMod val="60000"/>
                    <a:lumOff val="40000"/>
                  </a:schemeClr>
                </a:gs>
              </a:gsLst>
              <a:lin ang="18900000" scaled="1"/>
              <a:tileRect/>
            </a:gradFill>
            <a:prstDash val="solid"/>
            <a:round/>
          </a:ln>
          <a:effectLst>
            <a:outerShdw blurRad="63500" dist="127000" dir="2700000" algn="tl" rotWithShape="0">
              <a:prstClr val="black">
                <a:alpha val="50000"/>
              </a:prstClr>
            </a:outerShdw>
          </a:effectLst>
        </p:spPr>
        <p:txBody>
          <a:bodyPr rot="0" spcFirstLastPara="0" vertOverflow="overflow" horzOverflow="overflow" vert="horz" wrap="square" lIns="0" tIns="0" rIns="0" bIns="9144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7200" b="0" i="0" u="none" strike="noStrike" kern="0" cap="none" spc="0" normalizeH="0" baseline="0" noProof="0">
              <a:ln>
                <a:noFill/>
              </a:ln>
              <a:noFill/>
              <a:effectLst/>
              <a:uLnTx/>
              <a:uFillTx/>
              <a:latin typeface="Segoe UI Variable Display Semib" pitchFamily="2" charset="0"/>
              <a:ea typeface="+mn-ea"/>
              <a:cs typeface="+mn-cs"/>
            </a:endParaRPr>
          </a:p>
        </p:txBody>
      </p:sp>
      <p:sp>
        <p:nvSpPr>
          <p:cNvPr id="19" name="Rectangle: Rounded Corners 18">
            <a:extLst>
              <a:ext uri="{FF2B5EF4-FFF2-40B4-BE49-F238E27FC236}">
                <a16:creationId xmlns:a16="http://schemas.microsoft.com/office/drawing/2014/main" id="{FE5ACCD8-B0E7-AB8E-7327-1A3542A6D42B}"/>
              </a:ext>
              <a:ext uri="{C183D7F6-B498-43B3-948B-1728B52AA6E4}">
                <adec:decorative xmlns:adec="http://schemas.microsoft.com/office/drawing/2017/decorative" val="1"/>
              </a:ext>
            </a:extLst>
          </p:cNvPr>
          <p:cNvSpPr/>
          <p:nvPr/>
        </p:nvSpPr>
        <p:spPr bwMode="auto">
          <a:xfrm>
            <a:off x="7506301" y="1874927"/>
            <a:ext cx="2514611" cy="2640663"/>
          </a:xfrm>
          <a:prstGeom prst="roundRect">
            <a:avLst>
              <a:gd name="adj" fmla="val 2547"/>
            </a:avLst>
          </a:prstGeom>
          <a:solidFill>
            <a:srgbClr val="FFFFFF"/>
          </a:solidFill>
          <a:ln w="19050" cap="rnd">
            <a:gradFill flip="none" rotWithShape="1">
              <a:gsLst>
                <a:gs pos="0">
                  <a:schemeClr val="accent3">
                    <a:lumMod val="50000"/>
                  </a:schemeClr>
                </a:gs>
                <a:gs pos="100000">
                  <a:schemeClr val="accent3">
                    <a:lumMod val="60000"/>
                    <a:lumOff val="40000"/>
                  </a:schemeClr>
                </a:gs>
              </a:gsLst>
              <a:lin ang="18900000" scaled="1"/>
              <a:tileRect/>
            </a:gradFill>
            <a:prstDash val="solid"/>
            <a:round/>
          </a:ln>
          <a:effectLst>
            <a:outerShdw blurRad="63500" dist="127000" dir="2700000" algn="tl" rotWithShape="0">
              <a:prstClr val="black">
                <a:alpha val="50000"/>
              </a:prstClr>
            </a:outerShdw>
          </a:effectLst>
        </p:spPr>
        <p:txBody>
          <a:bodyPr rot="0" spcFirstLastPara="0" vertOverflow="overflow" horzOverflow="overflow" vert="horz" wrap="square" lIns="0" tIns="0" rIns="0" bIns="9144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7200" b="0" i="0" u="none" strike="noStrike" kern="0" cap="none" spc="0" normalizeH="0" baseline="0" noProof="0">
              <a:ln>
                <a:noFill/>
              </a:ln>
              <a:noFill/>
              <a:effectLst/>
              <a:uLnTx/>
              <a:uFillTx/>
              <a:latin typeface="Segoe UI Variable Display Semib" pitchFamily="2" charset="0"/>
              <a:ea typeface="+mn-ea"/>
              <a:cs typeface="+mn-cs"/>
            </a:endParaRPr>
          </a:p>
        </p:txBody>
      </p:sp>
      <p:sp>
        <p:nvSpPr>
          <p:cNvPr id="21" name="engage">
            <a:extLst>
              <a:ext uri="{FF2B5EF4-FFF2-40B4-BE49-F238E27FC236}">
                <a16:creationId xmlns:a16="http://schemas.microsoft.com/office/drawing/2014/main" id="{819F6920-8AA1-9F8D-18A8-11FF0B9DE521}"/>
              </a:ext>
            </a:extLst>
          </p:cNvPr>
          <p:cNvSpPr/>
          <p:nvPr/>
        </p:nvSpPr>
        <p:spPr bwMode="auto">
          <a:xfrm>
            <a:off x="2541102" y="2319118"/>
            <a:ext cx="1689528" cy="615553"/>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91F2C"/>
                </a:solidFill>
                <a:effectLst/>
                <a:uLnTx/>
                <a:uFillTx/>
                <a:latin typeface="Segoe UI"/>
                <a:ea typeface="+mn-ea"/>
                <a:cs typeface="+mn-cs"/>
              </a:rPr>
              <a:t>Enhance</a:t>
            </a:r>
            <a:endParaRPr kumimoji="0" lang="en-US" sz="1800" b="0" i="0" u="none" strike="noStrike" kern="1200" cap="none" spc="0" normalizeH="0" baseline="0" noProof="0">
              <a:ln>
                <a:noFill/>
              </a:ln>
              <a:solidFill>
                <a:srgbClr val="091F2C"/>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91F2C"/>
                </a:solidFill>
                <a:effectLst/>
                <a:uLnTx/>
                <a:uFillTx/>
                <a:latin typeface="Segoe UI"/>
                <a:ea typeface="+mn-ea"/>
                <a:cs typeface="+mn-cs"/>
              </a:rPr>
              <a:t>learning</a:t>
            </a:r>
            <a:endParaRPr kumimoji="0" lang="en-US" sz="1800" b="0" i="0" u="none" strike="noStrike" kern="1200" cap="none" spc="0" normalizeH="0" baseline="0" noProof="0">
              <a:ln>
                <a:noFill/>
              </a:ln>
              <a:solidFill>
                <a:srgbClr val="091F2C"/>
              </a:solidFill>
              <a:effectLst/>
              <a:uLnTx/>
              <a:uFillTx/>
              <a:latin typeface="Segoe UI"/>
              <a:ea typeface="+mn-ea"/>
              <a:cs typeface="+mn-cs"/>
            </a:endParaRPr>
          </a:p>
        </p:txBody>
      </p:sp>
      <p:sp>
        <p:nvSpPr>
          <p:cNvPr id="22" name="engage">
            <a:extLst>
              <a:ext uri="{FF2B5EF4-FFF2-40B4-BE49-F238E27FC236}">
                <a16:creationId xmlns:a16="http://schemas.microsoft.com/office/drawing/2014/main" id="{9237C10E-CFDD-10BE-1D07-748871901A35}"/>
              </a:ext>
            </a:extLst>
          </p:cNvPr>
          <p:cNvSpPr/>
          <p:nvPr/>
        </p:nvSpPr>
        <p:spPr bwMode="auto">
          <a:xfrm>
            <a:off x="5202174" y="2319118"/>
            <a:ext cx="1689528" cy="61555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91F2C"/>
                </a:solidFill>
                <a:effectLst/>
                <a:uLnTx/>
                <a:uFillTx/>
                <a:latin typeface="Segoe UI"/>
                <a:ea typeface="+mn-ea"/>
                <a:cs typeface="+mn-cs"/>
              </a:rPr>
              <a:t>Unlock productivity</a:t>
            </a:r>
          </a:p>
        </p:txBody>
      </p:sp>
      <p:sp>
        <p:nvSpPr>
          <p:cNvPr id="23" name="engage">
            <a:extLst>
              <a:ext uri="{FF2B5EF4-FFF2-40B4-BE49-F238E27FC236}">
                <a16:creationId xmlns:a16="http://schemas.microsoft.com/office/drawing/2014/main" id="{8BF6D50B-4ED5-1EE7-BB7F-9D6242A704A1}"/>
              </a:ext>
            </a:extLst>
          </p:cNvPr>
          <p:cNvSpPr/>
          <p:nvPr/>
        </p:nvSpPr>
        <p:spPr bwMode="auto">
          <a:xfrm>
            <a:off x="7863944" y="2319118"/>
            <a:ext cx="1689528" cy="61555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91F2C"/>
                </a:solidFill>
                <a:effectLst/>
                <a:uLnTx/>
                <a:uFillTx/>
                <a:latin typeface="Segoe UI"/>
                <a:ea typeface="+mn-ea"/>
                <a:cs typeface="+mn-cs"/>
              </a:rPr>
              <a:t>Build your own copilots</a:t>
            </a:r>
          </a:p>
        </p:txBody>
      </p:sp>
      <p:sp>
        <p:nvSpPr>
          <p:cNvPr id="27" name="TextBox 26">
            <a:extLst>
              <a:ext uri="{FF2B5EF4-FFF2-40B4-BE49-F238E27FC236}">
                <a16:creationId xmlns:a16="http://schemas.microsoft.com/office/drawing/2014/main" id="{F6D7D0C1-9DA3-634F-F7AB-A72841C8C5D3}"/>
              </a:ext>
            </a:extLst>
          </p:cNvPr>
          <p:cNvSpPr txBox="1"/>
          <p:nvPr/>
        </p:nvSpPr>
        <p:spPr>
          <a:xfrm>
            <a:off x="2344993" y="5305989"/>
            <a:ext cx="7502013"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91F2C"/>
                </a:solidFill>
                <a:effectLst/>
                <a:uLnTx/>
                <a:uFillTx/>
                <a:latin typeface="Segoe UI"/>
                <a:ea typeface="+mn-ea"/>
                <a:cs typeface="+mn-cs"/>
              </a:rPr>
              <a:t>Co-innovate with trust and safeguard your organization</a:t>
            </a:r>
          </a:p>
        </p:txBody>
      </p:sp>
      <p:pic>
        <p:nvPicPr>
          <p:cNvPr id="28" name="Picture 2" descr="Microsoft Teams Logo - PNG y Vector">
            <a:extLst>
              <a:ext uri="{FF2B5EF4-FFF2-40B4-BE49-F238E27FC236}">
                <a16:creationId xmlns:a16="http://schemas.microsoft.com/office/drawing/2014/main" id="{39AD97FB-7FB8-A6A3-2690-DF6AB4BAAF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7238" y="3457894"/>
            <a:ext cx="634790" cy="55399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Top 99 microsoft 365 logo svg most viewed and downloaded - Wikipedia">
            <a:extLst>
              <a:ext uri="{FF2B5EF4-FFF2-40B4-BE49-F238E27FC236}">
                <a16:creationId xmlns:a16="http://schemas.microsoft.com/office/drawing/2014/main" id="{81242880-647A-7A25-D1A5-AE8914AEC9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7048" y="3429000"/>
            <a:ext cx="573316" cy="630691"/>
          </a:xfrm>
          <a:prstGeom prst="rect">
            <a:avLst/>
          </a:prstGeom>
          <a:noFill/>
          <a:extLst>
            <a:ext uri="{909E8E84-426E-40DD-AFC4-6F175D3DCCD1}">
              <a14:hiddenFill xmlns:a14="http://schemas.microsoft.com/office/drawing/2010/main">
                <a:solidFill>
                  <a:srgbClr val="FFFFFF"/>
                </a:solidFill>
              </a14:hiddenFill>
            </a:ext>
          </a:extLst>
        </p:spPr>
      </p:pic>
      <p:pic>
        <p:nvPicPr>
          <p:cNvPr id="31" name="!Copilot" descr="Copilot icon">
            <a:extLst>
              <a:ext uri="{FF2B5EF4-FFF2-40B4-BE49-F238E27FC236}">
                <a16:creationId xmlns:a16="http://schemas.microsoft.com/office/drawing/2014/main" id="{41ABAD34-CC68-C8C4-89CB-0A817C8F7286}"/>
              </a:ext>
            </a:extLst>
          </p:cNvPr>
          <p:cNvPicPr>
            <a:picLocks noChangeAspect="1"/>
          </p:cNvPicPr>
          <p:nvPr/>
        </p:nvPicPr>
        <p:blipFill>
          <a:blip r:embed="rId4"/>
          <a:stretch>
            <a:fillRect/>
          </a:stretch>
        </p:blipFill>
        <p:spPr>
          <a:xfrm>
            <a:off x="5578573" y="3262418"/>
            <a:ext cx="933345" cy="933344"/>
          </a:xfrm>
          <a:prstGeom prst="rect">
            <a:avLst/>
          </a:prstGeom>
          <a:noFill/>
          <a:ln>
            <a:noFill/>
            <a:headEnd type="none" w="med" len="med"/>
            <a:tailEnd type="none" w="med" len="med"/>
          </a:ln>
          <a:effectLst>
            <a:outerShdw blurRad="63500" dist="63500" dir="8100000" algn="tr" rotWithShape="0">
              <a:prstClr val="black">
                <a:alpha val="10000"/>
              </a:prstClr>
            </a:outerShdw>
          </a:effectLst>
        </p:spPr>
      </p:pic>
      <p:pic>
        <p:nvPicPr>
          <p:cNvPr id="32" name="Graphic 31">
            <a:extLst>
              <a:ext uri="{FF2B5EF4-FFF2-40B4-BE49-F238E27FC236}">
                <a16:creationId xmlns:a16="http://schemas.microsoft.com/office/drawing/2014/main" id="{C47F63BE-9125-BE55-8A7C-9F996C3D2360}"/>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99422" y="3360238"/>
            <a:ext cx="803804" cy="803804"/>
          </a:xfrm>
          <a:prstGeom prst="rect">
            <a:avLst/>
          </a:prstGeom>
        </p:spPr>
      </p:pic>
      <p:pic>
        <p:nvPicPr>
          <p:cNvPr id="33" name="Graphic 32">
            <a:extLst>
              <a:ext uri="{FF2B5EF4-FFF2-40B4-BE49-F238E27FC236}">
                <a16:creationId xmlns:a16="http://schemas.microsoft.com/office/drawing/2014/main" id="{88E9E250-D326-9FFA-5EB8-7DE3EACA5F50}"/>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810793" y="3360238"/>
            <a:ext cx="803804" cy="803804"/>
          </a:xfrm>
          <a:prstGeom prst="rect">
            <a:avLst/>
          </a:prstGeom>
        </p:spPr>
      </p:pic>
      <p:pic>
        <p:nvPicPr>
          <p:cNvPr id="3" name="Picture 2" descr="A blue and purple folded paper&#10;&#10;Description automatically generated">
            <a:extLst>
              <a:ext uri="{FF2B5EF4-FFF2-40B4-BE49-F238E27FC236}">
                <a16:creationId xmlns:a16="http://schemas.microsoft.com/office/drawing/2014/main" id="{63B6E874-4866-1352-2D90-2730DE4ABBFF}"/>
              </a:ext>
            </a:extLst>
          </p:cNvPr>
          <p:cNvPicPr>
            <a:picLocks noChangeAspect="1"/>
          </p:cNvPicPr>
          <p:nvPr/>
        </p:nvPicPr>
        <p:blipFill>
          <a:blip r:embed="rId9"/>
          <a:stretch>
            <a:fillRect/>
          </a:stretch>
        </p:blipFill>
        <p:spPr>
          <a:xfrm>
            <a:off x="2377624" y="3393440"/>
            <a:ext cx="701040" cy="690880"/>
          </a:xfrm>
          <a:prstGeom prst="rect">
            <a:avLst/>
          </a:prstGeom>
        </p:spPr>
      </p:pic>
    </p:spTree>
    <p:extLst>
      <p:ext uri="{BB962C8B-B14F-4D97-AF65-F5344CB8AC3E}">
        <p14:creationId xmlns:p14="http://schemas.microsoft.com/office/powerpoint/2010/main" val="1383653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CBEE0-0EF5-2C71-4346-DD395B74ADA9}"/>
              </a:ext>
            </a:extLst>
          </p:cNvPr>
          <p:cNvSpPr>
            <a:spLocks noGrp="1"/>
          </p:cNvSpPr>
          <p:nvPr>
            <p:ph type="title"/>
          </p:nvPr>
        </p:nvSpPr>
        <p:spPr/>
        <p:txBody>
          <a:bodyPr/>
          <a:lstStyle/>
          <a:p>
            <a:pPr algn="ctr" defTabSz="914400">
              <a:lnSpc>
                <a:spcPct val="90000"/>
              </a:lnSpc>
              <a:spcBef>
                <a:spcPts val="0"/>
              </a:spcBef>
              <a:defRPr/>
            </a:pPr>
            <a:r>
              <a:rPr lang="en-US" sz="4000" spc="0">
                <a:ln>
                  <a:noFill/>
                </a:ln>
                <a:latin typeface="Segoe UI Semibold"/>
              </a:rPr>
              <a:t>AI in Microsoft Cloud solutions</a:t>
            </a:r>
          </a:p>
        </p:txBody>
      </p:sp>
      <p:graphicFrame>
        <p:nvGraphicFramePr>
          <p:cNvPr id="7" name="Table 3">
            <a:extLst>
              <a:ext uri="{FF2B5EF4-FFF2-40B4-BE49-F238E27FC236}">
                <a16:creationId xmlns:a16="http://schemas.microsoft.com/office/drawing/2014/main" id="{C3299FA0-15C5-840C-F3AA-4A74E66D70B8}"/>
              </a:ext>
            </a:extLst>
          </p:cNvPr>
          <p:cNvGraphicFramePr>
            <a:graphicFrameLocks noGrp="1"/>
          </p:cNvGraphicFramePr>
          <p:nvPr/>
        </p:nvGraphicFramePr>
        <p:xfrm>
          <a:off x="581325" y="1322928"/>
          <a:ext cx="11028064" cy="4946346"/>
        </p:xfrm>
        <a:graphic>
          <a:graphicData uri="http://schemas.openxmlformats.org/drawingml/2006/table">
            <a:tbl>
              <a:tblPr firstRow="1" bandRow="1"/>
              <a:tblGrid>
                <a:gridCol w="4828717">
                  <a:extLst>
                    <a:ext uri="{9D8B030D-6E8A-4147-A177-3AD203B41FA5}">
                      <a16:colId xmlns:a16="http://schemas.microsoft.com/office/drawing/2014/main" val="470002673"/>
                    </a:ext>
                  </a:extLst>
                </a:gridCol>
                <a:gridCol w="3342072">
                  <a:extLst>
                    <a:ext uri="{9D8B030D-6E8A-4147-A177-3AD203B41FA5}">
                      <a16:colId xmlns:a16="http://schemas.microsoft.com/office/drawing/2014/main" val="2944974591"/>
                    </a:ext>
                  </a:extLst>
                </a:gridCol>
                <a:gridCol w="2857275">
                  <a:extLst>
                    <a:ext uri="{9D8B030D-6E8A-4147-A177-3AD203B41FA5}">
                      <a16:colId xmlns:a16="http://schemas.microsoft.com/office/drawing/2014/main" val="2092515477"/>
                    </a:ext>
                  </a:extLst>
                </a:gridCol>
              </a:tblGrid>
              <a:tr h="351798">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algn="ctr" defTabSz="932742" rtl="0" eaLnBrk="1" latinLnBrk="0" hangingPunct="1"/>
                      <a:r>
                        <a:rPr lang="en-US" sz="1600" b="0" kern="1200">
                          <a:gradFill>
                            <a:gsLst>
                              <a:gs pos="27000">
                                <a:schemeClr val="accent3">
                                  <a:lumMod val="75000"/>
                                </a:schemeClr>
                              </a:gs>
                              <a:gs pos="100000">
                                <a:schemeClr val="accent3">
                                  <a:lumMod val="60000"/>
                                  <a:lumOff val="40000"/>
                                </a:schemeClr>
                              </a:gs>
                            </a:gsLst>
                            <a:lin ang="16200000" scaled="0"/>
                          </a:gradFill>
                          <a:latin typeface="+mj-lt"/>
                          <a:ea typeface="+mn-ea"/>
                          <a:cs typeface="+mn-cs"/>
                        </a:rPr>
                        <a:t>AI Use Case</a:t>
                      </a:r>
                    </a:p>
                  </a:txBody>
                  <a:tcPr marL="182880" marR="18288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ctr"/>
                      <a:r>
                        <a:rPr lang="en-US" sz="1600" b="0" kern="1200">
                          <a:gradFill>
                            <a:gsLst>
                              <a:gs pos="27000">
                                <a:schemeClr val="accent3">
                                  <a:lumMod val="75000"/>
                                </a:schemeClr>
                              </a:gs>
                              <a:gs pos="100000">
                                <a:schemeClr val="accent3">
                                  <a:lumMod val="60000"/>
                                  <a:lumOff val="40000"/>
                                </a:schemeClr>
                              </a:gs>
                            </a:gsLst>
                            <a:lin ang="16200000" scaled="0"/>
                          </a:gradFill>
                          <a:latin typeface="+mj-lt"/>
                          <a:ea typeface="+mn-ea"/>
                          <a:cs typeface="+mn-cs"/>
                        </a:rPr>
                        <a:t>Where to Try</a:t>
                      </a:r>
                    </a:p>
                  </a:txBody>
                  <a:tcPr marL="182880" marR="18288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kern="1200">
                          <a:gradFill>
                            <a:gsLst>
                              <a:gs pos="27000">
                                <a:schemeClr val="accent3">
                                  <a:lumMod val="75000"/>
                                </a:schemeClr>
                              </a:gs>
                              <a:gs pos="100000">
                                <a:schemeClr val="accent3">
                                  <a:lumMod val="60000"/>
                                  <a:lumOff val="40000"/>
                                </a:schemeClr>
                              </a:gs>
                            </a:gsLst>
                            <a:lin ang="16200000" scaled="0"/>
                          </a:gradFill>
                          <a:latin typeface="+mj-lt"/>
                          <a:ea typeface="+mn-ea"/>
                          <a:cs typeface="+mn-cs"/>
                        </a:rPr>
                        <a:t>Powered By</a:t>
                      </a:r>
                    </a:p>
                  </a:txBody>
                  <a:tcPr marL="182880" marR="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31237025"/>
                  </a:ext>
                </a:extLst>
              </a:tr>
              <a:tr h="377974">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400">
                          <a:solidFill>
                            <a:schemeClr val="tx1"/>
                          </a:solidFill>
                          <a:latin typeface="+mj-lt"/>
                        </a:rPr>
                        <a:t>Assisted Coding &amp; Generated Content</a:t>
                      </a:r>
                    </a:p>
                  </a:txBody>
                  <a:tcPr marL="182880" marR="182880" anchor="ctr">
                    <a:lnL w="1270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algn="ctr" defTabSz="914367" rtl="0" eaLnBrk="1" fontAlgn="base" latinLnBrk="0" hangingPunct="1">
                        <a:spcBef>
                          <a:spcPct val="0"/>
                        </a:spcBef>
                        <a:spcAft>
                          <a:spcPts val="1224"/>
                        </a:spcAft>
                        <a:defRPr/>
                      </a:pPr>
                      <a:endParaRPr lang="en-US" sz="1400" kern="1200">
                        <a:solidFill>
                          <a:schemeClr val="tx1"/>
                        </a:solidFill>
                        <a:latin typeface="+mn-lt"/>
                        <a:ea typeface="+mn-ea"/>
                        <a:cs typeface="Segoe UI Semibold" panose="020B0702040204020203" pitchFamily="34" charset="0"/>
                      </a:endParaRPr>
                    </a:p>
                  </a:txBody>
                  <a:tcPr marL="182880" marR="18288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chemeClr val="tx1"/>
                          </a:solidFill>
                          <a:effectLst/>
                          <a:uLnTx/>
                          <a:uFillTx/>
                          <a:latin typeface="+mn-lt"/>
                          <a:ea typeface="ＭＳ Ｐゴシック"/>
                          <a:cs typeface="Segoe UI Semilight"/>
                        </a:rPr>
                        <a:t>Azure OpenAI Service</a:t>
                      </a:r>
                    </a:p>
                  </a:txBody>
                  <a:tcPr marL="182880" marR="182880" anchor="ct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5196879"/>
                  </a:ext>
                </a:extLst>
              </a:tr>
              <a:tr h="377974">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400">
                          <a:solidFill>
                            <a:schemeClr val="tx1"/>
                          </a:solidFill>
                          <a:latin typeface="+mj-lt"/>
                        </a:rPr>
                        <a:t>Copilot for every job role</a:t>
                      </a:r>
                    </a:p>
                  </a:txBody>
                  <a:tcPr marL="182880" marR="182880" anchor="ctr">
                    <a:lnL w="1270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endParaRPr kumimoji="0" lang="en-US" sz="1400" b="0" i="0" u="none" strike="noStrike" kern="1200" cap="none" spc="0" normalizeH="0" baseline="0" noProof="0">
                        <a:ln>
                          <a:noFill/>
                        </a:ln>
                        <a:solidFill>
                          <a:schemeClr val="tx1"/>
                        </a:solidFill>
                        <a:effectLst/>
                        <a:uLnTx/>
                        <a:uFillTx/>
                        <a:latin typeface="+mn-lt"/>
                        <a:ea typeface="+mn-ea"/>
                        <a:cs typeface="+mn-cs"/>
                      </a:endParaRPr>
                    </a:p>
                  </a:txBody>
                  <a:tcPr marL="182880" marR="18288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n-lt"/>
                          <a:ea typeface="+mn-ea"/>
                          <a:cs typeface="+mn-cs"/>
                        </a:rPr>
                        <a:t>Azure OpenAI Service</a:t>
                      </a:r>
                    </a:p>
                  </a:txBody>
                  <a:tcPr marL="182880" marR="182880" anchor="ct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9190700"/>
                  </a:ext>
                </a:extLst>
              </a:tr>
              <a:tr h="436834">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400">
                          <a:solidFill>
                            <a:schemeClr val="tx1"/>
                          </a:solidFill>
                          <a:latin typeface="+mj-lt"/>
                        </a:rPr>
                        <a:t>Content &amp; Design Production</a:t>
                      </a:r>
                    </a:p>
                  </a:txBody>
                  <a:tcPr marL="182880" marR="182880" anchor="ctr">
                    <a:lnL w="1270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mn-lt"/>
                        <a:ea typeface="+mn-ea"/>
                        <a:cs typeface="+mn-cs"/>
                      </a:endParaRPr>
                    </a:p>
                  </a:txBody>
                  <a:tcPr marL="182880" marR="18288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n-lt"/>
                          <a:ea typeface="+mn-ea"/>
                          <a:cs typeface="+mn-cs"/>
                        </a:rPr>
                        <a:t>Azure Machine Learning</a:t>
                      </a:r>
                    </a:p>
                  </a:txBody>
                  <a:tcPr marL="182880" marR="182880" anchor="ct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6844128"/>
                  </a:ext>
                </a:extLst>
              </a:tr>
              <a:tr h="377974">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400">
                          <a:solidFill>
                            <a:schemeClr val="tx1"/>
                          </a:solidFill>
                          <a:latin typeface="+mj-lt"/>
                        </a:rPr>
                        <a:t>Personalized Recommendations</a:t>
                      </a:r>
                    </a:p>
                  </a:txBody>
                  <a:tcPr marL="182880" marR="182880" anchor="ctr">
                    <a:lnL w="1270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384"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mn-lt"/>
                        <a:ea typeface="+mn-ea"/>
                        <a:cs typeface="+mn-cs"/>
                      </a:endParaRPr>
                    </a:p>
                  </a:txBody>
                  <a:tcPr marL="182880" marR="18288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chemeClr val="tx1"/>
                          </a:solidFill>
                          <a:effectLst/>
                          <a:uLnTx/>
                          <a:uFillTx/>
                          <a:latin typeface="+mn-lt"/>
                          <a:ea typeface="ＭＳ Ｐゴシック" charset="0"/>
                          <a:cs typeface="Segoe UI Semilight" panose="020B0402040204020203" pitchFamily="34" charset="0"/>
                        </a:rPr>
                        <a:t>Azure Machine Learning</a:t>
                      </a:r>
                    </a:p>
                  </a:txBody>
                  <a:tcPr marL="182880" marR="182880" anchor="ct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1575284"/>
                  </a:ext>
                </a:extLst>
              </a:tr>
              <a:tr h="377974">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400">
                          <a:solidFill>
                            <a:schemeClr val="tx1"/>
                          </a:solidFill>
                          <a:latin typeface="+mj-lt"/>
                        </a:rPr>
                        <a:t>Contextual Assistance</a:t>
                      </a:r>
                    </a:p>
                  </a:txBody>
                  <a:tcPr marL="182880" marR="182880" anchor="ctr">
                    <a:lnL w="1270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endParaRPr lang="en-US" sz="1400">
                        <a:solidFill>
                          <a:schemeClr val="tx1"/>
                        </a:solidFill>
                        <a:latin typeface="+mn-lt"/>
                      </a:endParaRPr>
                    </a:p>
                  </a:txBody>
                  <a:tcPr marL="182880" marR="18288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14011"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chemeClr val="tx1"/>
                          </a:solidFill>
                          <a:effectLst/>
                          <a:uLnTx/>
                          <a:uFillTx/>
                          <a:latin typeface="+mn-lt"/>
                          <a:ea typeface="ＭＳ Ｐゴシック" charset="0"/>
                          <a:cs typeface="Segoe UI Semilight" panose="020B0402040204020203" pitchFamily="34" charset="0"/>
                        </a:rPr>
                        <a:t>Azure Cognitive Services </a:t>
                      </a:r>
                    </a:p>
                  </a:txBody>
                  <a:tcPr marL="182880" marR="182880" anchor="ct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9410210"/>
                  </a:ext>
                </a:extLst>
              </a:tr>
              <a:tr h="377974">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400">
                          <a:solidFill>
                            <a:schemeClr val="tx1"/>
                          </a:solidFill>
                          <a:latin typeface="+mj-lt"/>
                        </a:rPr>
                        <a:t>Image Captioning, SEO &amp; Accessibility</a:t>
                      </a:r>
                    </a:p>
                  </a:txBody>
                  <a:tcPr marL="182880" marR="182880" anchor="ctr">
                    <a:lnL w="1270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endParaRPr lang="en-US" sz="1400">
                        <a:solidFill>
                          <a:schemeClr val="tx1"/>
                        </a:solidFill>
                        <a:latin typeface="+mn-lt"/>
                      </a:endParaRPr>
                    </a:p>
                  </a:txBody>
                  <a:tcPr marL="182880" marR="18288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14011"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chemeClr val="tx1"/>
                          </a:solidFill>
                          <a:effectLst/>
                          <a:uLnTx/>
                          <a:uFillTx/>
                          <a:latin typeface="+mn-lt"/>
                          <a:ea typeface="ＭＳ Ｐゴシック" charset="0"/>
                          <a:cs typeface="Segoe UI Semilight" panose="020B0402040204020203" pitchFamily="34" charset="0"/>
                        </a:rPr>
                        <a:t>Azure Cognitive Services </a:t>
                      </a:r>
                    </a:p>
                  </a:txBody>
                  <a:tcPr marL="182880" marR="182880" anchor="ct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381389"/>
                  </a:ext>
                </a:extLst>
              </a:tr>
              <a:tr h="377974">
                <a:tc>
                  <a:txBody>
                    <a:bodyPr/>
                    <a:lstStyle/>
                    <a:p>
                      <a:r>
                        <a:rPr lang="en-US" sz="1400">
                          <a:solidFill>
                            <a:schemeClr val="tx1"/>
                          </a:solidFill>
                          <a:latin typeface="+mj-lt"/>
                        </a:rPr>
                        <a:t>Speech Transcription &amp; Captioning</a:t>
                      </a:r>
                    </a:p>
                  </a:txBody>
                  <a:tcPr marL="182880" marR="182880" anchor="ctr">
                    <a:lnL w="1270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endParaRPr lang="en-US" sz="1400">
                        <a:solidFill>
                          <a:schemeClr val="tx1"/>
                        </a:solidFill>
                        <a:latin typeface="+mn-lt"/>
                      </a:endParaRPr>
                    </a:p>
                  </a:txBody>
                  <a:tcPr marL="182880" marR="18288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14011"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chemeClr val="tx1"/>
                          </a:solidFill>
                          <a:effectLst/>
                          <a:uLnTx/>
                          <a:uFillTx/>
                          <a:latin typeface="+mn-lt"/>
                          <a:ea typeface="ＭＳ Ｐゴシック" charset="0"/>
                          <a:cs typeface="Segoe UI Semilight" panose="020B0402040204020203" pitchFamily="34" charset="0"/>
                        </a:rPr>
                        <a:t>Azure Cognitive Services </a:t>
                      </a:r>
                    </a:p>
                  </a:txBody>
                  <a:tcPr marL="182880" marR="182880" anchor="ct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0060643"/>
                  </a:ext>
                </a:extLst>
              </a:tr>
              <a:tr h="377974">
                <a:tc>
                  <a:txBody>
                    <a:bodyPr/>
                    <a:lstStyle/>
                    <a:p>
                      <a:r>
                        <a:rPr lang="en-US" sz="1400">
                          <a:solidFill>
                            <a:schemeClr val="tx1"/>
                          </a:solidFill>
                          <a:latin typeface="+mj-lt"/>
                        </a:rPr>
                        <a:t>Insider Risk Management</a:t>
                      </a:r>
                    </a:p>
                  </a:txBody>
                  <a:tcPr marL="182880" marR="182880" anchor="ctr">
                    <a:lnL w="1270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a:solidFill>
                          <a:schemeClr val="tx1"/>
                        </a:solidFill>
                        <a:latin typeface="+mn-lt"/>
                      </a:endParaRPr>
                    </a:p>
                  </a:txBody>
                  <a:tcPr marL="182880" marR="18288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n-lt"/>
                          <a:ea typeface="+mn-ea"/>
                          <a:cs typeface="+mn-cs"/>
                        </a:rPr>
                        <a:t>Azure Cognitive Services </a:t>
                      </a:r>
                    </a:p>
                  </a:txBody>
                  <a:tcPr marL="182880" marR="182880" anchor="ct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1888924"/>
                  </a:ext>
                </a:extLst>
              </a:tr>
              <a:tr h="377974">
                <a:tc>
                  <a:txBody>
                    <a:bodyPr/>
                    <a:lstStyle/>
                    <a:p>
                      <a:r>
                        <a:rPr lang="en-US" sz="1400">
                          <a:solidFill>
                            <a:schemeClr val="tx1"/>
                          </a:solidFill>
                          <a:latin typeface="+mj-lt"/>
                        </a:rPr>
                        <a:t>Personalized Learning</a:t>
                      </a:r>
                    </a:p>
                  </a:txBody>
                  <a:tcPr marL="182880" marR="182880" anchor="ctr">
                    <a:lnL w="1270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a:solidFill>
                          <a:schemeClr val="tx1"/>
                        </a:solidFill>
                        <a:latin typeface="+mn-lt"/>
                      </a:endParaRPr>
                    </a:p>
                  </a:txBody>
                  <a:tcPr marL="182880" marR="18288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011"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chemeClr val="tx1"/>
                          </a:solidFill>
                          <a:effectLst/>
                          <a:uLnTx/>
                          <a:uFillTx/>
                          <a:latin typeface="+mn-lt"/>
                          <a:ea typeface="ＭＳ Ｐゴシック" charset="0"/>
                          <a:cs typeface="Segoe UI Semilight" panose="020B0402040204020203" pitchFamily="34" charset="0"/>
                        </a:rPr>
                        <a:t>Azure Applied AI</a:t>
                      </a:r>
                    </a:p>
                  </a:txBody>
                  <a:tcPr marL="182880" marR="182880" anchor="ct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7575763"/>
                  </a:ext>
                </a:extLst>
              </a:tr>
              <a:tr h="377974">
                <a:tc>
                  <a:txBody>
                    <a:bodyPr/>
                    <a:lstStyle/>
                    <a:p>
                      <a:r>
                        <a:rPr lang="en-US" sz="1400">
                          <a:solidFill>
                            <a:schemeClr val="tx1"/>
                          </a:solidFill>
                          <a:latin typeface="+mj-lt"/>
                        </a:rPr>
                        <a:t>Content Reading &amp; Writing Experiences</a:t>
                      </a:r>
                    </a:p>
                  </a:txBody>
                  <a:tcPr marL="182880" marR="182880" anchor="ctr">
                    <a:lnL w="1270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a:solidFill>
                          <a:schemeClr val="tx1"/>
                        </a:solidFill>
                        <a:latin typeface="+mn-lt"/>
                      </a:endParaRPr>
                    </a:p>
                  </a:txBody>
                  <a:tcPr marL="182880" marR="18288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011"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chemeClr val="tx1"/>
                          </a:solidFill>
                          <a:effectLst/>
                          <a:uLnTx/>
                          <a:uFillTx/>
                          <a:latin typeface="+mn-lt"/>
                          <a:ea typeface="ＭＳ Ｐゴシック" charset="0"/>
                          <a:cs typeface="Segoe UI Semilight" panose="020B0402040204020203" pitchFamily="34" charset="0"/>
                        </a:rPr>
                        <a:t>Azure Applied AI</a:t>
                      </a:r>
                    </a:p>
                  </a:txBody>
                  <a:tcPr marL="182880" marR="182880" anchor="ct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0785436"/>
                  </a:ext>
                </a:extLst>
              </a:tr>
              <a:tr h="377974">
                <a:tc>
                  <a:txBody>
                    <a:bodyPr/>
                    <a:lstStyle/>
                    <a:p>
                      <a:r>
                        <a:rPr lang="en-US" sz="1400">
                          <a:solidFill>
                            <a:schemeClr val="tx1"/>
                          </a:solidFill>
                          <a:latin typeface="+mj-lt"/>
                        </a:rPr>
                        <a:t>Extract Text from Documents &amp; Structure Data</a:t>
                      </a:r>
                    </a:p>
                  </a:txBody>
                  <a:tcPr marL="182880" marR="182880" anchor="ctr">
                    <a:lnL w="1270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a:solidFill>
                          <a:schemeClr val="tx1"/>
                        </a:solidFill>
                        <a:latin typeface="+mn-lt"/>
                      </a:endParaRPr>
                    </a:p>
                  </a:txBody>
                  <a:tcPr marL="182880" marR="18288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011"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chemeClr val="tx1"/>
                          </a:solidFill>
                          <a:effectLst/>
                          <a:uLnTx/>
                          <a:uFillTx/>
                          <a:latin typeface="+mn-lt"/>
                          <a:ea typeface="ＭＳ Ｐゴシック" charset="0"/>
                          <a:cs typeface="Segoe UI Semilight" panose="020B0402040204020203" pitchFamily="34" charset="0"/>
                        </a:rPr>
                        <a:t>Azure Applied AI</a:t>
                      </a:r>
                    </a:p>
                  </a:txBody>
                  <a:tcPr marL="182880" marR="182880" anchor="ct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8703269"/>
                  </a:ext>
                </a:extLst>
              </a:tr>
              <a:tr h="377974">
                <a:tc>
                  <a:txBody>
                    <a:bodyPr/>
                    <a:lstStyle/>
                    <a:p>
                      <a:r>
                        <a:rPr lang="en-US" sz="1400">
                          <a:solidFill>
                            <a:schemeClr val="tx1"/>
                          </a:solidFill>
                          <a:latin typeface="+mj-lt"/>
                        </a:rPr>
                        <a:t>Search as a Service </a:t>
                      </a:r>
                    </a:p>
                  </a:txBody>
                  <a:tcPr marL="182880" marR="182880" anchor="ctr">
                    <a:lnL w="1270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a:solidFill>
                          <a:schemeClr val="tx1"/>
                        </a:solidFill>
                        <a:latin typeface="+mn-lt"/>
                      </a:endParaRPr>
                    </a:p>
                  </a:txBody>
                  <a:tcPr marL="182880" marR="18288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011"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chemeClr val="tx1"/>
                          </a:solidFill>
                          <a:effectLst/>
                          <a:uLnTx/>
                          <a:uFillTx/>
                          <a:latin typeface="+mn-lt"/>
                          <a:ea typeface="ＭＳ Ｐゴシック" charset="0"/>
                          <a:cs typeface="Segoe UI Semilight" panose="020B0402040204020203" pitchFamily="34" charset="0"/>
                        </a:rPr>
                        <a:t>Azure Applied AI</a:t>
                      </a:r>
                    </a:p>
                  </a:txBody>
                  <a:tcPr marL="182880" marR="182880" anchor="ct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3679196"/>
                  </a:ext>
                </a:extLst>
              </a:tr>
            </a:tbl>
          </a:graphicData>
        </a:graphic>
      </p:graphicFrame>
      <p:grpSp>
        <p:nvGrpSpPr>
          <p:cNvPr id="12" name="Group 11">
            <a:extLst>
              <a:ext uri="{FF2B5EF4-FFF2-40B4-BE49-F238E27FC236}">
                <a16:creationId xmlns:a16="http://schemas.microsoft.com/office/drawing/2014/main" id="{CC1DD554-A4FA-7F54-4342-D2A51FF2C589}"/>
              </a:ext>
            </a:extLst>
          </p:cNvPr>
          <p:cNvGrpSpPr/>
          <p:nvPr/>
        </p:nvGrpSpPr>
        <p:grpSpPr>
          <a:xfrm>
            <a:off x="6764316" y="1708749"/>
            <a:ext cx="644569" cy="308086"/>
            <a:chOff x="6554602" y="1881469"/>
            <a:chExt cx="644569" cy="308086"/>
          </a:xfrm>
        </p:grpSpPr>
        <p:pic>
          <p:nvPicPr>
            <p:cNvPr id="23" name="Picture 22" descr="GitHub logo">
              <a:extLst>
                <a:ext uri="{FF2B5EF4-FFF2-40B4-BE49-F238E27FC236}">
                  <a16:creationId xmlns:a16="http://schemas.microsoft.com/office/drawing/2014/main" id="{67B0EAA0-7A83-3016-9CB7-9885454C2CE7}"/>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Lst>
            </a:blip>
            <a:srcRect l="54765"/>
            <a:stretch/>
          </p:blipFill>
          <p:spPr>
            <a:xfrm>
              <a:off x="6937410" y="1881469"/>
              <a:ext cx="261761" cy="308086"/>
            </a:xfrm>
            <a:prstGeom prst="rect">
              <a:avLst/>
            </a:prstGeom>
          </p:spPr>
        </p:pic>
        <p:pic>
          <p:nvPicPr>
            <p:cNvPr id="26" name="Picture 25" descr="Power Platform logo">
              <a:extLst>
                <a:ext uri="{FF2B5EF4-FFF2-40B4-BE49-F238E27FC236}">
                  <a16:creationId xmlns:a16="http://schemas.microsoft.com/office/drawing/2014/main" id="{FD85009A-74F1-CFA5-10F4-429D19594DA1}"/>
                </a:ext>
              </a:extLst>
            </p:cNvPr>
            <p:cNvPicPr>
              <a:picLocks noChangeAspect="1"/>
            </p:cNvPicPr>
            <p:nvPr/>
          </p:nvPicPr>
          <p:blipFill rotWithShape="1">
            <a:blip r:embed="rId5"/>
            <a:srcRect l="-1" t="-1" r="43823" b="-6323"/>
            <a:stretch/>
          </p:blipFill>
          <p:spPr>
            <a:xfrm>
              <a:off x="6554602" y="1902105"/>
              <a:ext cx="289537" cy="266815"/>
            </a:xfrm>
            <a:prstGeom prst="rect">
              <a:avLst/>
            </a:prstGeom>
          </p:spPr>
        </p:pic>
      </p:grpSp>
      <p:sp>
        <p:nvSpPr>
          <p:cNvPr id="28" name="Rectangle: Rounded Corners 27">
            <a:extLst>
              <a:ext uri="{FF2B5EF4-FFF2-40B4-BE49-F238E27FC236}">
                <a16:creationId xmlns:a16="http://schemas.microsoft.com/office/drawing/2014/main" id="{EC8EE67F-05FF-B94A-13F5-B8BCF9A867AD}"/>
              </a:ext>
              <a:ext uri="{C183D7F6-B498-43B3-948B-1728B52AA6E4}">
                <adec:decorative xmlns:adec="http://schemas.microsoft.com/office/drawing/2017/decorative" val="1"/>
              </a:ext>
            </a:extLst>
          </p:cNvPr>
          <p:cNvSpPr>
            <a:spLocks/>
          </p:cNvSpPr>
          <p:nvPr/>
        </p:nvSpPr>
        <p:spPr bwMode="auto">
          <a:xfrm>
            <a:off x="581325" y="1229473"/>
            <a:ext cx="11028063" cy="5039802"/>
          </a:xfrm>
          <a:prstGeom prst="roundRect">
            <a:avLst>
              <a:gd name="adj" fmla="val 2684"/>
            </a:avLst>
          </a:prstGeom>
          <a:noFill/>
          <a:ln w="19050" cap="flat" cmpd="sng" algn="ctr">
            <a:gradFill flip="none" rotWithShape="1">
              <a:gsLst>
                <a:gs pos="0">
                  <a:srgbClr val="1264B1"/>
                </a:gs>
                <a:gs pos="100000">
                  <a:schemeClr val="accent3">
                    <a:lumMod val="60000"/>
                    <a:lumOff val="40000"/>
                  </a:schemeClr>
                </a:gs>
              </a:gsLst>
              <a:lin ang="0" scaled="1"/>
              <a:tileRect/>
            </a:gra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0078D4"/>
                  </a:gs>
                  <a:gs pos="100000">
                    <a:srgbClr val="0078D4">
                      <a:lumMod val="60000"/>
                      <a:lumOff val="40000"/>
                    </a:srgbClr>
                  </a:gs>
                </a:gsLst>
                <a:lin ang="5400000" scaled="0"/>
              </a:gradFill>
              <a:effectLst/>
              <a:uLnTx/>
              <a:uFillTx/>
              <a:latin typeface="Segoe UI"/>
              <a:ea typeface="+mn-ea"/>
              <a:cs typeface="Segoe UI" pitchFamily="34" charset="0"/>
            </a:endParaRPr>
          </a:p>
        </p:txBody>
      </p:sp>
      <p:grpSp>
        <p:nvGrpSpPr>
          <p:cNvPr id="29" name="Group 28">
            <a:extLst>
              <a:ext uri="{FF2B5EF4-FFF2-40B4-BE49-F238E27FC236}">
                <a16:creationId xmlns:a16="http://schemas.microsoft.com/office/drawing/2014/main" id="{1103E414-D051-C9AC-C94F-A957CFAA6A71}"/>
              </a:ext>
            </a:extLst>
          </p:cNvPr>
          <p:cNvGrpSpPr/>
          <p:nvPr/>
        </p:nvGrpSpPr>
        <p:grpSpPr>
          <a:xfrm>
            <a:off x="6037453" y="2118106"/>
            <a:ext cx="2098295" cy="247295"/>
            <a:chOff x="6060480" y="2290826"/>
            <a:chExt cx="2098295" cy="247295"/>
          </a:xfrm>
        </p:grpSpPr>
        <p:pic>
          <p:nvPicPr>
            <p:cNvPr id="30" name="Picture 2" descr="Microsoft Dynamics 365 – Hitachi Solutions">
              <a:extLst>
                <a:ext uri="{FF2B5EF4-FFF2-40B4-BE49-F238E27FC236}">
                  <a16:creationId xmlns:a16="http://schemas.microsoft.com/office/drawing/2014/main" id="{C6D55061-0912-2CFE-D80C-D0188A70CA3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60480" y="2292488"/>
              <a:ext cx="243971" cy="24397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7" descr="M365 copilot logo">
              <a:extLst>
                <a:ext uri="{FF2B5EF4-FFF2-40B4-BE49-F238E27FC236}">
                  <a16:creationId xmlns:a16="http://schemas.microsoft.com/office/drawing/2014/main" id="{03122539-DBB6-0A66-C603-08ED495C3FDE}"/>
                </a:ext>
              </a:extLst>
            </p:cNvPr>
            <p:cNvPicPr>
              <a:picLocks noChangeAspect="1"/>
            </p:cNvPicPr>
            <p:nvPr/>
          </p:nvPicPr>
          <p:blipFill>
            <a:blip r:embed="rId7"/>
            <a:stretch>
              <a:fillRect/>
            </a:stretch>
          </p:blipFill>
          <p:spPr>
            <a:xfrm>
              <a:off x="6458614" y="2290826"/>
              <a:ext cx="231741" cy="247295"/>
            </a:xfrm>
            <a:prstGeom prst="rect">
              <a:avLst/>
            </a:prstGeom>
          </p:spPr>
        </p:pic>
        <p:grpSp>
          <p:nvGrpSpPr>
            <p:cNvPr id="32" name="Group 31">
              <a:extLst>
                <a:ext uri="{FF2B5EF4-FFF2-40B4-BE49-F238E27FC236}">
                  <a16:creationId xmlns:a16="http://schemas.microsoft.com/office/drawing/2014/main" id="{029A83FF-654F-9ACA-1771-F66789AF9753}"/>
                </a:ext>
              </a:extLst>
            </p:cNvPr>
            <p:cNvGrpSpPr/>
            <p:nvPr/>
          </p:nvGrpSpPr>
          <p:grpSpPr>
            <a:xfrm>
              <a:off x="6844519" y="2333687"/>
              <a:ext cx="1314256" cy="161573"/>
              <a:chOff x="6937126" y="2335450"/>
              <a:chExt cx="1314256" cy="161573"/>
            </a:xfrm>
          </p:grpSpPr>
          <p:pic>
            <p:nvPicPr>
              <p:cNvPr id="33" name="Picture 32" descr="Graphical user interface&#10;&#10;Description automatically generated with medium confidence">
                <a:extLst>
                  <a:ext uri="{FF2B5EF4-FFF2-40B4-BE49-F238E27FC236}">
                    <a16:creationId xmlns:a16="http://schemas.microsoft.com/office/drawing/2014/main" id="{D454E52A-E070-BE10-4040-65E28E4EB9E8}"/>
                  </a:ext>
                </a:extLst>
              </p:cNvPr>
              <p:cNvPicPr>
                <a:picLocks noChangeAspect="1"/>
              </p:cNvPicPr>
              <p:nvPr/>
            </p:nvPicPr>
            <p:blipFill rotWithShape="1">
              <a:blip r:embed="rId8">
                <a:extLst>
                  <a:ext uri="{28A0092B-C50C-407E-A947-70E740481C1C}">
                    <a14:useLocalDpi xmlns:a14="http://schemas.microsoft.com/office/drawing/2010/main" val="0"/>
                  </a:ext>
                </a:extLst>
              </a:blip>
              <a:srcRect l="9399" t="31789" r="78205" b="32488"/>
              <a:stretch/>
            </p:blipFill>
            <p:spPr>
              <a:xfrm>
                <a:off x="6937126" y="2335450"/>
                <a:ext cx="185678" cy="161573"/>
              </a:xfrm>
              <a:prstGeom prst="rect">
                <a:avLst/>
              </a:prstGeom>
            </p:spPr>
          </p:pic>
          <p:sp>
            <p:nvSpPr>
              <p:cNvPr id="35" name="TextBox 34">
                <a:extLst>
                  <a:ext uri="{FF2B5EF4-FFF2-40B4-BE49-F238E27FC236}">
                    <a16:creationId xmlns:a16="http://schemas.microsoft.com/office/drawing/2014/main" id="{218558B4-872D-C211-CEF0-23BE842DE2A5}"/>
                  </a:ext>
                </a:extLst>
              </p:cNvPr>
              <p:cNvSpPr txBox="1"/>
              <p:nvPr/>
            </p:nvSpPr>
            <p:spPr>
              <a:xfrm>
                <a:off x="7165040" y="2339292"/>
                <a:ext cx="1086342"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91F2C"/>
                    </a:solidFill>
                    <a:effectLst/>
                    <a:uLnTx/>
                    <a:uFillTx/>
                    <a:latin typeface="Segoe UI Semibold"/>
                    <a:ea typeface="+mn-ea"/>
                    <a:cs typeface="+mn-cs"/>
                  </a:rPr>
                  <a:t>Microsoft Security</a:t>
                </a:r>
              </a:p>
            </p:txBody>
          </p:sp>
        </p:grpSp>
      </p:grpSp>
      <p:pic>
        <p:nvPicPr>
          <p:cNvPr id="36" name="Picture 2" descr="Outlook Logo">
            <a:extLst>
              <a:ext uri="{FF2B5EF4-FFF2-40B4-BE49-F238E27FC236}">
                <a16:creationId xmlns:a16="http://schemas.microsoft.com/office/drawing/2014/main" id="{FA3DF464-4678-A785-E413-6480982A26E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91103" y="3330699"/>
            <a:ext cx="390995" cy="22007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Microsoft Edge logo">
            <a:extLst>
              <a:ext uri="{FF2B5EF4-FFF2-40B4-BE49-F238E27FC236}">
                <a16:creationId xmlns:a16="http://schemas.microsoft.com/office/drawing/2014/main" id="{FD08744B-5E37-6B63-696B-BAF15A25FD57}"/>
              </a:ext>
            </a:extLst>
          </p:cNvPr>
          <p:cNvPicPr>
            <a:picLocks noChangeAspect="1"/>
          </p:cNvPicPr>
          <p:nvPr/>
        </p:nvPicPr>
        <p:blipFill rotWithShape="1">
          <a:blip r:embed="rId10"/>
          <a:srcRect l="32804" t="50538" r="29584" b="-12337"/>
          <a:stretch/>
        </p:blipFill>
        <p:spPr>
          <a:xfrm>
            <a:off x="6877244" y="5159150"/>
            <a:ext cx="418712" cy="371368"/>
          </a:xfrm>
          <a:prstGeom prst="rect">
            <a:avLst/>
          </a:prstGeom>
        </p:spPr>
      </p:pic>
      <p:pic>
        <p:nvPicPr>
          <p:cNvPr id="50" name="Picture 49" descr="Teams logo">
            <a:extLst>
              <a:ext uri="{FF2B5EF4-FFF2-40B4-BE49-F238E27FC236}">
                <a16:creationId xmlns:a16="http://schemas.microsoft.com/office/drawing/2014/main" id="{28E6D6F5-5E9D-9759-0FB3-06EA99D9A343}"/>
              </a:ext>
            </a:extLst>
          </p:cNvPr>
          <p:cNvPicPr>
            <a:picLocks noChangeAspect="1"/>
          </p:cNvPicPr>
          <p:nvPr/>
        </p:nvPicPr>
        <p:blipFill rotWithShape="1">
          <a:blip r:embed="rId10"/>
          <a:srcRect t="50538" r="68868"/>
          <a:stretch/>
        </p:blipFill>
        <p:spPr>
          <a:xfrm>
            <a:off x="6902254" y="4030999"/>
            <a:ext cx="368693" cy="316215"/>
          </a:xfrm>
          <a:prstGeom prst="rect">
            <a:avLst/>
          </a:prstGeom>
        </p:spPr>
      </p:pic>
      <p:pic>
        <p:nvPicPr>
          <p:cNvPr id="51" name="Picture 50" descr="M365 logo">
            <a:extLst>
              <a:ext uri="{FF2B5EF4-FFF2-40B4-BE49-F238E27FC236}">
                <a16:creationId xmlns:a16="http://schemas.microsoft.com/office/drawing/2014/main" id="{A0CBD7B4-1412-B2F4-1195-B5BBE88AB7BF}"/>
              </a:ext>
            </a:extLst>
          </p:cNvPr>
          <p:cNvPicPr>
            <a:picLocks noChangeAspect="1"/>
          </p:cNvPicPr>
          <p:nvPr/>
        </p:nvPicPr>
        <p:blipFill>
          <a:blip r:embed="rId11"/>
          <a:stretch>
            <a:fillRect/>
          </a:stretch>
        </p:blipFill>
        <p:spPr>
          <a:xfrm>
            <a:off x="6964827" y="5586752"/>
            <a:ext cx="243546" cy="243546"/>
          </a:xfrm>
          <a:prstGeom prst="rect">
            <a:avLst/>
          </a:prstGeom>
        </p:spPr>
      </p:pic>
      <p:pic>
        <p:nvPicPr>
          <p:cNvPr id="52" name="Picture 14" descr="PPT logo">
            <a:extLst>
              <a:ext uri="{FF2B5EF4-FFF2-40B4-BE49-F238E27FC236}">
                <a16:creationId xmlns:a16="http://schemas.microsoft.com/office/drawing/2014/main" id="{32497174-4DA6-A55F-343C-C788821885F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50564" y="2518949"/>
            <a:ext cx="272072" cy="25294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Xbox Logo: valor, história, PNG">
            <a:extLst>
              <a:ext uri="{FF2B5EF4-FFF2-40B4-BE49-F238E27FC236}">
                <a16:creationId xmlns:a16="http://schemas.microsoft.com/office/drawing/2014/main" id="{1C400BCA-03AE-0742-FCEF-7E1A3AC6639E}"/>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872832" y="2934680"/>
            <a:ext cx="427536" cy="240490"/>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Group 59">
            <a:extLst>
              <a:ext uri="{FF2B5EF4-FFF2-40B4-BE49-F238E27FC236}">
                <a16:creationId xmlns:a16="http://schemas.microsoft.com/office/drawing/2014/main" id="{4E1239C1-BA22-F941-1282-96FB0B700698}"/>
              </a:ext>
            </a:extLst>
          </p:cNvPr>
          <p:cNvGrpSpPr/>
          <p:nvPr/>
        </p:nvGrpSpPr>
        <p:grpSpPr>
          <a:xfrm>
            <a:off x="6381893" y="4486173"/>
            <a:ext cx="1409414" cy="161573"/>
            <a:chOff x="6429126" y="4658893"/>
            <a:chExt cx="1409414" cy="161573"/>
          </a:xfrm>
        </p:grpSpPr>
        <p:pic>
          <p:nvPicPr>
            <p:cNvPr id="61" name="Picture 60" descr="Graphical user interface&#10;&#10;Description automatically generated with medium confidence">
              <a:extLst>
                <a:ext uri="{FF2B5EF4-FFF2-40B4-BE49-F238E27FC236}">
                  <a16:creationId xmlns:a16="http://schemas.microsoft.com/office/drawing/2014/main" id="{949C3B71-E93B-12EB-13F6-C6AF1C740EA6}"/>
                </a:ext>
              </a:extLst>
            </p:cNvPr>
            <p:cNvPicPr>
              <a:picLocks noChangeAspect="1"/>
            </p:cNvPicPr>
            <p:nvPr/>
          </p:nvPicPr>
          <p:blipFill rotWithShape="1">
            <a:blip r:embed="rId8">
              <a:extLst>
                <a:ext uri="{28A0092B-C50C-407E-A947-70E740481C1C}">
                  <a14:useLocalDpi xmlns:a14="http://schemas.microsoft.com/office/drawing/2010/main" val="0"/>
                </a:ext>
              </a:extLst>
            </a:blip>
            <a:srcRect l="9399" t="31789" r="78205" b="32488"/>
            <a:stretch/>
          </p:blipFill>
          <p:spPr>
            <a:xfrm>
              <a:off x="6429126" y="4658893"/>
              <a:ext cx="185678" cy="161573"/>
            </a:xfrm>
            <a:prstGeom prst="rect">
              <a:avLst/>
            </a:prstGeom>
          </p:spPr>
        </p:pic>
        <p:sp>
          <p:nvSpPr>
            <p:cNvPr id="64" name="TextBox 63">
              <a:extLst>
                <a:ext uri="{FF2B5EF4-FFF2-40B4-BE49-F238E27FC236}">
                  <a16:creationId xmlns:a16="http://schemas.microsoft.com/office/drawing/2014/main" id="{A80FB0E9-226D-2A3F-D83C-9451AEB58482}"/>
                </a:ext>
              </a:extLst>
            </p:cNvPr>
            <p:cNvSpPr txBox="1"/>
            <p:nvPr/>
          </p:nvSpPr>
          <p:spPr>
            <a:xfrm>
              <a:off x="6657040" y="4662735"/>
              <a:ext cx="1181500"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91F2C"/>
                  </a:solidFill>
                  <a:effectLst/>
                  <a:uLnTx/>
                  <a:uFillTx/>
                  <a:latin typeface="Segoe UI Semibold"/>
                  <a:ea typeface="+mn-ea"/>
                  <a:cs typeface="+mn-cs"/>
                </a:rPr>
                <a:t>Microsoft Security</a:t>
              </a:r>
            </a:p>
          </p:txBody>
        </p:sp>
      </p:grpSp>
      <p:grpSp>
        <p:nvGrpSpPr>
          <p:cNvPr id="65" name="Group 64">
            <a:extLst>
              <a:ext uri="{FF2B5EF4-FFF2-40B4-BE49-F238E27FC236}">
                <a16:creationId xmlns:a16="http://schemas.microsoft.com/office/drawing/2014/main" id="{8C29C3BB-060E-FE5D-4C79-40116E176BBE}"/>
              </a:ext>
            </a:extLst>
          </p:cNvPr>
          <p:cNvGrpSpPr/>
          <p:nvPr/>
        </p:nvGrpSpPr>
        <p:grpSpPr>
          <a:xfrm>
            <a:off x="6381893" y="4859395"/>
            <a:ext cx="1409414" cy="161573"/>
            <a:chOff x="6429126" y="5078052"/>
            <a:chExt cx="1409414" cy="161573"/>
          </a:xfrm>
        </p:grpSpPr>
        <p:sp>
          <p:nvSpPr>
            <p:cNvPr id="70" name="TextBox 69">
              <a:extLst>
                <a:ext uri="{FF2B5EF4-FFF2-40B4-BE49-F238E27FC236}">
                  <a16:creationId xmlns:a16="http://schemas.microsoft.com/office/drawing/2014/main" id="{09E8F510-F1E0-1FD2-E97A-836D6C45EC51}"/>
                </a:ext>
              </a:extLst>
            </p:cNvPr>
            <p:cNvSpPr txBox="1"/>
            <p:nvPr/>
          </p:nvSpPr>
          <p:spPr>
            <a:xfrm>
              <a:off x="6657040" y="5081894"/>
              <a:ext cx="1181500"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91F2C"/>
                  </a:solidFill>
                  <a:effectLst/>
                  <a:uLnTx/>
                  <a:uFillTx/>
                  <a:latin typeface="Segoe UI Semibold"/>
                  <a:ea typeface="+mn-ea"/>
                  <a:cs typeface="+mn-cs"/>
                </a:rPr>
                <a:t>Microsoft Education</a:t>
              </a:r>
            </a:p>
          </p:txBody>
        </p:sp>
        <p:pic>
          <p:nvPicPr>
            <p:cNvPr id="71" name="Picture 70" descr="Graphical user interface&#10;&#10;Description automatically generated with medium confidence">
              <a:extLst>
                <a:ext uri="{FF2B5EF4-FFF2-40B4-BE49-F238E27FC236}">
                  <a16:creationId xmlns:a16="http://schemas.microsoft.com/office/drawing/2014/main" id="{FBC6E223-1EDD-8310-9BCF-9C0500F04685}"/>
                </a:ext>
              </a:extLst>
            </p:cNvPr>
            <p:cNvPicPr>
              <a:picLocks noChangeAspect="1"/>
            </p:cNvPicPr>
            <p:nvPr/>
          </p:nvPicPr>
          <p:blipFill rotWithShape="1">
            <a:blip r:embed="rId8">
              <a:extLst>
                <a:ext uri="{28A0092B-C50C-407E-A947-70E740481C1C}">
                  <a14:useLocalDpi xmlns:a14="http://schemas.microsoft.com/office/drawing/2010/main" val="0"/>
                </a:ext>
              </a:extLst>
            </a:blip>
            <a:srcRect l="9399" t="31789" r="78205" b="32488"/>
            <a:stretch/>
          </p:blipFill>
          <p:spPr>
            <a:xfrm>
              <a:off x="6429126" y="5078052"/>
              <a:ext cx="185678" cy="161573"/>
            </a:xfrm>
            <a:prstGeom prst="rect">
              <a:avLst/>
            </a:prstGeom>
          </p:spPr>
        </p:pic>
      </p:grpSp>
      <p:grpSp>
        <p:nvGrpSpPr>
          <p:cNvPr id="72" name="Group 71">
            <a:extLst>
              <a:ext uri="{FF2B5EF4-FFF2-40B4-BE49-F238E27FC236}">
                <a16:creationId xmlns:a16="http://schemas.microsoft.com/office/drawing/2014/main" id="{3ADD639C-9756-7030-B89D-82A4EEE59FD8}"/>
              </a:ext>
            </a:extLst>
          </p:cNvPr>
          <p:cNvGrpSpPr/>
          <p:nvPr/>
        </p:nvGrpSpPr>
        <p:grpSpPr>
          <a:xfrm>
            <a:off x="6447210" y="6048676"/>
            <a:ext cx="1090326" cy="161573"/>
            <a:chOff x="6429126" y="5078052"/>
            <a:chExt cx="1090326" cy="161573"/>
          </a:xfrm>
        </p:grpSpPr>
        <p:sp>
          <p:nvSpPr>
            <p:cNvPr id="73" name="TextBox 72">
              <a:extLst>
                <a:ext uri="{FF2B5EF4-FFF2-40B4-BE49-F238E27FC236}">
                  <a16:creationId xmlns:a16="http://schemas.microsoft.com/office/drawing/2014/main" id="{FE010AB4-990C-EAA7-D918-C72CC53DF7F5}"/>
                </a:ext>
              </a:extLst>
            </p:cNvPr>
            <p:cNvSpPr txBox="1"/>
            <p:nvPr/>
          </p:nvSpPr>
          <p:spPr>
            <a:xfrm>
              <a:off x="6657040" y="5081894"/>
              <a:ext cx="862412"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91F2C"/>
                  </a:solidFill>
                  <a:effectLst/>
                  <a:uLnTx/>
                  <a:uFillTx/>
                  <a:latin typeface="Segoe UI Semibold"/>
                  <a:ea typeface="+mn-ea"/>
                  <a:cs typeface="+mn-cs"/>
                </a:rPr>
                <a:t>Microsoft Bing</a:t>
              </a:r>
            </a:p>
          </p:txBody>
        </p:sp>
        <p:pic>
          <p:nvPicPr>
            <p:cNvPr id="74" name="Picture 73" descr="Graphical user interface&#10;&#10;Description automatically generated with medium confidence">
              <a:extLst>
                <a:ext uri="{FF2B5EF4-FFF2-40B4-BE49-F238E27FC236}">
                  <a16:creationId xmlns:a16="http://schemas.microsoft.com/office/drawing/2014/main" id="{E3611CF7-6AE4-C09E-6B33-C5AD007E1D4A}"/>
                </a:ext>
              </a:extLst>
            </p:cNvPr>
            <p:cNvPicPr>
              <a:picLocks noChangeAspect="1"/>
            </p:cNvPicPr>
            <p:nvPr/>
          </p:nvPicPr>
          <p:blipFill rotWithShape="1">
            <a:blip r:embed="rId8">
              <a:extLst>
                <a:ext uri="{28A0092B-C50C-407E-A947-70E740481C1C}">
                  <a14:useLocalDpi xmlns:a14="http://schemas.microsoft.com/office/drawing/2010/main" val="0"/>
                </a:ext>
              </a:extLst>
            </a:blip>
            <a:srcRect l="9399" t="31789" r="78205" b="32488"/>
            <a:stretch/>
          </p:blipFill>
          <p:spPr>
            <a:xfrm>
              <a:off x="6429126" y="5078052"/>
              <a:ext cx="185678" cy="161573"/>
            </a:xfrm>
            <a:prstGeom prst="rect">
              <a:avLst/>
            </a:prstGeom>
          </p:spPr>
        </p:pic>
      </p:grpSp>
      <p:pic>
        <p:nvPicPr>
          <p:cNvPr id="19458" name="Picture 2" descr="Logo LinkedIn – Logos PNG">
            <a:extLst>
              <a:ext uri="{FF2B5EF4-FFF2-40B4-BE49-F238E27FC236}">
                <a16:creationId xmlns:a16="http://schemas.microsoft.com/office/drawing/2014/main" id="{849C0A17-B0D7-DD57-0956-3E836873708B}"/>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35335" b="37727"/>
          <a:stretch/>
        </p:blipFill>
        <p:spPr bwMode="auto">
          <a:xfrm>
            <a:off x="6575590" y="3655395"/>
            <a:ext cx="1086342" cy="29263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F1F092A4-2862-388C-EA41-88480B4A2BC7}"/>
              </a:ext>
            </a:extLst>
          </p:cNvPr>
          <p:cNvSpPr/>
          <p:nvPr/>
        </p:nvSpPr>
        <p:spPr bwMode="auto">
          <a:xfrm>
            <a:off x="588262" y="4757013"/>
            <a:ext cx="11028063" cy="371368"/>
          </a:xfrm>
          <a:prstGeom prst="roundRect">
            <a:avLst/>
          </a:prstGeom>
          <a:noFill/>
          <a:ln w="19050">
            <a:gradFill flip="none" rotWithShape="1">
              <a:gsLst>
                <a:gs pos="0">
                  <a:schemeClr val="accent3">
                    <a:lumMod val="75000"/>
                  </a:schemeClr>
                </a:gs>
                <a:gs pos="100000">
                  <a:schemeClr val="accent3">
                    <a:lumMod val="60000"/>
                    <a:lumOff val="40000"/>
                  </a:schemeClr>
                </a:gs>
              </a:gsLst>
              <a:lin ang="0" scaled="0"/>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11953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2.08333E-7 -4.44444E-6 L -2.08333E-7 0.03542 " pathEditMode="relative" rAng="0" ptsTypes="AA">
                                      <p:cBhvr>
                                        <p:cTn id="9" dur="700" spd="-100000" fill="hold"/>
                                        <p:tgtEl>
                                          <p:spTgt spid="2"/>
                                        </p:tgtEl>
                                        <p:attrNameLst>
                                          <p:attrName>ppt_x</p:attrName>
                                          <p:attrName>ppt_y</p:attrName>
                                        </p:attrNameLst>
                                      </p:cBhvr>
                                      <p:rCtr x="0" y="1759"/>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4AB3042-5474-B052-343C-B3151471DFEE}"/>
              </a:ext>
            </a:extLst>
          </p:cNvPr>
          <p:cNvGrpSpPr/>
          <p:nvPr/>
        </p:nvGrpSpPr>
        <p:grpSpPr>
          <a:xfrm>
            <a:off x="8392404" y="1706548"/>
            <a:ext cx="1411488" cy="2590245"/>
            <a:chOff x="1309062" y="2544458"/>
            <a:chExt cx="1411672" cy="2590582"/>
          </a:xfrm>
        </p:grpSpPr>
        <p:sp>
          <p:nvSpPr>
            <p:cNvPr id="6" name="Rectangle 5">
              <a:extLst>
                <a:ext uri="{FF2B5EF4-FFF2-40B4-BE49-F238E27FC236}">
                  <a16:creationId xmlns:a16="http://schemas.microsoft.com/office/drawing/2014/main" id="{8F358EA3-3D8B-F141-12E1-DA75849F57EF}"/>
                </a:ext>
              </a:extLst>
            </p:cNvPr>
            <p:cNvSpPr/>
            <p:nvPr/>
          </p:nvSpPr>
          <p:spPr bwMode="auto">
            <a:xfrm>
              <a:off x="1374820" y="4451725"/>
              <a:ext cx="1280160" cy="6833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5" rIns="0" bIns="146285" numCol="1" spcCol="0" rtlCol="0" fromWordArt="0" anchor="ctr" anchorCtr="0" forceAA="0" compatLnSpc="1">
              <a:prstTxWarp prst="textNoShape">
                <a:avLst/>
              </a:prstTxWarp>
              <a:spAutoFit/>
            </a:bodyPr>
            <a:lstStyle/>
            <a:p>
              <a:pPr lvl="0" algn="ctr" defTabSz="932286" fontAlgn="base">
                <a:lnSpc>
                  <a:spcPct val="90000"/>
                </a:lnSpc>
                <a:spcBef>
                  <a:spcPct val="0"/>
                </a:spcBef>
                <a:spcAft>
                  <a:spcPct val="0"/>
                </a:spcAft>
                <a:defRPr/>
              </a:pPr>
              <a:r>
                <a:rPr lang="en-US" sz="1400" dirty="0">
                  <a:solidFill>
                    <a:srgbClr val="353535"/>
                  </a:solidFill>
                  <a:latin typeface="Segoe UI Semibold" panose="020B0702040204020203" pitchFamily="34" charset="0"/>
                  <a:cs typeface="Segoe UI Semibold" panose="020B0702040204020203" pitchFamily="34" charset="0"/>
                </a:rPr>
                <a:t>Copilot </a:t>
              </a:r>
              <a:r>
                <a:rPr lang="en-US" sz="1400" dirty="0" err="1">
                  <a:solidFill>
                    <a:srgbClr val="353535"/>
                  </a:solidFill>
                  <a:latin typeface="Segoe UI Semibold" panose="020B0702040204020203" pitchFamily="34" charset="0"/>
                  <a:cs typeface="Segoe UI Semibold" panose="020B0702040204020203" pitchFamily="34" charset="0"/>
                </a:rPr>
                <a:t>pentru</a:t>
              </a:r>
              <a:r>
                <a:rPr lang="en-US" sz="1400" dirty="0">
                  <a:solidFill>
                    <a:srgbClr val="353535"/>
                  </a:solidFill>
                  <a:latin typeface="Segoe UI Semibold" panose="020B0702040204020203" pitchFamily="34" charset="0"/>
                  <a:cs typeface="Segoe UI Semibold" panose="020B0702040204020203" pitchFamily="34" charset="0"/>
                </a:rPr>
                <a:t> Microsoft 365</a:t>
              </a:r>
              <a:endParaRPr kumimoji="0" lang="en-US" sz="1400" b="0" i="0" u="none" strike="noStrike" kern="1200" cap="none" spc="0" normalizeH="0" baseline="0" noProof="0" dirty="0">
                <a:ln>
                  <a:noFill/>
                </a:ln>
                <a:solidFill>
                  <a:srgbClr val="353535"/>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p:txBody>
        </p:sp>
        <p:grpSp>
          <p:nvGrpSpPr>
            <p:cNvPr id="7" name="Group 6">
              <a:extLst>
                <a:ext uri="{FF2B5EF4-FFF2-40B4-BE49-F238E27FC236}">
                  <a16:creationId xmlns:a16="http://schemas.microsoft.com/office/drawing/2014/main" id="{C90876CA-E079-6D47-A387-B0627CAE8EA3}"/>
                </a:ext>
              </a:extLst>
            </p:cNvPr>
            <p:cNvGrpSpPr/>
            <p:nvPr/>
          </p:nvGrpSpPr>
          <p:grpSpPr>
            <a:xfrm>
              <a:off x="1309062" y="2544458"/>
              <a:ext cx="1411672" cy="1411674"/>
              <a:chOff x="3200170" y="4457299"/>
              <a:chExt cx="1157600" cy="1157602"/>
            </a:xfrm>
          </p:grpSpPr>
          <p:sp>
            <p:nvSpPr>
              <p:cNvPr id="9" name="Oval 8">
                <a:extLst>
                  <a:ext uri="{FF2B5EF4-FFF2-40B4-BE49-F238E27FC236}">
                    <a16:creationId xmlns:a16="http://schemas.microsoft.com/office/drawing/2014/main" id="{2BFEC9C4-3134-1C41-9C9F-E290B4A40FAD}"/>
                  </a:ext>
                </a:extLst>
              </p:cNvPr>
              <p:cNvSpPr/>
              <p:nvPr/>
            </p:nvSpPr>
            <p:spPr bwMode="auto">
              <a:xfrm>
                <a:off x="3200170" y="4457299"/>
                <a:ext cx="1157600" cy="1157602"/>
              </a:xfrm>
              <a:prstGeom prst="ellipse">
                <a:avLst/>
              </a:prstGeom>
              <a:gradFill>
                <a:gsLst>
                  <a:gs pos="0">
                    <a:schemeClr val="bg1"/>
                  </a:gs>
                  <a:gs pos="100000">
                    <a:schemeClr val="bg1"/>
                  </a:gs>
                </a:gsLst>
                <a:lin ang="5400000" scaled="1"/>
              </a:gradFill>
              <a:ln w="25400">
                <a:noFill/>
              </a:ln>
              <a:effectLst>
                <a:outerShdw blurRad="635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0266D4E5-9D37-8F73-DCFE-A2ECB04E2C8D}"/>
                  </a:ext>
                </a:extLst>
              </p:cNvPr>
              <p:cNvPicPr>
                <a:picLocks noChangeAspect="1"/>
              </p:cNvPicPr>
              <p:nvPr/>
            </p:nvPicPr>
            <p:blipFill>
              <a:blip r:embed="rId2"/>
              <a:stretch>
                <a:fillRect/>
              </a:stretch>
            </p:blipFill>
            <p:spPr>
              <a:xfrm>
                <a:off x="3425711" y="4676176"/>
                <a:ext cx="706518" cy="706518"/>
              </a:xfrm>
              <a:prstGeom prst="rect">
                <a:avLst/>
              </a:prstGeom>
            </p:spPr>
          </p:pic>
        </p:grpSp>
      </p:grpSp>
      <p:grpSp>
        <p:nvGrpSpPr>
          <p:cNvPr id="29" name="Group 28">
            <a:extLst>
              <a:ext uri="{FF2B5EF4-FFF2-40B4-BE49-F238E27FC236}">
                <a16:creationId xmlns:a16="http://schemas.microsoft.com/office/drawing/2014/main" id="{D7D5A348-12E4-768E-FE5F-F8C8E8A7B054}"/>
              </a:ext>
            </a:extLst>
          </p:cNvPr>
          <p:cNvGrpSpPr/>
          <p:nvPr/>
        </p:nvGrpSpPr>
        <p:grpSpPr>
          <a:xfrm>
            <a:off x="2508290" y="1849947"/>
            <a:ext cx="1411488" cy="2537349"/>
            <a:chOff x="4029796" y="2544458"/>
            <a:chExt cx="1411672" cy="2537680"/>
          </a:xfrm>
        </p:grpSpPr>
        <p:sp>
          <p:nvSpPr>
            <p:cNvPr id="31" name="Rectangle 30">
              <a:extLst>
                <a:ext uri="{FF2B5EF4-FFF2-40B4-BE49-F238E27FC236}">
                  <a16:creationId xmlns:a16="http://schemas.microsoft.com/office/drawing/2014/main" id="{7F9E81B0-ED1D-91C2-150A-75E5E7B9A8FF}"/>
                </a:ext>
              </a:extLst>
            </p:cNvPr>
            <p:cNvSpPr/>
            <p:nvPr/>
          </p:nvSpPr>
          <p:spPr bwMode="auto">
            <a:xfrm>
              <a:off x="4095552" y="4058686"/>
              <a:ext cx="1280160" cy="10234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5" rIns="0" bIns="146285" numCol="1" spcCol="0" rtlCol="0" fromWordArt="0" anchor="ctr" anchorCtr="0" forceAA="0" compatLnSpc="1">
              <a:prstTxWarp prst="textNoShape">
                <a:avLst/>
              </a:prstTxWarp>
              <a:spAutoFit/>
            </a:bodyPr>
            <a:lstStyle/>
            <a:p>
              <a:pPr marL="0" marR="0" lvl="0" indent="0" algn="ctr" defTabSz="932286"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Copilot</a:t>
              </a:r>
            </a:p>
            <a:p>
              <a:pPr marL="0" marR="0" lvl="0" indent="0" algn="ctr" defTabSz="932286"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lumMod val="50000"/>
                    </a:srgbClr>
                  </a:solidFill>
                  <a:effectLst/>
                  <a:uLnTx/>
                  <a:uFillTx/>
                  <a:latin typeface="Segoe Sans Display" pitchFamily="2" charset="0"/>
                  <a:ea typeface="+mn-ea"/>
                  <a:cs typeface="Segoe Sans Display" pitchFamily="2" charset="0"/>
                </a:rPr>
                <a:t>Bing Chat Enterprise</a:t>
              </a:r>
            </a:p>
            <a:p>
              <a:pPr marL="0" marR="0" lvl="0" indent="0" algn="ctr" defTabSz="932286"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lumMod val="50000"/>
                    </a:srgbClr>
                  </a:solidFill>
                  <a:effectLst/>
                  <a:uLnTx/>
                  <a:uFillTx/>
                  <a:latin typeface="Segoe Sans Display" pitchFamily="2" charset="0"/>
                  <a:ea typeface="+mn-ea"/>
                  <a:cs typeface="Segoe Sans Display" pitchFamily="2" charset="0"/>
                </a:rPr>
                <a:t>iOS and Android</a:t>
              </a:r>
            </a:p>
            <a:p>
              <a:pPr marL="0" marR="0" lvl="0" indent="0" algn="ctr" defTabSz="932286"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lumMod val="50000"/>
                    </a:srgbClr>
                  </a:solidFill>
                  <a:effectLst/>
                  <a:uLnTx/>
                  <a:uFillTx/>
                  <a:latin typeface="Segoe Sans Display" pitchFamily="2" charset="0"/>
                  <a:ea typeface="Segoe UI" panose="020B0502040204020203" pitchFamily="34" charset="0"/>
                  <a:cs typeface="Segoe Sans Display" pitchFamily="2" charset="0"/>
                </a:rPr>
                <a:t>Windows</a:t>
              </a:r>
            </a:p>
          </p:txBody>
        </p:sp>
        <p:sp>
          <p:nvSpPr>
            <p:cNvPr id="35" name="Oval 34">
              <a:extLst>
                <a:ext uri="{FF2B5EF4-FFF2-40B4-BE49-F238E27FC236}">
                  <a16:creationId xmlns:a16="http://schemas.microsoft.com/office/drawing/2014/main" id="{97A3C649-3812-4085-85EB-B259A19CA0FE}"/>
                </a:ext>
              </a:extLst>
            </p:cNvPr>
            <p:cNvSpPr/>
            <p:nvPr/>
          </p:nvSpPr>
          <p:spPr bwMode="auto">
            <a:xfrm>
              <a:off x="4029796" y="2544458"/>
              <a:ext cx="1411672" cy="1411674"/>
            </a:xfrm>
            <a:prstGeom prst="ellipse">
              <a:avLst/>
            </a:prstGeom>
            <a:gradFill>
              <a:gsLst>
                <a:gs pos="0">
                  <a:schemeClr val="bg1"/>
                </a:gs>
                <a:gs pos="100000">
                  <a:schemeClr val="bg1"/>
                </a:gs>
              </a:gsLst>
              <a:lin ang="5400000" scaled="1"/>
            </a:gradFill>
            <a:ln w="25400">
              <a:noFill/>
            </a:ln>
            <a:effectLst>
              <a:outerShdw blurRad="635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8" name="TextBox 27">
            <a:extLst>
              <a:ext uri="{FF2B5EF4-FFF2-40B4-BE49-F238E27FC236}">
                <a16:creationId xmlns:a16="http://schemas.microsoft.com/office/drawing/2014/main" id="{C9937461-F6D3-7BCB-CA7E-BC5BC0D4FAC1}"/>
              </a:ext>
            </a:extLst>
          </p:cNvPr>
          <p:cNvSpPr txBox="1"/>
          <p:nvPr/>
        </p:nvSpPr>
        <p:spPr>
          <a:xfrm>
            <a:off x="703893" y="400626"/>
            <a:ext cx="10744642" cy="1753942"/>
          </a:xfrm>
          <a:prstGeom prst="rect">
            <a:avLst/>
          </a:prstGeom>
          <a:noFill/>
        </p:spPr>
        <p:txBody>
          <a:bodyPr wrap="square">
            <a:spAutoFit/>
          </a:bodyPr>
          <a:lstStyle/>
          <a:p>
            <a:pPr lvl="0" algn="ctr" defTabSz="914230"/>
            <a:r>
              <a:rPr lang="en-US" sz="3599" dirty="0">
                <a:ln w="3175">
                  <a:noFill/>
                </a:ln>
                <a:solidFill>
                  <a:srgbClr val="000000"/>
                </a:solidFill>
                <a:latin typeface="Segoe UI Semibold" panose="020B0702040204020203" pitchFamily="34" charset="0"/>
                <a:cs typeface="Segoe UI Semibold" panose="020B0702040204020203" pitchFamily="34" charset="0"/>
              </a:rPr>
              <a:t>Microsoft Copilot cu </a:t>
            </a:r>
            <a:r>
              <a:rPr lang="en-US" sz="3599" dirty="0" err="1">
                <a:ln w="3175">
                  <a:noFill/>
                </a:ln>
                <a:solidFill>
                  <a:srgbClr val="000000"/>
                </a:solidFill>
                <a:latin typeface="Segoe UI Semibold" panose="020B0702040204020203" pitchFamily="34" charset="0"/>
                <a:cs typeface="Segoe UI Semibold" panose="020B0702040204020203" pitchFamily="34" charset="0"/>
              </a:rPr>
              <a:t>protecție</a:t>
            </a:r>
            <a:r>
              <a:rPr lang="en-US" sz="3599" dirty="0">
                <a:ln w="3175">
                  <a:noFill/>
                </a:ln>
                <a:solidFill>
                  <a:srgbClr val="000000"/>
                </a:solidFill>
                <a:latin typeface="Segoe UI Semibold" panose="020B0702040204020203" pitchFamily="34" charset="0"/>
                <a:cs typeface="Segoe UI Semibold" panose="020B0702040204020203" pitchFamily="34" charset="0"/>
              </a:rPr>
              <a:t> a </a:t>
            </a:r>
            <a:r>
              <a:rPr lang="en-US" sz="3599" dirty="0" err="1">
                <a:ln w="3175">
                  <a:noFill/>
                </a:ln>
                <a:solidFill>
                  <a:srgbClr val="000000"/>
                </a:solidFill>
                <a:latin typeface="Segoe UI Semibold" panose="020B0702040204020203" pitchFamily="34" charset="0"/>
                <a:cs typeface="Segoe UI Semibold" panose="020B0702040204020203" pitchFamily="34" charset="0"/>
              </a:rPr>
              <a:t>datelor</a:t>
            </a:r>
            <a:endParaRPr lang="en-US" sz="3599" dirty="0">
              <a:ln w="3175">
                <a:noFill/>
              </a:ln>
              <a:solidFill>
                <a:srgbClr val="000000"/>
              </a:solidFill>
              <a:latin typeface="Segoe UI Semibold" panose="020B0702040204020203" pitchFamily="34" charset="0"/>
              <a:cs typeface="Segoe UI Semibold" panose="020B0702040204020203" pitchFamily="34" charset="0"/>
            </a:endParaRPr>
          </a:p>
          <a:p>
            <a:pPr lvl="0" algn="ctr" defTabSz="914230"/>
            <a:r>
              <a:rPr lang="en-US" sz="3599" dirty="0">
                <a:ln w="3175">
                  <a:noFill/>
                </a:ln>
                <a:solidFill>
                  <a:srgbClr val="000000"/>
                </a:solidFill>
                <a:latin typeface="Segoe UI Semibold" panose="020B0702040204020203" pitchFamily="34" charset="0"/>
                <a:cs typeface="Segoe UI Semibold" panose="020B0702040204020203" pitchFamily="34" charset="0"/>
              </a:rPr>
              <a:t> vs. </a:t>
            </a:r>
          </a:p>
          <a:p>
            <a:pPr lvl="0" algn="ctr" defTabSz="914230"/>
            <a:r>
              <a:rPr lang="en-US" sz="3599" dirty="0">
                <a:ln w="3175">
                  <a:noFill/>
                </a:ln>
                <a:solidFill>
                  <a:srgbClr val="000000"/>
                </a:solidFill>
                <a:latin typeface="Segoe UI Semibold" panose="020B0702040204020203" pitchFamily="34" charset="0"/>
                <a:cs typeface="Segoe UI Semibold" panose="020B0702040204020203" pitchFamily="34" charset="0"/>
              </a:rPr>
              <a:t>Microsoft 365 Copilot</a:t>
            </a: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046A1C77-D8F6-D5D9-3247-A6481AA4538F}"/>
              </a:ext>
            </a:extLst>
          </p:cNvPr>
          <p:cNvPicPr>
            <a:picLocks noChangeAspect="1"/>
          </p:cNvPicPr>
          <p:nvPr/>
        </p:nvPicPr>
        <p:blipFill>
          <a:blip r:embed="rId2"/>
          <a:stretch>
            <a:fillRect/>
          </a:stretch>
        </p:blipFill>
        <p:spPr>
          <a:xfrm>
            <a:off x="2783297" y="2140198"/>
            <a:ext cx="861474" cy="861473"/>
          </a:xfrm>
          <a:prstGeom prst="rect">
            <a:avLst/>
          </a:prstGeom>
        </p:spPr>
      </p:pic>
      <p:sp>
        <p:nvSpPr>
          <p:cNvPr id="5" name="TextBox 4">
            <a:extLst>
              <a:ext uri="{FF2B5EF4-FFF2-40B4-BE49-F238E27FC236}">
                <a16:creationId xmlns:a16="http://schemas.microsoft.com/office/drawing/2014/main" id="{425A33D8-0707-BC66-833C-5BEAA7463509}"/>
              </a:ext>
            </a:extLst>
          </p:cNvPr>
          <p:cNvSpPr txBox="1"/>
          <p:nvPr/>
        </p:nvSpPr>
        <p:spPr>
          <a:xfrm>
            <a:off x="1015303" y="4387296"/>
            <a:ext cx="4397460" cy="2031325"/>
          </a:xfrm>
          <a:prstGeom prst="rect">
            <a:avLst/>
          </a:prstGeom>
          <a:noFill/>
        </p:spPr>
        <p:txBody>
          <a:bodyPr wrap="square">
            <a:spAutoFit/>
          </a:bodyPr>
          <a:lstStyle/>
          <a:p>
            <a:pPr lvl="0"/>
            <a:r>
              <a:rPr lang="en-US" b="1" dirty="0" err="1">
                <a:solidFill>
                  <a:srgbClr val="161616"/>
                </a:solidFill>
                <a:latin typeface="Segoe UI" panose="020B0502040204020203" pitchFamily="34" charset="0"/>
              </a:rPr>
              <a:t>Disponibil</a:t>
            </a:r>
            <a:r>
              <a:rPr lang="en-US" b="1" dirty="0">
                <a:solidFill>
                  <a:srgbClr val="161616"/>
                </a:solidFill>
                <a:latin typeface="Segoe UI" panose="020B0502040204020203" pitchFamily="34" charset="0"/>
              </a:rPr>
              <a:t> </a:t>
            </a:r>
            <a:r>
              <a:rPr lang="en-US" b="1" dirty="0" err="1">
                <a:solidFill>
                  <a:srgbClr val="161616"/>
                </a:solidFill>
                <a:latin typeface="Segoe UI" panose="020B0502040204020203" pitchFamily="34" charset="0"/>
              </a:rPr>
              <a:t>gratuit</a:t>
            </a:r>
            <a:r>
              <a:rPr lang="en-US" b="1" dirty="0">
                <a:solidFill>
                  <a:srgbClr val="161616"/>
                </a:solidFill>
                <a:latin typeface="Segoe UI" panose="020B0502040204020203" pitchFamily="34" charset="0"/>
              </a:rPr>
              <a:t> </a:t>
            </a:r>
            <a:r>
              <a:rPr lang="en-US" b="1" dirty="0" err="1">
                <a:solidFill>
                  <a:srgbClr val="161616"/>
                </a:solidFill>
                <a:latin typeface="Segoe UI" panose="020B0502040204020203" pitchFamily="34" charset="0"/>
              </a:rPr>
              <a:t>pentru</a:t>
            </a:r>
            <a:r>
              <a:rPr lang="en-US" b="1" dirty="0">
                <a:solidFill>
                  <a:srgbClr val="161616"/>
                </a:solidFill>
                <a:latin typeface="Segoe UI" panose="020B0502040204020203" pitchFamily="34" charset="0"/>
              </a:rPr>
              <a:t> </a:t>
            </a:r>
            <a:r>
              <a:rPr lang="en-US" b="1" dirty="0" err="1">
                <a:solidFill>
                  <a:srgbClr val="161616"/>
                </a:solidFill>
                <a:latin typeface="Segoe UI" panose="020B0502040204020203" pitchFamily="34" charset="0"/>
              </a:rPr>
              <a:t>clienții</a:t>
            </a:r>
            <a:r>
              <a:rPr lang="en-US" b="1" dirty="0">
                <a:solidFill>
                  <a:srgbClr val="161616"/>
                </a:solidFill>
                <a:latin typeface="Segoe UI" panose="020B0502040204020203" pitchFamily="34" charset="0"/>
              </a:rPr>
              <a:t> cu</a:t>
            </a:r>
            <a:r>
              <a:rPr kumimoji="0" lang="en-US" sz="1800" b="1" i="0" u="none" strike="noStrike" kern="1200" cap="none" spc="0" normalizeH="0" baseline="0" noProof="0" dirty="0">
                <a:ln>
                  <a:noFill/>
                </a:ln>
                <a:solidFill>
                  <a:srgbClr val="161616"/>
                </a:solidFill>
                <a:effectLst/>
                <a:uLnTx/>
                <a:uFillTx/>
                <a:latin typeface="Segoe UI" panose="020B0502040204020203" pitchFamily="34" charset="0"/>
                <a:ea typeface="+mn-ea"/>
                <a:cs typeface="+mn-cs"/>
              </a:rPr>
              <a:t>: </a:t>
            </a:r>
          </a:p>
          <a:p>
            <a:pPr marL="285750" lvl="0" indent="-285750">
              <a:buFont typeface="Arial" panose="020B0604020202020204" pitchFamily="34" charset="0"/>
              <a:buChar char="•"/>
            </a:pPr>
            <a:r>
              <a:rPr lang="en-US" dirty="0">
                <a:solidFill>
                  <a:srgbClr val="161616"/>
                </a:solidFill>
                <a:latin typeface="Segoe UI" panose="020B0502040204020203" pitchFamily="34" charset="0"/>
              </a:rPr>
              <a:t>Microsoft 365 A3 </a:t>
            </a:r>
            <a:r>
              <a:rPr lang="en-US" dirty="0" err="1">
                <a:solidFill>
                  <a:srgbClr val="161616"/>
                </a:solidFill>
                <a:latin typeface="Segoe UI" panose="020B0502040204020203" pitchFamily="34" charset="0"/>
              </a:rPr>
              <a:t>sau</a:t>
            </a:r>
            <a:r>
              <a:rPr lang="en-US" dirty="0">
                <a:solidFill>
                  <a:srgbClr val="161616"/>
                </a:solidFill>
                <a:latin typeface="Segoe UI" panose="020B0502040204020203" pitchFamily="34" charset="0"/>
              </a:rPr>
              <a:t> A5 </a:t>
            </a:r>
            <a:r>
              <a:rPr lang="en-US" dirty="0" err="1">
                <a:solidFill>
                  <a:srgbClr val="161616"/>
                </a:solidFill>
                <a:latin typeface="Segoe UI" panose="020B0502040204020203" pitchFamily="34" charset="0"/>
              </a:rPr>
              <a:t>pentru</a:t>
            </a:r>
            <a:r>
              <a:rPr lang="en-US" dirty="0">
                <a:solidFill>
                  <a:srgbClr val="161616"/>
                </a:solidFill>
                <a:latin typeface="Segoe UI" panose="020B0502040204020203" pitchFamily="34" charset="0"/>
              </a:rPr>
              <a:t> </a:t>
            </a:r>
            <a:r>
              <a:rPr lang="en-US" dirty="0" err="1">
                <a:solidFill>
                  <a:srgbClr val="161616"/>
                </a:solidFill>
                <a:latin typeface="Segoe UI" panose="020B0502040204020203" pitchFamily="34" charset="0"/>
              </a:rPr>
              <a:t>profesori</a:t>
            </a:r>
            <a:r>
              <a:rPr lang="en-US" dirty="0">
                <a:solidFill>
                  <a:srgbClr val="161616"/>
                </a:solidFill>
                <a:latin typeface="Segoe UI" panose="020B0502040204020203" pitchFamily="34" charset="0"/>
              </a:rPr>
              <a:t> </a:t>
            </a:r>
            <a:r>
              <a:rPr lang="en-US" dirty="0" err="1">
                <a:solidFill>
                  <a:srgbClr val="161616"/>
                </a:solidFill>
                <a:latin typeface="Segoe UI" panose="020B0502040204020203" pitchFamily="34" charset="0"/>
              </a:rPr>
              <a:t>și</a:t>
            </a:r>
            <a:r>
              <a:rPr lang="en-US" dirty="0">
                <a:solidFill>
                  <a:srgbClr val="161616"/>
                </a:solidFill>
                <a:latin typeface="Segoe UI" panose="020B0502040204020203" pitchFamily="34" charset="0"/>
              </a:rPr>
              <a:t> personal </a:t>
            </a:r>
            <a:r>
              <a:rPr lang="en-US" dirty="0" err="1">
                <a:solidFill>
                  <a:srgbClr val="161616"/>
                </a:solidFill>
                <a:latin typeface="Segoe UI" panose="020B0502040204020203" pitchFamily="34" charset="0"/>
              </a:rPr>
              <a:t>și</a:t>
            </a:r>
            <a:r>
              <a:rPr lang="en-US" dirty="0">
                <a:solidFill>
                  <a:srgbClr val="161616"/>
                </a:solidFill>
                <a:latin typeface="Segoe UI" panose="020B0502040204020203" pitchFamily="34" charset="0"/>
              </a:rPr>
              <a:t> </a:t>
            </a:r>
            <a:r>
              <a:rPr lang="en-US" dirty="0" err="1">
                <a:solidFill>
                  <a:srgbClr val="161616"/>
                </a:solidFill>
                <a:latin typeface="Segoe UI" panose="020B0502040204020203" pitchFamily="34" charset="0"/>
              </a:rPr>
              <a:t>studenți</a:t>
            </a:r>
            <a:r>
              <a:rPr lang="en-US" dirty="0">
                <a:solidFill>
                  <a:srgbClr val="161616"/>
                </a:solidFill>
                <a:latin typeface="Segoe UI" panose="020B0502040204020203" pitchFamily="34" charset="0"/>
              </a:rPr>
              <a:t> din </a:t>
            </a:r>
            <a:r>
              <a:rPr lang="en-US" dirty="0" err="1">
                <a:solidFill>
                  <a:srgbClr val="161616"/>
                </a:solidFill>
                <a:latin typeface="Segoe UI" panose="020B0502040204020203" pitchFamily="34" charset="0"/>
              </a:rPr>
              <a:t>învățământul</a:t>
            </a:r>
            <a:r>
              <a:rPr lang="en-US" dirty="0">
                <a:solidFill>
                  <a:srgbClr val="161616"/>
                </a:solidFill>
                <a:latin typeface="Segoe UI" panose="020B0502040204020203" pitchFamily="34" charset="0"/>
              </a:rPr>
              <a:t> superior</a:t>
            </a:r>
          </a:p>
          <a:p>
            <a:pPr marL="285750" lvl="0" indent="-285750">
              <a:buFont typeface="Arial" panose="020B0604020202020204" pitchFamily="34" charset="0"/>
              <a:buChar char="•"/>
            </a:pPr>
            <a:r>
              <a:rPr lang="en-US" dirty="0">
                <a:solidFill>
                  <a:srgbClr val="161616"/>
                </a:solidFill>
                <a:latin typeface="Segoe UI" panose="020B0502040204020203" pitchFamily="34" charset="0"/>
              </a:rPr>
              <a:t>Office 365 A1, A3 </a:t>
            </a:r>
            <a:r>
              <a:rPr lang="en-US" dirty="0" err="1">
                <a:solidFill>
                  <a:srgbClr val="161616"/>
                </a:solidFill>
                <a:latin typeface="Segoe UI" panose="020B0502040204020203" pitchFamily="34" charset="0"/>
              </a:rPr>
              <a:t>sau</a:t>
            </a:r>
            <a:r>
              <a:rPr lang="en-US" dirty="0">
                <a:solidFill>
                  <a:srgbClr val="161616"/>
                </a:solidFill>
                <a:latin typeface="Segoe UI" panose="020B0502040204020203" pitchFamily="34" charset="0"/>
              </a:rPr>
              <a:t> A5 </a:t>
            </a:r>
            <a:r>
              <a:rPr lang="en-US" dirty="0" err="1">
                <a:solidFill>
                  <a:srgbClr val="161616"/>
                </a:solidFill>
                <a:latin typeface="Segoe UI" panose="020B0502040204020203" pitchFamily="34" charset="0"/>
              </a:rPr>
              <a:t>pentru</a:t>
            </a:r>
            <a:r>
              <a:rPr lang="en-US" dirty="0">
                <a:solidFill>
                  <a:srgbClr val="161616"/>
                </a:solidFill>
                <a:latin typeface="Segoe UI" panose="020B0502040204020203" pitchFamily="34" charset="0"/>
              </a:rPr>
              <a:t> </a:t>
            </a:r>
            <a:r>
              <a:rPr lang="en-US" dirty="0" err="1">
                <a:solidFill>
                  <a:srgbClr val="161616"/>
                </a:solidFill>
                <a:latin typeface="Segoe UI" panose="020B0502040204020203" pitchFamily="34" charset="0"/>
              </a:rPr>
              <a:t>profesori</a:t>
            </a:r>
            <a:r>
              <a:rPr lang="en-US" dirty="0">
                <a:solidFill>
                  <a:srgbClr val="161616"/>
                </a:solidFill>
                <a:latin typeface="Segoe UI" panose="020B0502040204020203" pitchFamily="34" charset="0"/>
              </a:rPr>
              <a:t> </a:t>
            </a:r>
            <a:r>
              <a:rPr lang="en-US" dirty="0" err="1">
                <a:solidFill>
                  <a:srgbClr val="161616"/>
                </a:solidFill>
                <a:latin typeface="Segoe UI" panose="020B0502040204020203" pitchFamily="34" charset="0"/>
              </a:rPr>
              <a:t>și</a:t>
            </a:r>
            <a:r>
              <a:rPr lang="en-US" dirty="0">
                <a:solidFill>
                  <a:srgbClr val="161616"/>
                </a:solidFill>
                <a:latin typeface="Segoe UI" panose="020B0502040204020203" pitchFamily="34" charset="0"/>
              </a:rPr>
              <a:t> personal </a:t>
            </a:r>
            <a:r>
              <a:rPr lang="en-US" dirty="0" err="1">
                <a:solidFill>
                  <a:srgbClr val="161616"/>
                </a:solidFill>
                <a:latin typeface="Segoe UI" panose="020B0502040204020203" pitchFamily="34" charset="0"/>
              </a:rPr>
              <a:t>și</a:t>
            </a:r>
            <a:r>
              <a:rPr lang="en-US" dirty="0">
                <a:solidFill>
                  <a:srgbClr val="161616"/>
                </a:solidFill>
                <a:latin typeface="Segoe UI" panose="020B0502040204020203" pitchFamily="34" charset="0"/>
              </a:rPr>
              <a:t> </a:t>
            </a:r>
            <a:r>
              <a:rPr lang="en-US" dirty="0" err="1">
                <a:solidFill>
                  <a:srgbClr val="161616"/>
                </a:solidFill>
                <a:latin typeface="Segoe UI" panose="020B0502040204020203" pitchFamily="34" charset="0"/>
              </a:rPr>
              <a:t>studenți</a:t>
            </a:r>
            <a:r>
              <a:rPr lang="en-US" dirty="0">
                <a:solidFill>
                  <a:srgbClr val="161616"/>
                </a:solidFill>
                <a:latin typeface="Segoe UI" panose="020B0502040204020203" pitchFamily="34" charset="0"/>
              </a:rPr>
              <a:t> din </a:t>
            </a:r>
            <a:r>
              <a:rPr lang="en-US" dirty="0" err="1">
                <a:solidFill>
                  <a:srgbClr val="161616"/>
                </a:solidFill>
                <a:latin typeface="Segoe UI" panose="020B0502040204020203" pitchFamily="34" charset="0"/>
              </a:rPr>
              <a:t>învățământul</a:t>
            </a:r>
            <a:r>
              <a:rPr lang="en-US" dirty="0">
                <a:solidFill>
                  <a:srgbClr val="161616"/>
                </a:solidFill>
                <a:latin typeface="Segoe UI" panose="020B0502040204020203" pitchFamily="34" charset="0"/>
              </a:rPr>
              <a:t> superior</a:t>
            </a:r>
            <a:endParaRPr kumimoji="0" lang="en-US" sz="1800" b="0" i="0" u="none" strike="noStrike" kern="1200" cap="none" spc="0" normalizeH="0" baseline="0" noProof="0" dirty="0">
              <a:ln>
                <a:noFill/>
              </a:ln>
              <a:solidFill>
                <a:srgbClr val="161616"/>
              </a:solidFill>
              <a:effectLst/>
              <a:uLnTx/>
              <a:uFillTx/>
              <a:latin typeface="Segoe UI" panose="020B0502040204020203" pitchFamily="34" charset="0"/>
              <a:ea typeface="+mn-ea"/>
              <a:cs typeface="+mn-cs"/>
            </a:endParaRPr>
          </a:p>
        </p:txBody>
      </p:sp>
      <p:sp>
        <p:nvSpPr>
          <p:cNvPr id="8" name="TextBox 7">
            <a:extLst>
              <a:ext uri="{FF2B5EF4-FFF2-40B4-BE49-F238E27FC236}">
                <a16:creationId xmlns:a16="http://schemas.microsoft.com/office/drawing/2014/main" id="{95E89C61-18E9-3E56-31C5-0872A8F15E17}"/>
              </a:ext>
            </a:extLst>
          </p:cNvPr>
          <p:cNvSpPr txBox="1"/>
          <p:nvPr/>
        </p:nvSpPr>
        <p:spPr>
          <a:xfrm>
            <a:off x="6673906" y="4387296"/>
            <a:ext cx="4848482" cy="2200602"/>
          </a:xfrm>
          <a:prstGeom prst="rect">
            <a:avLst/>
          </a:prstGeom>
          <a:noFill/>
        </p:spPr>
        <p:txBody>
          <a:bodyPr wrap="square">
            <a:spAutoFit/>
          </a:bodyPr>
          <a:lstStyle/>
          <a:p>
            <a:pPr lvl="0"/>
            <a:r>
              <a:rPr lang="en-US" b="1" dirty="0" err="1">
                <a:solidFill>
                  <a:srgbClr val="161616"/>
                </a:solidFill>
                <a:latin typeface="Segoe UI" panose="020B0502040204020203" pitchFamily="34" charset="0"/>
              </a:rPr>
              <a:t>Disponibil</a:t>
            </a:r>
            <a:r>
              <a:rPr lang="en-US" b="1" dirty="0">
                <a:solidFill>
                  <a:srgbClr val="161616"/>
                </a:solidFill>
                <a:latin typeface="Segoe UI" panose="020B0502040204020203" pitchFamily="34" charset="0"/>
              </a:rPr>
              <a:t> ca </a:t>
            </a:r>
            <a:r>
              <a:rPr lang="en-US" b="1" dirty="0" err="1">
                <a:solidFill>
                  <a:srgbClr val="161616"/>
                </a:solidFill>
                <a:latin typeface="Segoe UI" panose="020B0502040204020203" pitchFamily="34" charset="0"/>
              </a:rPr>
              <a:t>supliment</a:t>
            </a:r>
            <a:r>
              <a:rPr lang="en-US" b="1" dirty="0">
                <a:solidFill>
                  <a:srgbClr val="161616"/>
                </a:solidFill>
                <a:latin typeface="Segoe UI" panose="020B0502040204020203" pitchFamily="34" charset="0"/>
              </a:rPr>
              <a:t> de ~30$* per </a:t>
            </a:r>
            <a:r>
              <a:rPr lang="en-US" b="1" dirty="0" err="1">
                <a:solidFill>
                  <a:srgbClr val="161616"/>
                </a:solidFill>
                <a:latin typeface="Segoe UI" panose="020B0502040204020203" pitchFamily="34" charset="0"/>
              </a:rPr>
              <a:t>utilizator</a:t>
            </a:r>
            <a:r>
              <a:rPr lang="en-US" b="1" dirty="0">
                <a:solidFill>
                  <a:srgbClr val="161616"/>
                </a:solidFill>
                <a:latin typeface="Segoe UI" panose="020B0502040204020203" pitchFamily="34" charset="0"/>
              </a:rPr>
              <a:t> </a:t>
            </a:r>
            <a:r>
              <a:rPr lang="en-US" b="1" dirty="0" err="1">
                <a:solidFill>
                  <a:srgbClr val="161616"/>
                </a:solidFill>
                <a:latin typeface="Segoe UI" panose="020B0502040204020203" pitchFamily="34" charset="0"/>
              </a:rPr>
              <a:t>în</a:t>
            </a:r>
            <a:r>
              <a:rPr lang="en-US" b="1" dirty="0">
                <a:solidFill>
                  <a:srgbClr val="161616"/>
                </a:solidFill>
                <a:latin typeface="Segoe UI" panose="020B0502040204020203" pitchFamily="34" charset="0"/>
              </a:rPr>
              <a:t> EES (de la 1.februarie 2024) </a:t>
            </a:r>
            <a:r>
              <a:rPr lang="en-US" b="1" dirty="0" err="1">
                <a:solidFill>
                  <a:srgbClr val="161616"/>
                </a:solidFill>
                <a:latin typeface="Segoe UI" panose="020B0502040204020203" pitchFamily="34" charset="0"/>
              </a:rPr>
              <a:t>și</a:t>
            </a:r>
            <a:r>
              <a:rPr lang="en-US" b="1" dirty="0">
                <a:solidFill>
                  <a:srgbClr val="161616"/>
                </a:solidFill>
                <a:latin typeface="Segoe UI" panose="020B0502040204020203" pitchFamily="34" charset="0"/>
              </a:rPr>
              <a:t> CSP (de la 1.martie 2024) pe </a:t>
            </a:r>
            <a:r>
              <a:rPr lang="en-US" b="1" dirty="0" err="1">
                <a:solidFill>
                  <a:srgbClr val="161616"/>
                </a:solidFill>
                <a:latin typeface="Segoe UI" panose="020B0502040204020203" pitchFamily="34" charset="0"/>
              </a:rPr>
              <a:t>lângă</a:t>
            </a:r>
            <a:r>
              <a:rPr lang="en-US" b="1" dirty="0">
                <a:solidFill>
                  <a:srgbClr val="161616"/>
                </a:solidFill>
                <a:latin typeface="Segoe UI" panose="020B0502040204020203" pitchFamily="34" charset="0"/>
              </a:rPr>
              <a:t>:</a:t>
            </a:r>
          </a:p>
          <a:p>
            <a:pPr marL="285750" lvl="0" indent="-285750">
              <a:buFont typeface="Arial" panose="020B0604020202020204" pitchFamily="34" charset="0"/>
              <a:buChar char="•"/>
            </a:pPr>
            <a:r>
              <a:rPr lang="it-IT" dirty="0">
                <a:solidFill>
                  <a:srgbClr val="161616"/>
                </a:solidFill>
                <a:latin typeface="Segoe UI" panose="020B0502040204020203" pitchFamily="34" charset="0"/>
              </a:rPr>
              <a:t>Microsoft 365 A3 sau A5 pentru profesori și personal</a:t>
            </a:r>
          </a:p>
          <a:p>
            <a:pPr marL="285750" lvl="0" indent="-285750">
              <a:buFont typeface="Arial" panose="020B0604020202020204" pitchFamily="34" charset="0"/>
              <a:buChar char="•"/>
            </a:pPr>
            <a:r>
              <a:rPr lang="it-IT" dirty="0">
                <a:solidFill>
                  <a:srgbClr val="161616"/>
                </a:solidFill>
                <a:latin typeface="Segoe UI" panose="020B0502040204020203" pitchFamily="34" charset="0"/>
              </a:rPr>
              <a:t>Office 365 A3 sau A5 pentru profesori și personal</a:t>
            </a:r>
            <a:endParaRPr kumimoji="0" lang="en-US" sz="1800" b="0" i="0" u="none" strike="noStrike" kern="1200" cap="none" spc="0" normalizeH="0" baseline="0" noProof="0" dirty="0">
              <a:ln>
                <a:noFill/>
              </a:ln>
              <a:solidFill>
                <a:srgbClr val="161616"/>
              </a:solidFill>
              <a:effectLst/>
              <a:uLnTx/>
              <a:uFillTx/>
              <a:latin typeface="Segoe UI" panose="020B0502040204020203" pitchFamily="34" charset="0"/>
              <a:ea typeface="+mn-ea"/>
              <a:cs typeface="+mn-cs"/>
            </a:endParaRPr>
          </a:p>
          <a:p>
            <a:pPr lvl="0"/>
            <a:r>
              <a:rPr lang="en-US" sz="1100" dirty="0">
                <a:solidFill>
                  <a:srgbClr val="161616"/>
                </a:solidFill>
                <a:latin typeface="Segoe UI" panose="020B0502040204020203" pitchFamily="34" charset="0"/>
              </a:rPr>
              <a:t>*</a:t>
            </a:r>
            <a:r>
              <a:rPr lang="en-US" sz="1100" dirty="0" err="1">
                <a:solidFill>
                  <a:srgbClr val="161616"/>
                </a:solidFill>
                <a:latin typeface="Segoe UI" panose="020B0502040204020203" pitchFamily="34" charset="0"/>
              </a:rPr>
              <a:t>Contactează-ți</a:t>
            </a:r>
            <a:r>
              <a:rPr lang="en-US" sz="1100" dirty="0">
                <a:solidFill>
                  <a:srgbClr val="161616"/>
                </a:solidFill>
                <a:latin typeface="Segoe UI" panose="020B0502040204020203" pitchFamily="34" charset="0"/>
              </a:rPr>
              <a:t> </a:t>
            </a:r>
            <a:r>
              <a:rPr lang="en-US" sz="1100" dirty="0" err="1">
                <a:solidFill>
                  <a:srgbClr val="161616"/>
                </a:solidFill>
                <a:latin typeface="Segoe UI" panose="020B0502040204020203" pitchFamily="34" charset="0"/>
              </a:rPr>
              <a:t>partenerul</a:t>
            </a:r>
            <a:r>
              <a:rPr lang="en-US" sz="1100" dirty="0">
                <a:solidFill>
                  <a:srgbClr val="161616"/>
                </a:solidFill>
                <a:latin typeface="Segoe UI" panose="020B0502040204020203" pitchFamily="34" charset="0"/>
              </a:rPr>
              <a:t> </a:t>
            </a:r>
            <a:r>
              <a:rPr lang="en-US" sz="1100" dirty="0" err="1">
                <a:solidFill>
                  <a:srgbClr val="161616"/>
                </a:solidFill>
                <a:latin typeface="Segoe UI" panose="020B0502040204020203" pitchFamily="34" charset="0"/>
              </a:rPr>
              <a:t>pentru</a:t>
            </a:r>
            <a:r>
              <a:rPr lang="en-US" sz="1100" dirty="0">
                <a:solidFill>
                  <a:srgbClr val="161616"/>
                </a:solidFill>
                <a:latin typeface="Segoe UI" panose="020B0502040204020203" pitchFamily="34" charset="0"/>
              </a:rPr>
              <a:t> </a:t>
            </a:r>
            <a:r>
              <a:rPr lang="en-US" sz="1100" dirty="0" err="1">
                <a:solidFill>
                  <a:srgbClr val="161616"/>
                </a:solidFill>
                <a:latin typeface="Segoe UI" panose="020B0502040204020203" pitchFamily="34" charset="0"/>
              </a:rPr>
              <a:t>detalii</a:t>
            </a:r>
            <a:r>
              <a:rPr lang="en-US" sz="1100" dirty="0">
                <a:solidFill>
                  <a:srgbClr val="161616"/>
                </a:solidFill>
                <a:latin typeface="Segoe UI" panose="020B0502040204020203" pitchFamily="34" charset="0"/>
              </a:rPr>
              <a:t> finale </a:t>
            </a:r>
            <a:r>
              <a:rPr lang="en-US" sz="1100" dirty="0" err="1">
                <a:solidFill>
                  <a:srgbClr val="161616"/>
                </a:solidFill>
                <a:latin typeface="Segoe UI" panose="020B0502040204020203" pitchFamily="34" charset="0"/>
              </a:rPr>
              <a:t>despre</a:t>
            </a:r>
            <a:r>
              <a:rPr lang="en-US" sz="1100" dirty="0">
                <a:solidFill>
                  <a:srgbClr val="161616"/>
                </a:solidFill>
                <a:latin typeface="Segoe UI" panose="020B0502040204020203" pitchFamily="34" charset="0"/>
              </a:rPr>
              <a:t> </a:t>
            </a:r>
            <a:r>
              <a:rPr lang="en-US" sz="1100" dirty="0" err="1">
                <a:solidFill>
                  <a:srgbClr val="161616"/>
                </a:solidFill>
                <a:latin typeface="Segoe UI" panose="020B0502040204020203" pitchFamily="34" charset="0"/>
              </a:rPr>
              <a:t>prețuri</a:t>
            </a:r>
            <a:endParaRPr kumimoji="0" lang="en-US" sz="1100" b="0" i="0" u="none" strike="noStrike" kern="1200" cap="none" spc="0" normalizeH="0" baseline="0" noProof="0" dirty="0">
              <a:ln>
                <a:noFill/>
              </a:ln>
              <a:solidFill>
                <a:srgbClr val="161616"/>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149281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Single Corner Rounded 18">
            <a:extLst>
              <a:ext uri="{FF2B5EF4-FFF2-40B4-BE49-F238E27FC236}">
                <a16:creationId xmlns:a16="http://schemas.microsoft.com/office/drawing/2014/main" id="{0FD599DA-9BA9-0F44-48FC-E71825AE4B11}"/>
              </a:ext>
            </a:extLst>
          </p:cNvPr>
          <p:cNvSpPr/>
          <p:nvPr/>
        </p:nvSpPr>
        <p:spPr bwMode="auto">
          <a:xfrm rot="5400000">
            <a:off x="6556986" y="1047906"/>
            <a:ext cx="6858593" cy="4761594"/>
          </a:xfrm>
          <a:prstGeom prst="round1Rect">
            <a:avLst>
              <a:gd name="adj" fmla="val 0"/>
            </a:avLst>
          </a:prstGeom>
          <a:solidFill>
            <a:srgbClr val="F2F9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16" name="Picture 15">
            <a:extLst>
              <a:ext uri="{FF2B5EF4-FFF2-40B4-BE49-F238E27FC236}">
                <a16:creationId xmlns:a16="http://schemas.microsoft.com/office/drawing/2014/main" id="{10602A1D-5AE5-8D74-0823-47DC45E40790}"/>
              </a:ext>
            </a:extLst>
          </p:cNvPr>
          <p:cNvPicPr>
            <a:picLocks noChangeAspect="1"/>
          </p:cNvPicPr>
          <p:nvPr/>
        </p:nvPicPr>
        <p:blipFill rotWithShape="1">
          <a:blip r:embed="rId3"/>
          <a:srcRect l="36663"/>
          <a:stretch/>
        </p:blipFill>
        <p:spPr>
          <a:xfrm flipV="1">
            <a:off x="0" y="-594"/>
            <a:ext cx="7734300" cy="6858594"/>
          </a:xfrm>
          <a:prstGeom prst="rect">
            <a:avLst/>
          </a:prstGeom>
        </p:spPr>
      </p:pic>
      <p:sp>
        <p:nvSpPr>
          <p:cNvPr id="9" name="Arrow: Bent 8">
            <a:extLst>
              <a:ext uri="{FF2B5EF4-FFF2-40B4-BE49-F238E27FC236}">
                <a16:creationId xmlns:a16="http://schemas.microsoft.com/office/drawing/2014/main" id="{C2D30507-62D3-6AA3-0E68-B973B3551D5C}"/>
              </a:ext>
            </a:extLst>
          </p:cNvPr>
          <p:cNvSpPr/>
          <p:nvPr/>
        </p:nvSpPr>
        <p:spPr bwMode="auto">
          <a:xfrm rot="5400000">
            <a:off x="1872229" y="1124743"/>
            <a:ext cx="5421312" cy="6045201"/>
          </a:xfrm>
          <a:prstGeom prst="bentArrow">
            <a:avLst>
              <a:gd name="adj1" fmla="val 25000"/>
              <a:gd name="adj2" fmla="val 0"/>
              <a:gd name="adj3" fmla="val 25000"/>
              <a:gd name="adj4" fmla="val 4627"/>
            </a:avLst>
          </a:prstGeom>
          <a:solidFill>
            <a:schemeClr val="bg1"/>
          </a:solidFill>
          <a:ln w="9525">
            <a:solidFill>
              <a:schemeClr val="bg1">
                <a:lumMod val="85000"/>
              </a:schemeClr>
            </a:solidFill>
            <a:headEnd type="none" w="med" len="med"/>
            <a:tailEnd type="none" w="med" len="med"/>
          </a:ln>
          <a:effectLst>
            <a:outerShdw blurRad="736600" algn="ctr" rotWithShape="0">
              <a:schemeClr val="bg1">
                <a:lumMod val="75000"/>
                <a:alpha val="1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3" name="TextBox 12">
            <a:extLst>
              <a:ext uri="{FF2B5EF4-FFF2-40B4-BE49-F238E27FC236}">
                <a16:creationId xmlns:a16="http://schemas.microsoft.com/office/drawing/2014/main" id="{814F4C81-E5A7-FE41-26B2-EC49B427E772}"/>
              </a:ext>
            </a:extLst>
          </p:cNvPr>
          <p:cNvSpPr txBox="1"/>
          <p:nvPr/>
        </p:nvSpPr>
        <p:spPr>
          <a:xfrm>
            <a:off x="1003066" y="2031769"/>
            <a:ext cx="6360775" cy="221599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3175">
                  <a:noFill/>
                </a:ln>
                <a:solidFill>
                  <a:srgbClr val="091F2C"/>
                </a:solidFill>
                <a:effectLst/>
                <a:uLnTx/>
                <a:uFillTx/>
                <a:latin typeface="Segoe UI Semibold"/>
                <a:ea typeface="+mj-lt"/>
                <a:cs typeface="Segoe UI Semibold"/>
              </a:rPr>
              <a:t>There is no better time to </a:t>
            </a:r>
            <a:r>
              <a:rPr kumimoji="0" lang="en-US" sz="3600" b="0" i="0" u="none" strike="noStrike" kern="1200" cap="none" spc="0" normalizeH="0" baseline="0" noProof="0" dirty="0">
                <a:ln w="3175">
                  <a:noFill/>
                </a:ln>
                <a:gradFill>
                  <a:gsLst>
                    <a:gs pos="0">
                      <a:srgbClr val="0078D4">
                        <a:lumMod val="50000"/>
                      </a:srgbClr>
                    </a:gs>
                    <a:gs pos="100000">
                      <a:srgbClr val="0078D4">
                        <a:lumMod val="60000"/>
                        <a:lumOff val="40000"/>
                      </a:srgbClr>
                    </a:gs>
                  </a:gsLst>
                  <a:lin ang="16200000" scaled="0"/>
                </a:gradFill>
                <a:effectLst/>
                <a:uLnTx/>
                <a:uFillTx/>
                <a:latin typeface="Segoe UI Semibold"/>
                <a:ea typeface="+mj-lt"/>
                <a:cs typeface="Segoe UI Semibold"/>
              </a:rPr>
              <a:t>reimagine education </a:t>
            </a:r>
            <a:r>
              <a:rPr kumimoji="0" lang="en-US" sz="3600" b="0" i="0" u="none" strike="noStrike" kern="1200" cap="none" spc="0" normalizeH="0" baseline="0" noProof="0" dirty="0">
                <a:ln w="3175">
                  <a:noFill/>
                </a:ln>
                <a:solidFill>
                  <a:srgbClr val="091F2C"/>
                </a:solidFill>
                <a:effectLst/>
                <a:uLnTx/>
                <a:uFillTx/>
                <a:latin typeface="Segoe UI Semibold"/>
                <a:ea typeface="+mj-lt"/>
                <a:cs typeface="Segoe UI Semibold"/>
              </a:rPr>
              <a:t>and how technology can support that transformation. </a:t>
            </a:r>
          </a:p>
        </p:txBody>
      </p:sp>
      <p:sp>
        <p:nvSpPr>
          <p:cNvPr id="15" name="TextBox 14">
            <a:extLst>
              <a:ext uri="{FF2B5EF4-FFF2-40B4-BE49-F238E27FC236}">
                <a16:creationId xmlns:a16="http://schemas.microsoft.com/office/drawing/2014/main" id="{0DC059F8-F5DD-5C0E-E5E0-5710836777D8}"/>
              </a:ext>
            </a:extLst>
          </p:cNvPr>
          <p:cNvSpPr txBox="1"/>
          <p:nvPr/>
        </p:nvSpPr>
        <p:spPr>
          <a:xfrm>
            <a:off x="1003067" y="4807489"/>
            <a:ext cx="6248360" cy="938719"/>
          </a:xfrm>
          <a:prstGeom prst="rect">
            <a:avLst/>
          </a:prstGeom>
          <a:noFill/>
        </p:spPr>
        <p:txBody>
          <a:bodyPr wrap="square" lIns="0" tIns="0" rIns="0" bIns="0">
            <a:spAutoFit/>
          </a:bodyPr>
          <a:lstStyle/>
          <a:p>
            <a:pPr marL="0" marR="0" lvl="0" indent="0" algn="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a:ln w="3175">
                  <a:noFill/>
                </a:ln>
                <a:solidFill>
                  <a:srgbClr val="0078D4"/>
                </a:solidFill>
                <a:effectLst/>
                <a:uLnTx/>
                <a:uFillTx/>
                <a:latin typeface="Segoe UI Semibold"/>
                <a:ea typeface="+mj-lt"/>
                <a:cs typeface="Segoe UI Semibold"/>
              </a:rPr>
              <a:t>— Satya Nadella</a:t>
            </a:r>
          </a:p>
          <a:p>
            <a:pPr marL="0" marR="0" lvl="0" indent="0" algn="r"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a:ln w="3175">
                  <a:noFill/>
                </a:ln>
                <a:solidFill>
                  <a:srgbClr val="091F2C"/>
                </a:solidFill>
                <a:effectLst/>
                <a:uLnTx/>
                <a:uFillTx/>
                <a:latin typeface="Segoe UI"/>
                <a:ea typeface="+mj-lt"/>
                <a:cs typeface="Segoe UI Semibold"/>
              </a:rPr>
              <a:t>Chief Executive Officer</a:t>
            </a:r>
            <a:br>
              <a:rPr kumimoji="0" lang="en-US" sz="1800" b="0" i="0" u="none" strike="noStrike" kern="1200" cap="none" spc="0" normalizeH="0" baseline="0" noProof="0">
                <a:ln w="3175">
                  <a:noFill/>
                </a:ln>
                <a:solidFill>
                  <a:srgbClr val="091F2C"/>
                </a:solidFill>
                <a:effectLst/>
                <a:uLnTx/>
                <a:uFillTx/>
                <a:latin typeface="Segoe UI"/>
                <a:ea typeface="+mj-lt"/>
                <a:cs typeface="Segoe UI Semibold"/>
              </a:rPr>
            </a:br>
            <a:r>
              <a:rPr kumimoji="0" lang="en-US" sz="1800" b="0" i="0" u="none" strike="noStrike" kern="1200" cap="none" spc="0" normalizeH="0" baseline="0" noProof="0">
                <a:ln w="3175">
                  <a:noFill/>
                </a:ln>
                <a:solidFill>
                  <a:srgbClr val="091F2C"/>
                </a:solidFill>
                <a:effectLst/>
                <a:uLnTx/>
                <a:uFillTx/>
                <a:latin typeface="Segoe UI"/>
                <a:ea typeface="+mj-lt"/>
                <a:cs typeface="Segoe UI Semibold"/>
              </a:rPr>
              <a:t>Microsoft</a:t>
            </a:r>
            <a:endParaRPr kumimoji="0" lang="en-US" sz="2000" b="0" i="0" u="none" strike="noStrike" kern="1200" cap="none" spc="0" normalizeH="0" baseline="0" noProof="0">
              <a:ln w="3175">
                <a:noFill/>
              </a:ln>
              <a:solidFill>
                <a:srgbClr val="091F2C"/>
              </a:solidFill>
              <a:effectLst/>
              <a:uLnTx/>
              <a:uFillTx/>
              <a:latin typeface="Segoe UI"/>
              <a:ea typeface="+mj-lt"/>
              <a:cs typeface="Segoe UI Semibold"/>
            </a:endParaRPr>
          </a:p>
        </p:txBody>
      </p:sp>
      <p:grpSp>
        <p:nvGrpSpPr>
          <p:cNvPr id="43" name="Group 42">
            <a:extLst>
              <a:ext uri="{FF2B5EF4-FFF2-40B4-BE49-F238E27FC236}">
                <a16:creationId xmlns:a16="http://schemas.microsoft.com/office/drawing/2014/main" id="{0F7A65BD-29D1-A5B5-93F9-F254D1F6CA2B}"/>
              </a:ext>
            </a:extLst>
          </p:cNvPr>
          <p:cNvGrpSpPr/>
          <p:nvPr/>
        </p:nvGrpSpPr>
        <p:grpSpPr>
          <a:xfrm>
            <a:off x="1003066" y="1036264"/>
            <a:ext cx="798520" cy="795626"/>
            <a:chOff x="926866" y="1017214"/>
            <a:chExt cx="798520" cy="795626"/>
          </a:xfrm>
        </p:grpSpPr>
        <p:sp>
          <p:nvSpPr>
            <p:cNvPr id="6" name="Oval 5">
              <a:extLst>
                <a:ext uri="{FF2B5EF4-FFF2-40B4-BE49-F238E27FC236}">
                  <a16:creationId xmlns:a16="http://schemas.microsoft.com/office/drawing/2014/main" id="{F03036A4-0454-B467-59CE-7CC34244362D}"/>
                </a:ext>
                <a:ext uri="{C183D7F6-B498-43B3-948B-1728B52AA6E4}">
                  <adec:decorative xmlns:adec="http://schemas.microsoft.com/office/drawing/2017/decorative" val="1"/>
                </a:ext>
              </a:extLst>
            </p:cNvPr>
            <p:cNvSpPr/>
            <p:nvPr/>
          </p:nvSpPr>
          <p:spPr bwMode="auto">
            <a:xfrm>
              <a:off x="926866" y="1017214"/>
              <a:ext cx="798520" cy="795626"/>
            </a:xfrm>
            <a:prstGeom prst="ellipse">
              <a:avLst/>
            </a:prstGeom>
            <a:solidFill>
              <a:schemeClr val="bg1"/>
            </a:solidFill>
            <a:ln w="9525">
              <a:solidFill>
                <a:schemeClr val="bg1">
                  <a:lumMod val="85000"/>
                </a:schemeClr>
              </a:solidFill>
              <a:headEnd type="none" w="med" len="med"/>
              <a:tailEnd type="none" w="med" len="med"/>
            </a:ln>
            <a:effectLst>
              <a:outerShdw blurRad="736600" algn="ctr" rotWithShape="0">
                <a:schemeClr val="bg1">
                  <a:lumMod val="75000"/>
                  <a:alpha val="1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40" name="Graphic 38">
              <a:extLst>
                <a:ext uri="{FF2B5EF4-FFF2-40B4-BE49-F238E27FC236}">
                  <a16:creationId xmlns:a16="http://schemas.microsoft.com/office/drawing/2014/main" id="{E56683F9-4244-C6FC-8853-2B8A26F3F6AB}"/>
                </a:ext>
              </a:extLst>
            </p:cNvPr>
            <p:cNvGrpSpPr/>
            <p:nvPr/>
          </p:nvGrpSpPr>
          <p:grpSpPr>
            <a:xfrm flipH="1" flipV="1">
              <a:off x="1066340" y="1231743"/>
              <a:ext cx="519572" cy="366568"/>
              <a:chOff x="3810000" y="1815756"/>
              <a:chExt cx="4572000" cy="3225635"/>
            </a:xfrm>
            <a:solidFill>
              <a:schemeClr val="accent3"/>
            </a:solidFill>
          </p:grpSpPr>
          <p:sp>
            <p:nvSpPr>
              <p:cNvPr id="41" name="Freeform: Shape 40">
                <a:extLst>
                  <a:ext uri="{FF2B5EF4-FFF2-40B4-BE49-F238E27FC236}">
                    <a16:creationId xmlns:a16="http://schemas.microsoft.com/office/drawing/2014/main" id="{1F336D26-0A5D-2F56-E104-4240E86299AF}"/>
                  </a:ext>
                </a:extLst>
              </p:cNvPr>
              <p:cNvSpPr/>
              <p:nvPr/>
            </p:nvSpPr>
            <p:spPr>
              <a:xfrm>
                <a:off x="3810000" y="1815756"/>
                <a:ext cx="2138370" cy="3225635"/>
              </a:xfrm>
              <a:custGeom>
                <a:avLst/>
                <a:gdLst>
                  <a:gd name="connsiteX0" fmla="*/ 853437 w 2138370"/>
                  <a:gd name="connsiteY0" fmla="*/ 2107020 h 3225635"/>
                  <a:gd name="connsiteX1" fmla="*/ 382526 w 2138370"/>
                  <a:gd name="connsiteY1" fmla="*/ 2850732 h 3225635"/>
                  <a:gd name="connsiteX2" fmla="*/ 361188 w 2138370"/>
                  <a:gd name="connsiteY2" fmla="*/ 3122004 h 3225635"/>
                  <a:gd name="connsiteX3" fmla="*/ 550163 w 2138370"/>
                  <a:gd name="connsiteY3" fmla="*/ 3225636 h 3225635"/>
                  <a:gd name="connsiteX4" fmla="*/ 614177 w 2138370"/>
                  <a:gd name="connsiteY4" fmla="*/ 3216492 h 3225635"/>
                  <a:gd name="connsiteX5" fmla="*/ 2138172 w 2138370"/>
                  <a:gd name="connsiteY5" fmla="*/ 1130136 h 3225635"/>
                  <a:gd name="connsiteX6" fmla="*/ 1181100 w 2138370"/>
                  <a:gd name="connsiteY6" fmla="*/ 5425 h 3225635"/>
                  <a:gd name="connsiteX7" fmla="*/ 352044 w 2138370"/>
                  <a:gd name="connsiteY7" fmla="*/ 275167 h 3225635"/>
                  <a:gd name="connsiteX8" fmla="*/ 0 w 2138370"/>
                  <a:gd name="connsiteY8" fmla="*/ 1069176 h 3225635"/>
                  <a:gd name="connsiteX9" fmla="*/ 853437 w 2138370"/>
                  <a:gd name="connsiteY9" fmla="*/ 2107020 h 322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8370" h="3225635">
                    <a:moveTo>
                      <a:pt x="853437" y="2107020"/>
                    </a:moveTo>
                    <a:cubicBezTo>
                      <a:pt x="752856" y="2360004"/>
                      <a:pt x="594363" y="2609940"/>
                      <a:pt x="382526" y="2850732"/>
                    </a:cubicBezTo>
                    <a:cubicBezTo>
                      <a:pt x="315470" y="2926932"/>
                      <a:pt x="306326" y="3036660"/>
                      <a:pt x="361188" y="3122004"/>
                    </a:cubicBezTo>
                    <a:cubicBezTo>
                      <a:pt x="403865" y="3189060"/>
                      <a:pt x="473963" y="3225636"/>
                      <a:pt x="550163" y="3225636"/>
                    </a:cubicBezTo>
                    <a:cubicBezTo>
                      <a:pt x="571500" y="3225636"/>
                      <a:pt x="592839" y="3224112"/>
                      <a:pt x="614177" y="3216492"/>
                    </a:cubicBezTo>
                    <a:cubicBezTo>
                      <a:pt x="1062224" y="3085428"/>
                      <a:pt x="2109216" y="2620608"/>
                      <a:pt x="2138172" y="1130136"/>
                    </a:cubicBezTo>
                    <a:cubicBezTo>
                      <a:pt x="2148840" y="555588"/>
                      <a:pt x="1728216" y="61813"/>
                      <a:pt x="1181100" y="5425"/>
                    </a:cubicBezTo>
                    <a:cubicBezTo>
                      <a:pt x="877826" y="-25056"/>
                      <a:pt x="576077" y="73997"/>
                      <a:pt x="352044" y="275167"/>
                    </a:cubicBezTo>
                    <a:cubicBezTo>
                      <a:pt x="128021" y="477862"/>
                      <a:pt x="0" y="767424"/>
                      <a:pt x="0" y="1069176"/>
                    </a:cubicBezTo>
                    <a:cubicBezTo>
                      <a:pt x="0" y="1572096"/>
                      <a:pt x="356621" y="2012532"/>
                      <a:pt x="853437" y="2107020"/>
                    </a:cubicBezTo>
                    <a:close/>
                  </a:path>
                </a:pathLst>
              </a:custGeom>
              <a:gradFill>
                <a:gsLst>
                  <a:gs pos="0">
                    <a:schemeClr val="accent3">
                      <a:lumMod val="50000"/>
                    </a:schemeClr>
                  </a:gs>
                  <a:gs pos="100000">
                    <a:schemeClr val="accent3">
                      <a:lumMod val="60000"/>
                      <a:lumOff val="40000"/>
                    </a:schemeClr>
                  </a:gs>
                </a:gsLst>
                <a:lin ang="16200000" scaled="0"/>
              </a:gradFill>
              <a:ln w="1524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D3A3FD61-F53C-AE6C-8596-1FEB8FA83077}"/>
                  </a:ext>
                </a:extLst>
              </p:cNvPr>
              <p:cNvSpPr/>
              <p:nvPr/>
            </p:nvSpPr>
            <p:spPr>
              <a:xfrm>
                <a:off x="6243827" y="1815756"/>
                <a:ext cx="2138172" cy="3225635"/>
              </a:xfrm>
              <a:custGeom>
                <a:avLst/>
                <a:gdLst>
                  <a:gd name="connsiteX0" fmla="*/ 1179576 w 2138172"/>
                  <a:gd name="connsiteY0" fmla="*/ 5425 h 3225635"/>
                  <a:gd name="connsiteX1" fmla="*/ 352044 w 2138172"/>
                  <a:gd name="connsiteY1" fmla="*/ 275167 h 3225635"/>
                  <a:gd name="connsiteX2" fmla="*/ 0 w 2138172"/>
                  <a:gd name="connsiteY2" fmla="*/ 1069176 h 3225635"/>
                  <a:gd name="connsiteX3" fmla="*/ 853440 w 2138172"/>
                  <a:gd name="connsiteY3" fmla="*/ 2107020 h 3225635"/>
                  <a:gd name="connsiteX4" fmla="*/ 382524 w 2138172"/>
                  <a:gd name="connsiteY4" fmla="*/ 2850732 h 3225635"/>
                  <a:gd name="connsiteX5" fmla="*/ 361188 w 2138172"/>
                  <a:gd name="connsiteY5" fmla="*/ 3122004 h 3225635"/>
                  <a:gd name="connsiteX6" fmla="*/ 550164 w 2138172"/>
                  <a:gd name="connsiteY6" fmla="*/ 3225636 h 3225635"/>
                  <a:gd name="connsiteX7" fmla="*/ 614172 w 2138172"/>
                  <a:gd name="connsiteY7" fmla="*/ 3216492 h 3225635"/>
                  <a:gd name="connsiteX8" fmla="*/ 2138172 w 2138172"/>
                  <a:gd name="connsiteY8" fmla="*/ 1130136 h 3225635"/>
                  <a:gd name="connsiteX9" fmla="*/ 2138172 w 2138172"/>
                  <a:gd name="connsiteY9" fmla="*/ 1108800 h 3225635"/>
                  <a:gd name="connsiteX10" fmla="*/ 1179576 w 2138172"/>
                  <a:gd name="connsiteY10" fmla="*/ 5425 h 322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8172" h="3225635">
                    <a:moveTo>
                      <a:pt x="1179576" y="5425"/>
                    </a:moveTo>
                    <a:cubicBezTo>
                      <a:pt x="877824" y="-25056"/>
                      <a:pt x="576072" y="73997"/>
                      <a:pt x="352044" y="275167"/>
                    </a:cubicBezTo>
                    <a:cubicBezTo>
                      <a:pt x="128016" y="477862"/>
                      <a:pt x="0" y="767424"/>
                      <a:pt x="0" y="1069176"/>
                    </a:cubicBezTo>
                    <a:cubicBezTo>
                      <a:pt x="0" y="1572096"/>
                      <a:pt x="356616" y="2012532"/>
                      <a:pt x="853440" y="2107020"/>
                    </a:cubicBezTo>
                    <a:cubicBezTo>
                      <a:pt x="752856" y="2360004"/>
                      <a:pt x="594360" y="2609940"/>
                      <a:pt x="382524" y="2850732"/>
                    </a:cubicBezTo>
                    <a:cubicBezTo>
                      <a:pt x="315468" y="2926932"/>
                      <a:pt x="306324" y="3036660"/>
                      <a:pt x="361188" y="3122004"/>
                    </a:cubicBezTo>
                    <a:cubicBezTo>
                      <a:pt x="403860" y="3189060"/>
                      <a:pt x="473964" y="3225636"/>
                      <a:pt x="550164" y="3225636"/>
                    </a:cubicBezTo>
                    <a:cubicBezTo>
                      <a:pt x="571500" y="3225636"/>
                      <a:pt x="592836" y="3224112"/>
                      <a:pt x="614172" y="3216492"/>
                    </a:cubicBezTo>
                    <a:cubicBezTo>
                      <a:pt x="1062228" y="3085428"/>
                      <a:pt x="2109216" y="2620608"/>
                      <a:pt x="2138172" y="1130136"/>
                    </a:cubicBezTo>
                    <a:lnTo>
                      <a:pt x="2138172" y="1108800"/>
                    </a:lnTo>
                    <a:cubicBezTo>
                      <a:pt x="2138172" y="543393"/>
                      <a:pt x="1722120" y="61813"/>
                      <a:pt x="1179576" y="5425"/>
                    </a:cubicBezTo>
                    <a:close/>
                  </a:path>
                </a:pathLst>
              </a:custGeom>
              <a:gradFill>
                <a:gsLst>
                  <a:gs pos="0">
                    <a:schemeClr val="accent3">
                      <a:lumMod val="50000"/>
                    </a:schemeClr>
                  </a:gs>
                  <a:gs pos="100000">
                    <a:schemeClr val="accent3">
                      <a:lumMod val="60000"/>
                      <a:lumOff val="40000"/>
                    </a:schemeClr>
                  </a:gs>
                </a:gsLst>
                <a:lin ang="16200000" scaled="0"/>
              </a:gradFill>
              <a:ln w="1524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mn-cs"/>
                </a:endParaRPr>
              </a:p>
            </p:txBody>
          </p:sp>
        </p:grpSp>
      </p:grpSp>
      <p:pic>
        <p:nvPicPr>
          <p:cNvPr id="2" name="Picture 1" descr="Portrait of Satya Nadella">
            <a:extLst>
              <a:ext uri="{FF2B5EF4-FFF2-40B4-BE49-F238E27FC236}">
                <a16:creationId xmlns:a16="http://schemas.microsoft.com/office/drawing/2014/main" id="{5672E1A2-26D0-F39B-2923-F55497543B7C}"/>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873774" y="644401"/>
            <a:ext cx="4142399" cy="6213599"/>
          </a:xfrm>
          <a:prstGeom prst="rect">
            <a:avLst/>
          </a:prstGeom>
        </p:spPr>
      </p:pic>
    </p:spTree>
    <p:extLst>
      <p:ext uri="{BB962C8B-B14F-4D97-AF65-F5344CB8AC3E}">
        <p14:creationId xmlns:p14="http://schemas.microsoft.com/office/powerpoint/2010/main" val="1216522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224C6-712E-CDE6-F9CD-9ED54D55DD75}"/>
              </a:ext>
            </a:extLst>
          </p:cNvPr>
          <p:cNvSpPr>
            <a:spLocks noGrp="1"/>
          </p:cNvSpPr>
          <p:nvPr>
            <p:ph type="title" idx="4294967295"/>
          </p:nvPr>
        </p:nvSpPr>
        <p:spPr>
          <a:xfrm>
            <a:off x="1828801" y="1272854"/>
            <a:ext cx="8534398" cy="67710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7940" marR="0" lvl="0" indent="0" algn="ctr" defTabSz="914073" rtl="0" eaLnBrk="1" fontAlgn="base" latinLnBrk="0" hangingPunct="1">
              <a:lnSpc>
                <a:spcPct val="100000"/>
              </a:lnSpc>
              <a:spcBef>
                <a:spcPct val="0"/>
              </a:spcBef>
              <a:spcAft>
                <a:spcPct val="0"/>
              </a:spcAft>
              <a:buClrTx/>
              <a:buSzTx/>
              <a:buFontTx/>
              <a:buNone/>
              <a:tabLst/>
              <a:defRPr/>
            </a:pPr>
            <a:r>
              <a:rPr kumimoji="0" lang="en-US" sz="4400" b="1" i="0" u="none" strike="noStrike" kern="1200" cap="none" spc="0" normalizeH="0" baseline="0" noProof="0">
                <a:ln w="3175">
                  <a:noFill/>
                </a:ln>
                <a:effectLst/>
                <a:uLnTx/>
                <a:uFillTx/>
                <a:latin typeface="Segoe UI Semibold"/>
                <a:ea typeface="+mn-ea"/>
                <a:cs typeface="Segoe UI Semibold"/>
              </a:rPr>
              <a:t>Build </a:t>
            </a:r>
            <a:r>
              <a:rPr kumimoji="0" lang="en-US" sz="4400" b="1" i="0" u="none" strike="noStrike" kern="1200" cap="none" spc="0" normalizeH="0" baseline="0" noProof="0">
                <a:ln w="3175">
                  <a:noFill/>
                </a:ln>
                <a:gradFill>
                  <a:gsLst>
                    <a:gs pos="0">
                      <a:schemeClr val="accent3">
                        <a:lumMod val="50000"/>
                      </a:schemeClr>
                    </a:gs>
                    <a:gs pos="100000">
                      <a:schemeClr val="accent3">
                        <a:lumMod val="60000"/>
                        <a:lumOff val="40000"/>
                      </a:schemeClr>
                    </a:gs>
                  </a:gsLst>
                  <a:lin ang="16200000" scaled="1"/>
                </a:gradFill>
                <a:effectLst/>
                <a:uLnTx/>
                <a:uFillTx/>
                <a:latin typeface="Segoe UI Semibold"/>
                <a:ea typeface="+mn-ea"/>
                <a:cs typeface="Segoe UI Semibold"/>
              </a:rPr>
              <a:t>your own </a:t>
            </a:r>
            <a:r>
              <a:rPr kumimoji="0" lang="en-US" sz="4400" b="1" i="0" u="none" strike="noStrike" kern="1200" cap="none" spc="0" normalizeH="0" baseline="0" noProof="0">
                <a:ln w="3175">
                  <a:noFill/>
                </a:ln>
                <a:effectLst/>
                <a:uLnTx/>
                <a:uFillTx/>
                <a:latin typeface="Segoe UI Semibold"/>
                <a:ea typeface="+mn-ea"/>
                <a:cs typeface="Segoe UI Semibold"/>
              </a:rPr>
              <a:t>AI capability</a:t>
            </a:r>
            <a:endParaRPr kumimoji="0" lang="en-US" sz="4400" b="1" i="0" u="none" strike="noStrike" kern="1200" cap="none" spc="0" normalizeH="0" baseline="0" noProof="0">
              <a:ln>
                <a:noFill/>
              </a:ln>
              <a:effectLst/>
              <a:uLnTx/>
              <a:uFillTx/>
              <a:latin typeface="Segoe UI Semibold"/>
              <a:ea typeface="+mn-ea"/>
              <a:cs typeface="Segoe UI Semibold"/>
            </a:endParaRPr>
          </a:p>
        </p:txBody>
      </p:sp>
      <p:grpSp>
        <p:nvGrpSpPr>
          <p:cNvPr id="30" name="Group 29">
            <a:extLst>
              <a:ext uri="{FF2B5EF4-FFF2-40B4-BE49-F238E27FC236}">
                <a16:creationId xmlns:a16="http://schemas.microsoft.com/office/drawing/2014/main" id="{178C4AF8-9531-DB04-0382-7BB4F17B5F2E}"/>
              </a:ext>
            </a:extLst>
          </p:cNvPr>
          <p:cNvGrpSpPr/>
          <p:nvPr/>
        </p:nvGrpSpPr>
        <p:grpSpPr>
          <a:xfrm>
            <a:off x="1495451" y="2785515"/>
            <a:ext cx="2768415" cy="2567379"/>
            <a:chOff x="1495451" y="2785515"/>
            <a:chExt cx="2768415" cy="2567379"/>
          </a:xfrm>
        </p:grpSpPr>
        <p:grpSp>
          <p:nvGrpSpPr>
            <p:cNvPr id="9" name="Group 8">
              <a:extLst>
                <a:ext uri="{FF2B5EF4-FFF2-40B4-BE49-F238E27FC236}">
                  <a16:creationId xmlns:a16="http://schemas.microsoft.com/office/drawing/2014/main" id="{4EF1B795-6418-179E-DE35-126C50EE18FC}"/>
                </a:ext>
                <a:ext uri="{C183D7F6-B498-43B3-948B-1728B52AA6E4}">
                  <adec:decorative xmlns:adec="http://schemas.microsoft.com/office/drawing/2017/decorative" val="1"/>
                </a:ext>
              </a:extLst>
            </p:cNvPr>
            <p:cNvGrpSpPr/>
            <p:nvPr/>
          </p:nvGrpSpPr>
          <p:grpSpPr>
            <a:xfrm>
              <a:off x="1495451" y="2785515"/>
              <a:ext cx="2768415" cy="2567379"/>
              <a:chOff x="390917" y="3001415"/>
              <a:chExt cx="2768415" cy="2567379"/>
            </a:xfrm>
            <a:solidFill>
              <a:schemeClr val="bg1">
                <a:alpha val="85000"/>
              </a:schemeClr>
            </a:solidFill>
          </p:grpSpPr>
          <p:sp>
            <p:nvSpPr>
              <p:cNvPr id="10" name="Rectangle: Rounded Corners 9">
                <a:extLst>
                  <a:ext uri="{FF2B5EF4-FFF2-40B4-BE49-F238E27FC236}">
                    <a16:creationId xmlns:a16="http://schemas.microsoft.com/office/drawing/2014/main" id="{CAA079F7-B7DC-DD4D-23AA-AE2940AE47C6}"/>
                  </a:ext>
                  <a:ext uri="{C183D7F6-B498-43B3-948B-1728B52AA6E4}">
                    <adec:decorative xmlns:adec="http://schemas.microsoft.com/office/drawing/2017/decorative" val="1"/>
                  </a:ext>
                </a:extLst>
              </p:cNvPr>
              <p:cNvSpPr/>
              <p:nvPr/>
            </p:nvSpPr>
            <p:spPr bwMode="auto">
              <a:xfrm>
                <a:off x="390917" y="3001415"/>
                <a:ext cx="2768415" cy="2567379"/>
              </a:xfrm>
              <a:prstGeom prst="roundRect">
                <a:avLst>
                  <a:gd name="adj" fmla="val 2547"/>
                </a:avLst>
              </a:prstGeom>
              <a:solidFill>
                <a:schemeClr val="bg1"/>
              </a:solidFill>
              <a:ln w="19050" cap="rnd">
                <a:gradFill flip="none" rotWithShape="1">
                  <a:gsLst>
                    <a:gs pos="0">
                      <a:schemeClr val="accent3">
                        <a:lumMod val="50000"/>
                      </a:schemeClr>
                    </a:gs>
                    <a:gs pos="100000">
                      <a:schemeClr val="accent3">
                        <a:lumMod val="60000"/>
                        <a:lumOff val="40000"/>
                      </a:schemeClr>
                    </a:gs>
                  </a:gsLst>
                  <a:lin ang="18900000" scaled="1"/>
                  <a:tileRect/>
                </a:gradFill>
                <a:prstDash val="solid"/>
                <a:round/>
              </a:ln>
              <a:effectLst>
                <a:outerShdw blurRad="63500" dist="127000" dir="2700000" algn="tl" rotWithShape="0">
                  <a:prstClr val="black">
                    <a:alpha val="50000"/>
                  </a:prstClr>
                </a:outerShdw>
              </a:effectLst>
            </p:spPr>
            <p:txBody>
              <a:bodyPr rot="0" spcFirstLastPara="0" vertOverflow="overflow" horzOverflow="overflow" vert="horz" wrap="square" lIns="0" tIns="0" rIns="0" bIns="9144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6600" b="0" i="0" u="none" strike="noStrike" kern="0" cap="none" spc="0" normalizeH="0" baseline="0" noProof="0">
                  <a:ln>
                    <a:noFill/>
                  </a:ln>
                  <a:noFill/>
                  <a:effectLst/>
                  <a:uLnTx/>
                  <a:uFillTx/>
                  <a:latin typeface="Segoe UI Variable Display Semib" pitchFamily="2" charset="0"/>
                  <a:ea typeface="+mn-ea"/>
                  <a:cs typeface="+mn-cs"/>
                </a:endParaRPr>
              </a:p>
            </p:txBody>
          </p:sp>
          <p:sp>
            <p:nvSpPr>
              <p:cNvPr id="11" name="engage">
                <a:extLst>
                  <a:ext uri="{FF2B5EF4-FFF2-40B4-BE49-F238E27FC236}">
                    <a16:creationId xmlns:a16="http://schemas.microsoft.com/office/drawing/2014/main" id="{3634FFBC-DBB0-26B6-8F4F-058271D9CAD5}"/>
                  </a:ext>
                </a:extLst>
              </p:cNvPr>
              <p:cNvSpPr/>
              <p:nvPr/>
            </p:nvSpPr>
            <p:spPr bwMode="auto">
              <a:xfrm>
                <a:off x="741418" y="4303036"/>
                <a:ext cx="2060276" cy="61555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flip="none" rotWithShape="1">
                      <a:gsLst>
                        <a:gs pos="0">
                          <a:srgbClr val="0078D4">
                            <a:lumMod val="50000"/>
                          </a:srgbClr>
                        </a:gs>
                        <a:gs pos="100000">
                          <a:srgbClr val="0078D4">
                            <a:lumMod val="60000"/>
                            <a:lumOff val="40000"/>
                          </a:srgbClr>
                        </a:gs>
                      </a:gsLst>
                      <a:lin ang="16200000" scaled="1"/>
                      <a:tileRect/>
                    </a:gradFill>
                    <a:effectLst/>
                    <a:uLnTx/>
                    <a:uFillTx/>
                    <a:latin typeface="Segoe UI Variable display Semibold" pitchFamily="2" charset="0"/>
                    <a:ea typeface="+mn-ea"/>
                    <a:cs typeface="Segoe UI" panose="020B0502040204020203" pitchFamily="34" charset="0"/>
                  </a:rPr>
                  <a:t>Customize</a:t>
                </a:r>
                <a:r>
                  <a:rPr kumimoji="0" lang="en-US" sz="2000" b="0" i="0" u="none" strike="noStrike" kern="0" cap="none" spc="0" normalizeH="0" baseline="0" noProof="0">
                    <a:ln>
                      <a:noFill/>
                    </a:ln>
                    <a:gradFill flip="none" rotWithShape="1">
                      <a:gsLst>
                        <a:gs pos="0">
                          <a:srgbClr val="00B0F0"/>
                        </a:gs>
                        <a:gs pos="100000">
                          <a:srgbClr val="FF99FF"/>
                        </a:gs>
                      </a:gsLst>
                      <a:lin ang="16200000" scaled="1"/>
                      <a:tileRect/>
                    </a:gradFill>
                    <a:effectLst/>
                    <a:uLnTx/>
                    <a:uFillTx/>
                    <a:latin typeface="Segoe UI Variable display Semibold" pitchFamily="2" charset="0"/>
                    <a:ea typeface="+mn-ea"/>
                    <a:cs typeface="Segoe UI" panose="020B0502040204020203" pitchFamily="34" charset="0"/>
                  </a:rPr>
                  <a:t> </a:t>
                </a:r>
                <a:r>
                  <a:rPr kumimoji="0" lang="en-US" sz="2000" b="0" i="0" u="none" strike="noStrike" kern="0" cap="none" spc="0" normalizeH="0" baseline="0" noProof="0">
                    <a:ln>
                      <a:noFill/>
                    </a:ln>
                    <a:solidFill>
                      <a:srgbClr val="091F2C"/>
                    </a:solidFill>
                    <a:effectLst/>
                    <a:uLnTx/>
                    <a:uFillTx/>
                    <a:latin typeface="Segoe UI Variable display Semibold" pitchFamily="2" charset="0"/>
                    <a:ea typeface="+mn-ea"/>
                    <a:cs typeface="Segoe UI" panose="020B0502040204020203" pitchFamily="34" charset="0"/>
                  </a:rPr>
                  <a:t>Microsoft Copilot</a:t>
                </a:r>
              </a:p>
            </p:txBody>
          </p:sp>
        </p:grpSp>
        <p:grpSp>
          <p:nvGrpSpPr>
            <p:cNvPr id="12" name="Graphic 132" descr="direction, expand, grow, large">
              <a:extLst>
                <a:ext uri="{FF2B5EF4-FFF2-40B4-BE49-F238E27FC236}">
                  <a16:creationId xmlns:a16="http://schemas.microsoft.com/office/drawing/2014/main" id="{4263F4BC-72B4-238B-7C01-45A461357FD8}"/>
                </a:ext>
              </a:extLst>
            </p:cNvPr>
            <p:cNvGrpSpPr/>
            <p:nvPr/>
          </p:nvGrpSpPr>
          <p:grpSpPr>
            <a:xfrm>
              <a:off x="2660412" y="3306019"/>
              <a:ext cx="431356" cy="440309"/>
              <a:chOff x="11089213" y="1277598"/>
              <a:chExt cx="379202" cy="379202"/>
            </a:xfrm>
            <a:gradFill flip="none" rotWithShape="1">
              <a:gsLst>
                <a:gs pos="0">
                  <a:schemeClr val="bg1">
                    <a:lumMod val="50000"/>
                    <a:lumOff val="50000"/>
                  </a:schemeClr>
                </a:gs>
                <a:gs pos="100000">
                  <a:srgbClr val="FF99FF"/>
                </a:gs>
              </a:gsLst>
              <a:lin ang="16200000" scaled="1"/>
              <a:tileRect/>
            </a:gradFill>
          </p:grpSpPr>
          <p:sp>
            <p:nvSpPr>
              <p:cNvPr id="13" name="Freeform: Shape 12">
                <a:extLst>
                  <a:ext uri="{FF2B5EF4-FFF2-40B4-BE49-F238E27FC236}">
                    <a16:creationId xmlns:a16="http://schemas.microsoft.com/office/drawing/2014/main" id="{228C8AC7-7A02-1D51-C8F1-03F0F633D8E9}"/>
                  </a:ext>
                </a:extLst>
              </p:cNvPr>
              <p:cNvSpPr/>
              <p:nvPr/>
            </p:nvSpPr>
            <p:spPr>
              <a:xfrm>
                <a:off x="11262605" y="1297905"/>
                <a:ext cx="183737" cy="183737"/>
              </a:xfrm>
              <a:custGeom>
                <a:avLst/>
                <a:gdLst>
                  <a:gd name="connsiteX0" fmla="*/ 154423 w 183737"/>
                  <a:gd name="connsiteY0" fmla="*/ 1179 h 183737"/>
                  <a:gd name="connsiteX1" fmla="*/ 182570 w 183737"/>
                  <a:gd name="connsiteY1" fmla="*/ 29267 h 183737"/>
                  <a:gd name="connsiteX2" fmla="*/ 29326 w 183737"/>
                  <a:gd name="connsiteY2" fmla="*/ 182583 h 183737"/>
                  <a:gd name="connsiteX3" fmla="*/ 1179 w 183737"/>
                  <a:gd name="connsiteY3" fmla="*/ 154495 h 183737"/>
                  <a:gd name="connsiteX4" fmla="*/ 154423 w 183737"/>
                  <a:gd name="connsiteY4" fmla="*/ 1179 h 183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37" h="183737">
                    <a:moveTo>
                      <a:pt x="154423" y="1179"/>
                    </a:moveTo>
                    <a:lnTo>
                      <a:pt x="182570" y="29267"/>
                    </a:lnTo>
                    <a:lnTo>
                      <a:pt x="29326" y="182583"/>
                    </a:lnTo>
                    <a:lnTo>
                      <a:pt x="1179" y="154495"/>
                    </a:lnTo>
                    <a:lnTo>
                      <a:pt x="154423" y="1179"/>
                    </a:lnTo>
                    <a:close/>
                  </a:path>
                </a:pathLst>
              </a:custGeom>
              <a:gradFill>
                <a:gsLst>
                  <a:gs pos="0">
                    <a:schemeClr val="accent3">
                      <a:lumMod val="50000"/>
                    </a:schemeClr>
                  </a:gs>
                  <a:gs pos="100000">
                    <a:schemeClr val="accent3">
                      <a:lumMod val="60000"/>
                      <a:lumOff val="40000"/>
                    </a:schemeClr>
                  </a:gs>
                </a:gsLst>
                <a:lin ang="18900000" scaled="1"/>
              </a:gra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00B0F0"/>
                      </a:gs>
                      <a:gs pos="100000">
                        <a:srgbClr val="FF99FF"/>
                      </a:gs>
                    </a:gsLst>
                    <a:lin ang="16200000" scaled="1"/>
                  </a:gradFill>
                  <a:effectLst/>
                  <a:uLnTx/>
                  <a:uFillTx/>
                  <a:latin typeface="Aptos" panose="02110004020202020204"/>
                  <a:ea typeface="+mn-ea"/>
                  <a:cs typeface="+mn-cs"/>
                </a:endParaRPr>
              </a:p>
            </p:txBody>
          </p:sp>
          <p:sp>
            <p:nvSpPr>
              <p:cNvPr id="14" name="Freeform: Shape 13">
                <a:extLst>
                  <a:ext uri="{FF2B5EF4-FFF2-40B4-BE49-F238E27FC236}">
                    <a16:creationId xmlns:a16="http://schemas.microsoft.com/office/drawing/2014/main" id="{FCF371CB-335C-2B09-D552-A1E52D206E2C}"/>
                  </a:ext>
                </a:extLst>
              </p:cNvPr>
              <p:cNvSpPr/>
              <p:nvPr/>
            </p:nvSpPr>
            <p:spPr>
              <a:xfrm>
                <a:off x="11088641" y="1277626"/>
                <a:ext cx="203284" cy="207193"/>
              </a:xfrm>
              <a:custGeom>
                <a:avLst/>
                <a:gdLst>
                  <a:gd name="connsiteX0" fmla="*/ 205244 w 203283"/>
                  <a:gd name="connsiteY0" fmla="*/ 178292 h 207192"/>
                  <a:gd name="connsiteX1" fmla="*/ 67637 w 203283"/>
                  <a:gd name="connsiteY1" fmla="*/ 40971 h 207192"/>
                  <a:gd name="connsiteX2" fmla="*/ 120022 w 203283"/>
                  <a:gd name="connsiteY2" fmla="*/ 40971 h 207192"/>
                  <a:gd name="connsiteX3" fmla="*/ 120022 w 203283"/>
                  <a:gd name="connsiteY3" fmla="*/ 1179 h 207192"/>
                  <a:gd name="connsiteX4" fmla="*/ 1570 w 203283"/>
                  <a:gd name="connsiteY4" fmla="*/ 1179 h 207192"/>
                  <a:gd name="connsiteX5" fmla="*/ 1179 w 203283"/>
                  <a:gd name="connsiteY5" fmla="*/ 1179 h 207192"/>
                  <a:gd name="connsiteX6" fmla="*/ 1179 w 203283"/>
                  <a:gd name="connsiteY6" fmla="*/ 119384 h 207192"/>
                  <a:gd name="connsiteX7" fmla="*/ 41054 w 203283"/>
                  <a:gd name="connsiteY7" fmla="*/ 119384 h 207192"/>
                  <a:gd name="connsiteX8" fmla="*/ 41054 w 203283"/>
                  <a:gd name="connsiteY8" fmla="*/ 71010 h 207192"/>
                  <a:gd name="connsiteX9" fmla="*/ 177097 w 203283"/>
                  <a:gd name="connsiteY9" fmla="*/ 206771 h 207192"/>
                  <a:gd name="connsiteX10" fmla="*/ 205244 w 203283"/>
                  <a:gd name="connsiteY10" fmla="*/ 178292 h 20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83" h="207192">
                    <a:moveTo>
                      <a:pt x="205244" y="178292"/>
                    </a:moveTo>
                    <a:lnTo>
                      <a:pt x="67637" y="40971"/>
                    </a:lnTo>
                    <a:lnTo>
                      <a:pt x="120022" y="40971"/>
                    </a:lnTo>
                    <a:lnTo>
                      <a:pt x="120022" y="1179"/>
                    </a:lnTo>
                    <a:lnTo>
                      <a:pt x="1570" y="1179"/>
                    </a:lnTo>
                    <a:lnTo>
                      <a:pt x="1179" y="1179"/>
                    </a:lnTo>
                    <a:lnTo>
                      <a:pt x="1179" y="119384"/>
                    </a:lnTo>
                    <a:lnTo>
                      <a:pt x="41054" y="119384"/>
                    </a:lnTo>
                    <a:lnTo>
                      <a:pt x="41054" y="71010"/>
                    </a:lnTo>
                    <a:lnTo>
                      <a:pt x="177097" y="206771"/>
                    </a:lnTo>
                    <a:lnTo>
                      <a:pt x="205244" y="178292"/>
                    </a:lnTo>
                    <a:close/>
                  </a:path>
                </a:pathLst>
              </a:custGeom>
              <a:gradFill>
                <a:gsLst>
                  <a:gs pos="0">
                    <a:schemeClr val="accent3">
                      <a:lumMod val="50000"/>
                    </a:schemeClr>
                  </a:gs>
                  <a:gs pos="100000">
                    <a:schemeClr val="accent3">
                      <a:lumMod val="60000"/>
                      <a:lumOff val="40000"/>
                    </a:schemeClr>
                  </a:gs>
                </a:gsLst>
                <a:lin ang="18900000" scaled="1"/>
              </a:gra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00B0F0"/>
                      </a:gs>
                      <a:gs pos="100000">
                        <a:srgbClr val="FF99FF"/>
                      </a:gs>
                    </a:gsLst>
                    <a:lin ang="16200000" scaled="1"/>
                  </a:gradFill>
                  <a:effectLst/>
                  <a:uLnTx/>
                  <a:uFillTx/>
                  <a:latin typeface="Aptos" panose="02110004020202020204"/>
                  <a:ea typeface="+mn-ea"/>
                  <a:cs typeface="+mn-cs"/>
                </a:endParaRPr>
              </a:p>
            </p:txBody>
          </p:sp>
          <p:sp>
            <p:nvSpPr>
              <p:cNvPr id="15" name="Freeform: Shape 14">
                <a:extLst>
                  <a:ext uri="{FF2B5EF4-FFF2-40B4-BE49-F238E27FC236}">
                    <a16:creationId xmlns:a16="http://schemas.microsoft.com/office/drawing/2014/main" id="{1BA8EF33-617D-636E-6C2D-18FA1FFB2C17}"/>
                  </a:ext>
                </a:extLst>
              </p:cNvPr>
              <p:cNvSpPr/>
              <p:nvPr/>
            </p:nvSpPr>
            <p:spPr>
              <a:xfrm>
                <a:off x="11088641" y="1448886"/>
                <a:ext cx="203284" cy="203284"/>
              </a:xfrm>
              <a:custGeom>
                <a:avLst/>
                <a:gdLst>
                  <a:gd name="connsiteX0" fmla="*/ 205244 w 203283"/>
                  <a:gd name="connsiteY0" fmla="*/ 29267 h 203283"/>
                  <a:gd name="connsiteX1" fmla="*/ 177097 w 203283"/>
                  <a:gd name="connsiteY1" fmla="*/ 1179 h 203283"/>
                  <a:gd name="connsiteX2" fmla="*/ 41054 w 203283"/>
                  <a:gd name="connsiteY2" fmla="*/ 136940 h 203283"/>
                  <a:gd name="connsiteX3" fmla="*/ 41054 w 203283"/>
                  <a:gd name="connsiteY3" fmla="*/ 86224 h 203283"/>
                  <a:gd name="connsiteX4" fmla="*/ 1179 w 203283"/>
                  <a:gd name="connsiteY4" fmla="*/ 86224 h 203283"/>
                  <a:gd name="connsiteX5" fmla="*/ 1179 w 203283"/>
                  <a:gd name="connsiteY5" fmla="*/ 204430 h 203283"/>
                  <a:gd name="connsiteX6" fmla="*/ 1179 w 203283"/>
                  <a:gd name="connsiteY6" fmla="*/ 204820 h 203283"/>
                  <a:gd name="connsiteX7" fmla="*/ 119631 w 203283"/>
                  <a:gd name="connsiteY7" fmla="*/ 204820 h 203283"/>
                  <a:gd name="connsiteX8" fmla="*/ 119631 w 203283"/>
                  <a:gd name="connsiteY8" fmla="*/ 165028 h 203283"/>
                  <a:gd name="connsiteX9" fmla="*/ 69201 w 203283"/>
                  <a:gd name="connsiteY9" fmla="*/ 165028 h 203283"/>
                  <a:gd name="connsiteX10" fmla="*/ 205244 w 203283"/>
                  <a:gd name="connsiteY10" fmla="*/ 29267 h 20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83" h="203283">
                    <a:moveTo>
                      <a:pt x="205244" y="29267"/>
                    </a:moveTo>
                    <a:lnTo>
                      <a:pt x="177097" y="1179"/>
                    </a:lnTo>
                    <a:lnTo>
                      <a:pt x="41054" y="136940"/>
                    </a:lnTo>
                    <a:lnTo>
                      <a:pt x="41054" y="86224"/>
                    </a:lnTo>
                    <a:lnTo>
                      <a:pt x="1179" y="86224"/>
                    </a:lnTo>
                    <a:lnTo>
                      <a:pt x="1179" y="204430"/>
                    </a:lnTo>
                    <a:lnTo>
                      <a:pt x="1179" y="204820"/>
                    </a:lnTo>
                    <a:lnTo>
                      <a:pt x="119631" y="204820"/>
                    </a:lnTo>
                    <a:lnTo>
                      <a:pt x="119631" y="165028"/>
                    </a:lnTo>
                    <a:lnTo>
                      <a:pt x="69201" y="165028"/>
                    </a:lnTo>
                    <a:lnTo>
                      <a:pt x="205244" y="29267"/>
                    </a:lnTo>
                    <a:close/>
                  </a:path>
                </a:pathLst>
              </a:custGeom>
              <a:gradFill>
                <a:gsLst>
                  <a:gs pos="0">
                    <a:schemeClr val="accent3">
                      <a:lumMod val="50000"/>
                    </a:schemeClr>
                  </a:gs>
                  <a:gs pos="100000">
                    <a:schemeClr val="accent3">
                      <a:lumMod val="60000"/>
                      <a:lumOff val="40000"/>
                    </a:schemeClr>
                  </a:gs>
                </a:gsLst>
                <a:lin ang="18900000" scaled="1"/>
              </a:gra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00B0F0"/>
                      </a:gs>
                      <a:gs pos="100000">
                        <a:srgbClr val="FF99FF"/>
                      </a:gs>
                    </a:gsLst>
                    <a:lin ang="16200000" scaled="1"/>
                  </a:gradFill>
                  <a:effectLst/>
                  <a:uLnTx/>
                  <a:uFillTx/>
                  <a:latin typeface="Aptos" panose="02110004020202020204"/>
                  <a:ea typeface="+mn-ea"/>
                  <a:cs typeface="+mn-cs"/>
                </a:endParaRPr>
              </a:p>
            </p:txBody>
          </p:sp>
          <p:sp>
            <p:nvSpPr>
              <p:cNvPr id="16" name="Freeform: Shape 15">
                <a:extLst>
                  <a:ext uri="{FF2B5EF4-FFF2-40B4-BE49-F238E27FC236}">
                    <a16:creationId xmlns:a16="http://schemas.microsoft.com/office/drawing/2014/main" id="{E6A8C1E5-69A3-5BD1-EEC7-861F49B86B8B}"/>
                  </a:ext>
                </a:extLst>
              </p:cNvPr>
              <p:cNvSpPr/>
              <p:nvPr/>
            </p:nvSpPr>
            <p:spPr>
              <a:xfrm>
                <a:off x="11345483" y="1277626"/>
                <a:ext cx="117279" cy="117279"/>
              </a:xfrm>
              <a:custGeom>
                <a:avLst/>
                <a:gdLst>
                  <a:gd name="connsiteX0" fmla="*/ 119631 w 117278"/>
                  <a:gd name="connsiteY0" fmla="*/ 119774 h 117278"/>
                  <a:gd name="connsiteX1" fmla="*/ 119631 w 117278"/>
                  <a:gd name="connsiteY1" fmla="*/ 1569 h 117278"/>
                  <a:gd name="connsiteX2" fmla="*/ 119631 w 117278"/>
                  <a:gd name="connsiteY2" fmla="*/ 1179 h 117278"/>
                  <a:gd name="connsiteX3" fmla="*/ 1179 w 117278"/>
                  <a:gd name="connsiteY3" fmla="*/ 1179 h 117278"/>
                  <a:gd name="connsiteX4" fmla="*/ 1179 w 117278"/>
                  <a:gd name="connsiteY4" fmla="*/ 40971 h 117278"/>
                  <a:gd name="connsiteX5" fmla="*/ 79756 w 117278"/>
                  <a:gd name="connsiteY5" fmla="*/ 40971 h 117278"/>
                  <a:gd name="connsiteX6" fmla="*/ 79756 w 117278"/>
                  <a:gd name="connsiteY6" fmla="*/ 119774 h 117278"/>
                  <a:gd name="connsiteX7" fmla="*/ 119631 w 117278"/>
                  <a:gd name="connsiteY7" fmla="*/ 119774 h 117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278" h="117278">
                    <a:moveTo>
                      <a:pt x="119631" y="119774"/>
                    </a:moveTo>
                    <a:lnTo>
                      <a:pt x="119631" y="1569"/>
                    </a:lnTo>
                    <a:lnTo>
                      <a:pt x="119631" y="1179"/>
                    </a:lnTo>
                    <a:lnTo>
                      <a:pt x="1179" y="1179"/>
                    </a:lnTo>
                    <a:lnTo>
                      <a:pt x="1179" y="40971"/>
                    </a:lnTo>
                    <a:lnTo>
                      <a:pt x="79756" y="40971"/>
                    </a:lnTo>
                    <a:lnTo>
                      <a:pt x="79756" y="119774"/>
                    </a:lnTo>
                    <a:lnTo>
                      <a:pt x="119631" y="119774"/>
                    </a:lnTo>
                    <a:close/>
                  </a:path>
                </a:pathLst>
              </a:custGeom>
              <a:gradFill>
                <a:gsLst>
                  <a:gs pos="0">
                    <a:schemeClr val="accent3">
                      <a:lumMod val="50000"/>
                    </a:schemeClr>
                  </a:gs>
                  <a:gs pos="100000">
                    <a:schemeClr val="accent3">
                      <a:lumMod val="60000"/>
                      <a:lumOff val="40000"/>
                    </a:schemeClr>
                  </a:gs>
                </a:gsLst>
                <a:lin ang="18900000" scaled="1"/>
              </a:gra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00B0F0"/>
                      </a:gs>
                      <a:gs pos="100000">
                        <a:srgbClr val="FF99FF"/>
                      </a:gs>
                    </a:gsLst>
                    <a:lin ang="16200000" scaled="1"/>
                  </a:gradFill>
                  <a:effectLst/>
                  <a:uLnTx/>
                  <a:uFillTx/>
                  <a:latin typeface="Aptos" panose="02110004020202020204"/>
                  <a:ea typeface="+mn-ea"/>
                  <a:cs typeface="+mn-cs"/>
                </a:endParaRPr>
              </a:p>
            </p:txBody>
          </p:sp>
          <p:sp>
            <p:nvSpPr>
              <p:cNvPr id="17" name="Freeform: Shape 16">
                <a:extLst>
                  <a:ext uri="{FF2B5EF4-FFF2-40B4-BE49-F238E27FC236}">
                    <a16:creationId xmlns:a16="http://schemas.microsoft.com/office/drawing/2014/main" id="{15ACD42F-3E00-8B5B-D1D2-E28026FD9CE8}"/>
                  </a:ext>
                </a:extLst>
              </p:cNvPr>
              <p:cNvSpPr/>
              <p:nvPr/>
            </p:nvSpPr>
            <p:spPr>
              <a:xfrm>
                <a:off x="11262216" y="1452796"/>
                <a:ext cx="203284" cy="199374"/>
              </a:xfrm>
              <a:custGeom>
                <a:avLst/>
                <a:gdLst>
                  <a:gd name="connsiteX0" fmla="*/ 163024 w 203283"/>
                  <a:gd name="connsiteY0" fmla="*/ 82713 h 199374"/>
                  <a:gd name="connsiteX1" fmla="*/ 163024 w 203283"/>
                  <a:gd name="connsiteY1" fmla="*/ 134209 h 199374"/>
                  <a:gd name="connsiteX2" fmla="*/ 29717 w 203283"/>
                  <a:gd name="connsiteY2" fmla="*/ 1179 h 199374"/>
                  <a:gd name="connsiteX3" fmla="*/ 1179 w 203283"/>
                  <a:gd name="connsiteY3" fmla="*/ 29267 h 199374"/>
                  <a:gd name="connsiteX4" fmla="*/ 133313 w 203283"/>
                  <a:gd name="connsiteY4" fmla="*/ 161127 h 199374"/>
                  <a:gd name="connsiteX5" fmla="*/ 84056 w 203283"/>
                  <a:gd name="connsiteY5" fmla="*/ 161127 h 199374"/>
                  <a:gd name="connsiteX6" fmla="*/ 84056 w 203283"/>
                  <a:gd name="connsiteY6" fmla="*/ 200919 h 199374"/>
                  <a:gd name="connsiteX7" fmla="*/ 202508 w 203283"/>
                  <a:gd name="connsiteY7" fmla="*/ 200919 h 199374"/>
                  <a:gd name="connsiteX8" fmla="*/ 202899 w 203283"/>
                  <a:gd name="connsiteY8" fmla="*/ 200919 h 199374"/>
                  <a:gd name="connsiteX9" fmla="*/ 202899 w 203283"/>
                  <a:gd name="connsiteY9" fmla="*/ 82713 h 199374"/>
                  <a:gd name="connsiteX10" fmla="*/ 163024 w 203283"/>
                  <a:gd name="connsiteY10" fmla="*/ 82713 h 199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83" h="199374">
                    <a:moveTo>
                      <a:pt x="163024" y="82713"/>
                    </a:moveTo>
                    <a:lnTo>
                      <a:pt x="163024" y="134209"/>
                    </a:lnTo>
                    <a:lnTo>
                      <a:pt x="29717" y="1179"/>
                    </a:lnTo>
                    <a:lnTo>
                      <a:pt x="1179" y="29267"/>
                    </a:lnTo>
                    <a:lnTo>
                      <a:pt x="133313" y="161127"/>
                    </a:lnTo>
                    <a:lnTo>
                      <a:pt x="84056" y="161127"/>
                    </a:lnTo>
                    <a:lnTo>
                      <a:pt x="84056" y="200919"/>
                    </a:lnTo>
                    <a:lnTo>
                      <a:pt x="202508" y="200919"/>
                    </a:lnTo>
                    <a:lnTo>
                      <a:pt x="202899" y="200919"/>
                    </a:lnTo>
                    <a:lnTo>
                      <a:pt x="202899" y="82713"/>
                    </a:lnTo>
                    <a:lnTo>
                      <a:pt x="163024" y="82713"/>
                    </a:lnTo>
                    <a:close/>
                  </a:path>
                </a:pathLst>
              </a:custGeom>
              <a:gradFill>
                <a:gsLst>
                  <a:gs pos="0">
                    <a:schemeClr val="accent3">
                      <a:lumMod val="50000"/>
                    </a:schemeClr>
                  </a:gs>
                  <a:gs pos="100000">
                    <a:schemeClr val="accent3">
                      <a:lumMod val="60000"/>
                      <a:lumOff val="40000"/>
                    </a:schemeClr>
                  </a:gs>
                </a:gsLst>
                <a:lin ang="18900000" scaled="1"/>
              </a:gra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00B0F0"/>
                      </a:gs>
                      <a:gs pos="100000">
                        <a:srgbClr val="FF99FF"/>
                      </a:gs>
                    </a:gsLst>
                    <a:lin ang="16200000" scaled="1"/>
                  </a:gradFill>
                  <a:effectLst/>
                  <a:uLnTx/>
                  <a:uFillTx/>
                  <a:latin typeface="Aptos" panose="02110004020202020204"/>
                  <a:ea typeface="+mn-ea"/>
                  <a:cs typeface="+mn-cs"/>
                </a:endParaRPr>
              </a:p>
            </p:txBody>
          </p:sp>
        </p:grpSp>
      </p:grpSp>
      <p:grpSp>
        <p:nvGrpSpPr>
          <p:cNvPr id="31" name="Group 30">
            <a:extLst>
              <a:ext uri="{FF2B5EF4-FFF2-40B4-BE49-F238E27FC236}">
                <a16:creationId xmlns:a16="http://schemas.microsoft.com/office/drawing/2014/main" id="{50EDE3DD-C376-692B-9029-8D0F7CF2DFA8}"/>
              </a:ext>
            </a:extLst>
          </p:cNvPr>
          <p:cNvGrpSpPr/>
          <p:nvPr/>
        </p:nvGrpSpPr>
        <p:grpSpPr>
          <a:xfrm>
            <a:off x="4711792" y="2785515"/>
            <a:ext cx="2768415" cy="2567379"/>
            <a:chOff x="4711792" y="2785515"/>
            <a:chExt cx="2768415" cy="2567379"/>
          </a:xfrm>
        </p:grpSpPr>
        <p:grpSp>
          <p:nvGrpSpPr>
            <p:cNvPr id="6" name="Group 5">
              <a:extLst>
                <a:ext uri="{FF2B5EF4-FFF2-40B4-BE49-F238E27FC236}">
                  <a16:creationId xmlns:a16="http://schemas.microsoft.com/office/drawing/2014/main" id="{93FF4C70-9371-6C5F-8B8A-55A306A3716D}"/>
                </a:ext>
                <a:ext uri="{C183D7F6-B498-43B3-948B-1728B52AA6E4}">
                  <adec:decorative xmlns:adec="http://schemas.microsoft.com/office/drawing/2017/decorative" val="1"/>
                </a:ext>
              </a:extLst>
            </p:cNvPr>
            <p:cNvGrpSpPr/>
            <p:nvPr/>
          </p:nvGrpSpPr>
          <p:grpSpPr>
            <a:xfrm>
              <a:off x="4711792" y="2785515"/>
              <a:ext cx="2768415" cy="2567379"/>
              <a:chOff x="6152084" y="3001415"/>
              <a:chExt cx="2768415" cy="2567379"/>
            </a:xfrm>
            <a:solidFill>
              <a:schemeClr val="bg1">
                <a:alpha val="85000"/>
              </a:schemeClr>
            </a:solidFill>
          </p:grpSpPr>
          <p:sp>
            <p:nvSpPr>
              <p:cNvPr id="7" name="Rectangle: Rounded Corners 6">
                <a:extLst>
                  <a:ext uri="{FF2B5EF4-FFF2-40B4-BE49-F238E27FC236}">
                    <a16:creationId xmlns:a16="http://schemas.microsoft.com/office/drawing/2014/main" id="{04B3649F-746B-1F3C-8AF5-CCD5F0FAFF49}"/>
                  </a:ext>
                  <a:ext uri="{C183D7F6-B498-43B3-948B-1728B52AA6E4}">
                    <adec:decorative xmlns:adec="http://schemas.microsoft.com/office/drawing/2017/decorative" val="1"/>
                  </a:ext>
                </a:extLst>
              </p:cNvPr>
              <p:cNvSpPr/>
              <p:nvPr/>
            </p:nvSpPr>
            <p:spPr bwMode="auto">
              <a:xfrm>
                <a:off x="6152084" y="3001415"/>
                <a:ext cx="2768415" cy="2567379"/>
              </a:xfrm>
              <a:prstGeom prst="roundRect">
                <a:avLst>
                  <a:gd name="adj" fmla="val 2547"/>
                </a:avLst>
              </a:prstGeom>
              <a:solidFill>
                <a:schemeClr val="bg1"/>
              </a:solidFill>
              <a:ln w="19050" cap="rnd">
                <a:gradFill flip="none" rotWithShape="1">
                  <a:gsLst>
                    <a:gs pos="0">
                      <a:schemeClr val="accent3">
                        <a:lumMod val="50000"/>
                      </a:schemeClr>
                    </a:gs>
                    <a:gs pos="100000">
                      <a:schemeClr val="accent3">
                        <a:lumMod val="60000"/>
                        <a:lumOff val="40000"/>
                      </a:schemeClr>
                    </a:gs>
                  </a:gsLst>
                  <a:lin ang="18900000" scaled="1"/>
                  <a:tileRect/>
                </a:gradFill>
                <a:prstDash val="solid"/>
                <a:round/>
              </a:ln>
              <a:effectLst>
                <a:outerShdw blurRad="63500" dist="127000" dir="2700000" algn="tl" rotWithShape="0">
                  <a:prstClr val="black">
                    <a:alpha val="50000"/>
                  </a:prstClr>
                </a:outerShdw>
              </a:effectLst>
            </p:spPr>
            <p:txBody>
              <a:bodyPr rot="0" spcFirstLastPara="0" vertOverflow="overflow" horzOverflow="overflow" vert="horz" wrap="square" lIns="0" tIns="0" rIns="0" bIns="9144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6600" b="0" i="0" u="none" strike="noStrike" kern="0" cap="none" spc="0" normalizeH="0" baseline="0" noProof="0">
                  <a:ln>
                    <a:noFill/>
                  </a:ln>
                  <a:noFill/>
                  <a:effectLst/>
                  <a:uLnTx/>
                  <a:uFillTx/>
                  <a:latin typeface="Segoe UI Variable Display Semib" pitchFamily="2" charset="0"/>
                  <a:ea typeface="+mn-ea"/>
                  <a:cs typeface="+mn-cs"/>
                </a:endParaRPr>
              </a:p>
            </p:txBody>
          </p:sp>
          <p:sp>
            <p:nvSpPr>
              <p:cNvPr id="8" name="optimize">
                <a:extLst>
                  <a:ext uri="{FF2B5EF4-FFF2-40B4-BE49-F238E27FC236}">
                    <a16:creationId xmlns:a16="http://schemas.microsoft.com/office/drawing/2014/main" id="{2FE5F573-1AEB-924A-9B60-3A14C2DD9D06}"/>
                  </a:ext>
                </a:extLst>
              </p:cNvPr>
              <p:cNvSpPr/>
              <p:nvPr/>
            </p:nvSpPr>
            <p:spPr bwMode="auto">
              <a:xfrm>
                <a:off x="6452761" y="4303036"/>
                <a:ext cx="2158042" cy="61555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91F2C"/>
                    </a:solidFill>
                    <a:effectLst/>
                    <a:uLnTx/>
                    <a:uFillTx/>
                    <a:latin typeface="Segoe UI Variable display Semibold" pitchFamily="2" charset="0"/>
                    <a:ea typeface="+mn-ea"/>
                    <a:cs typeface="Segoe UI" panose="020B0502040204020203" pitchFamily="34" charset="0"/>
                  </a:rPr>
                  <a:t>Build </a:t>
                </a:r>
                <a:r>
                  <a:rPr kumimoji="0" lang="en-US" sz="2000" b="0" i="0" u="none" strike="noStrike" kern="0" cap="none" spc="0" normalizeH="0" baseline="0" noProof="0">
                    <a:ln>
                      <a:noFill/>
                    </a:ln>
                    <a:gradFill>
                      <a:gsLst>
                        <a:gs pos="0">
                          <a:srgbClr val="0078D4">
                            <a:lumMod val="50000"/>
                          </a:srgbClr>
                        </a:gs>
                        <a:gs pos="100000">
                          <a:srgbClr val="0078D4">
                            <a:lumMod val="60000"/>
                            <a:lumOff val="40000"/>
                          </a:srgbClr>
                        </a:gs>
                      </a:gsLst>
                      <a:lin ang="16200000" scaled="1"/>
                    </a:gradFill>
                    <a:effectLst/>
                    <a:uLnTx/>
                    <a:uFillTx/>
                    <a:latin typeface="Segoe UI Variable display Semibold" pitchFamily="2" charset="0"/>
                    <a:ea typeface="+mn-ea"/>
                    <a:cs typeface="Segoe UI" panose="020B0502040204020203" pitchFamily="34" charset="0"/>
                  </a:rPr>
                  <a:t>your own </a:t>
                </a:r>
                <a:r>
                  <a:rPr kumimoji="0" lang="en-US" sz="2000" b="0" i="0" u="none" strike="noStrike" kern="0" cap="none" spc="0" normalizeH="0" baseline="0" noProof="0">
                    <a:ln>
                      <a:noFill/>
                    </a:ln>
                    <a:solidFill>
                      <a:srgbClr val="091F2C"/>
                    </a:solidFill>
                    <a:effectLst/>
                    <a:uLnTx/>
                    <a:uFillTx/>
                    <a:latin typeface="Segoe UI Variable display Semibold" pitchFamily="2" charset="0"/>
                    <a:ea typeface="+mn-ea"/>
                    <a:cs typeface="Segoe UI" panose="020B0502040204020203" pitchFamily="34" charset="0"/>
                  </a:rPr>
                  <a:t>copilots</a:t>
                </a:r>
              </a:p>
            </p:txBody>
          </p:sp>
        </p:grpSp>
        <p:grpSp>
          <p:nvGrpSpPr>
            <p:cNvPr id="18" name="Graphic 248" descr="strong consistency">
              <a:extLst>
                <a:ext uri="{FF2B5EF4-FFF2-40B4-BE49-F238E27FC236}">
                  <a16:creationId xmlns:a16="http://schemas.microsoft.com/office/drawing/2014/main" id="{8B32AD56-E49C-FFD2-4445-46CB760FC8F0}"/>
                </a:ext>
              </a:extLst>
            </p:cNvPr>
            <p:cNvGrpSpPr/>
            <p:nvPr/>
          </p:nvGrpSpPr>
          <p:grpSpPr>
            <a:xfrm>
              <a:off x="5803233" y="3253672"/>
              <a:ext cx="585531" cy="578544"/>
              <a:chOff x="2560443" y="5712100"/>
              <a:chExt cx="503912" cy="503912"/>
            </a:xfrm>
            <a:gradFill flip="none" rotWithShape="1">
              <a:gsLst>
                <a:gs pos="100000">
                  <a:srgbClr val="FF99FF"/>
                </a:gs>
                <a:gs pos="0">
                  <a:schemeClr val="bg1">
                    <a:lumMod val="50000"/>
                    <a:lumOff val="50000"/>
                  </a:schemeClr>
                </a:gs>
              </a:gsLst>
              <a:lin ang="16200000" scaled="1"/>
              <a:tileRect/>
            </a:gradFill>
          </p:grpSpPr>
          <p:sp>
            <p:nvSpPr>
              <p:cNvPr id="19" name="Freeform: Shape 18">
                <a:extLst>
                  <a:ext uri="{FF2B5EF4-FFF2-40B4-BE49-F238E27FC236}">
                    <a16:creationId xmlns:a16="http://schemas.microsoft.com/office/drawing/2014/main" id="{BF2A1E9A-B707-3652-32BB-9F5C7CE7070D}"/>
                  </a:ext>
                </a:extLst>
              </p:cNvPr>
              <p:cNvSpPr/>
              <p:nvPr/>
            </p:nvSpPr>
            <p:spPr>
              <a:xfrm>
                <a:off x="2559161" y="5713644"/>
                <a:ext cx="498717" cy="498717"/>
              </a:xfrm>
              <a:custGeom>
                <a:avLst/>
                <a:gdLst>
                  <a:gd name="connsiteX0" fmla="*/ 251447 w 498717"/>
                  <a:gd name="connsiteY0" fmla="*/ 2089 h 498717"/>
                  <a:gd name="connsiteX1" fmla="*/ 36304 w 498717"/>
                  <a:gd name="connsiteY1" fmla="*/ 126509 h 498717"/>
                  <a:gd name="connsiteX2" fmla="*/ 36304 w 498717"/>
                  <a:gd name="connsiteY2" fmla="*/ 375349 h 498717"/>
                  <a:gd name="connsiteX3" fmla="*/ 251447 w 498717"/>
                  <a:gd name="connsiteY3" fmla="*/ 499769 h 498717"/>
                  <a:gd name="connsiteX4" fmla="*/ 499769 w 498717"/>
                  <a:gd name="connsiteY4" fmla="*/ 250929 h 498717"/>
                  <a:gd name="connsiteX5" fmla="*/ 251447 w 498717"/>
                  <a:gd name="connsiteY5" fmla="*/ 2089 h 498717"/>
                  <a:gd name="connsiteX6" fmla="*/ 251447 w 498717"/>
                  <a:gd name="connsiteY6" fmla="*/ 453111 h 498717"/>
                  <a:gd name="connsiteX7" fmla="*/ 251447 w 498717"/>
                  <a:gd name="connsiteY7" fmla="*/ 453111 h 498717"/>
                  <a:gd name="connsiteX8" fmla="*/ 48746 w 498717"/>
                  <a:gd name="connsiteY8" fmla="*/ 250929 h 498717"/>
                  <a:gd name="connsiteX9" fmla="*/ 250929 w 498717"/>
                  <a:gd name="connsiteY9" fmla="*/ 48746 h 498717"/>
                  <a:gd name="connsiteX10" fmla="*/ 251447 w 498717"/>
                  <a:gd name="connsiteY10" fmla="*/ 48746 h 498717"/>
                  <a:gd name="connsiteX11" fmla="*/ 453111 w 498717"/>
                  <a:gd name="connsiteY11" fmla="*/ 250929 h 498717"/>
                  <a:gd name="connsiteX12" fmla="*/ 251447 w 498717"/>
                  <a:gd name="connsiteY12" fmla="*/ 453111 h 49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8717" h="498717">
                    <a:moveTo>
                      <a:pt x="251447" y="2089"/>
                    </a:moveTo>
                    <a:cubicBezTo>
                      <a:pt x="160206" y="2089"/>
                      <a:pt x="81925" y="47191"/>
                      <a:pt x="36304" y="126509"/>
                    </a:cubicBezTo>
                    <a:cubicBezTo>
                      <a:pt x="-9316" y="205826"/>
                      <a:pt x="-9316" y="296031"/>
                      <a:pt x="36304" y="375349"/>
                    </a:cubicBezTo>
                    <a:cubicBezTo>
                      <a:pt x="81925" y="454667"/>
                      <a:pt x="160206" y="499769"/>
                      <a:pt x="251447" y="499769"/>
                    </a:cubicBezTo>
                    <a:cubicBezTo>
                      <a:pt x="388828" y="499769"/>
                      <a:pt x="499769" y="388309"/>
                      <a:pt x="499769" y="250929"/>
                    </a:cubicBezTo>
                    <a:cubicBezTo>
                      <a:pt x="499769" y="113548"/>
                      <a:pt x="388828" y="2089"/>
                      <a:pt x="251447" y="2089"/>
                    </a:cubicBezTo>
                    <a:close/>
                    <a:moveTo>
                      <a:pt x="251447" y="453111"/>
                    </a:moveTo>
                    <a:cubicBezTo>
                      <a:pt x="251447" y="453111"/>
                      <a:pt x="250929" y="453111"/>
                      <a:pt x="251447" y="453111"/>
                    </a:cubicBezTo>
                    <a:cubicBezTo>
                      <a:pt x="139469" y="453111"/>
                      <a:pt x="48746" y="362388"/>
                      <a:pt x="48746" y="250929"/>
                    </a:cubicBezTo>
                    <a:cubicBezTo>
                      <a:pt x="48746" y="139469"/>
                      <a:pt x="139469" y="48746"/>
                      <a:pt x="250929" y="48746"/>
                    </a:cubicBezTo>
                    <a:lnTo>
                      <a:pt x="251447" y="48746"/>
                    </a:lnTo>
                    <a:cubicBezTo>
                      <a:pt x="362907" y="48746"/>
                      <a:pt x="453111" y="139469"/>
                      <a:pt x="453111" y="250929"/>
                    </a:cubicBezTo>
                    <a:cubicBezTo>
                      <a:pt x="453111" y="362388"/>
                      <a:pt x="362907" y="453111"/>
                      <a:pt x="251447" y="453111"/>
                    </a:cubicBezTo>
                    <a:close/>
                  </a:path>
                </a:pathLst>
              </a:custGeom>
              <a:gradFill>
                <a:gsLst>
                  <a:gs pos="0">
                    <a:schemeClr val="accent3">
                      <a:lumMod val="50000"/>
                    </a:schemeClr>
                  </a:gs>
                  <a:gs pos="100000">
                    <a:schemeClr val="accent3">
                      <a:lumMod val="60000"/>
                      <a:lumOff val="40000"/>
                    </a:schemeClr>
                  </a:gs>
                </a:gsLst>
                <a:lin ang="18900000" scaled="1"/>
              </a:gra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00B0F0"/>
                      </a:gs>
                      <a:gs pos="100000">
                        <a:srgbClr val="FF99FF"/>
                      </a:gs>
                    </a:gsLst>
                    <a:lin ang="16200000" scaled="1"/>
                  </a:gradFill>
                  <a:effectLst/>
                  <a:uLnTx/>
                  <a:uFillTx/>
                  <a:latin typeface="Aptos" panose="02110004020202020204"/>
                  <a:ea typeface="+mn-ea"/>
                  <a:cs typeface="+mn-cs"/>
                </a:endParaRPr>
              </a:p>
            </p:txBody>
          </p:sp>
          <p:sp>
            <p:nvSpPr>
              <p:cNvPr id="20" name="Freeform: Shape 19">
                <a:extLst>
                  <a:ext uri="{FF2B5EF4-FFF2-40B4-BE49-F238E27FC236}">
                    <a16:creationId xmlns:a16="http://schemas.microsoft.com/office/drawing/2014/main" id="{62A9847C-44CA-3C74-750D-868750703665}"/>
                  </a:ext>
                </a:extLst>
              </p:cNvPr>
              <p:cNvSpPr/>
              <p:nvPr/>
            </p:nvSpPr>
            <p:spPr>
              <a:xfrm>
                <a:off x="2654547" y="5805915"/>
                <a:ext cx="311698" cy="311698"/>
              </a:xfrm>
              <a:custGeom>
                <a:avLst/>
                <a:gdLst>
                  <a:gd name="connsiteX0" fmla="*/ 311065 w 311698"/>
                  <a:gd name="connsiteY0" fmla="*/ 169538 h 311698"/>
                  <a:gd name="connsiteX1" fmla="*/ 311065 w 311698"/>
                  <a:gd name="connsiteY1" fmla="*/ 143098 h 311698"/>
                  <a:gd name="connsiteX2" fmla="*/ 290328 w 311698"/>
                  <a:gd name="connsiteY2" fmla="*/ 143098 h 311698"/>
                  <a:gd name="connsiteX3" fmla="*/ 259742 w 311698"/>
                  <a:gd name="connsiteY3" fmla="*/ 72075 h 311698"/>
                  <a:gd name="connsiteX4" fmla="*/ 275294 w 311698"/>
                  <a:gd name="connsiteY4" fmla="*/ 56523 h 311698"/>
                  <a:gd name="connsiteX5" fmla="*/ 256631 w 311698"/>
                  <a:gd name="connsiteY5" fmla="*/ 37860 h 311698"/>
                  <a:gd name="connsiteX6" fmla="*/ 240561 w 311698"/>
                  <a:gd name="connsiteY6" fmla="*/ 53930 h 311698"/>
                  <a:gd name="connsiteX7" fmla="*/ 169538 w 311698"/>
                  <a:gd name="connsiteY7" fmla="*/ 25936 h 311698"/>
                  <a:gd name="connsiteX8" fmla="*/ 169538 w 311698"/>
                  <a:gd name="connsiteY8" fmla="*/ 2089 h 311698"/>
                  <a:gd name="connsiteX9" fmla="*/ 143098 w 311698"/>
                  <a:gd name="connsiteY9" fmla="*/ 2089 h 311698"/>
                  <a:gd name="connsiteX10" fmla="*/ 143098 w 311698"/>
                  <a:gd name="connsiteY10" fmla="*/ 25936 h 311698"/>
                  <a:gd name="connsiteX11" fmla="*/ 73630 w 311698"/>
                  <a:gd name="connsiteY11" fmla="*/ 54967 h 311698"/>
                  <a:gd name="connsiteX12" fmla="*/ 56523 w 311698"/>
                  <a:gd name="connsiteY12" fmla="*/ 37860 h 311698"/>
                  <a:gd name="connsiteX13" fmla="*/ 37860 w 311698"/>
                  <a:gd name="connsiteY13" fmla="*/ 56523 h 311698"/>
                  <a:gd name="connsiteX14" fmla="*/ 54967 w 311698"/>
                  <a:gd name="connsiteY14" fmla="*/ 73112 h 311698"/>
                  <a:gd name="connsiteX15" fmla="*/ 25417 w 311698"/>
                  <a:gd name="connsiteY15" fmla="*/ 143098 h 311698"/>
                  <a:gd name="connsiteX16" fmla="*/ 2089 w 311698"/>
                  <a:gd name="connsiteY16" fmla="*/ 143098 h 311698"/>
                  <a:gd name="connsiteX17" fmla="*/ 2089 w 311698"/>
                  <a:gd name="connsiteY17" fmla="*/ 169538 h 311698"/>
                  <a:gd name="connsiteX18" fmla="*/ 24899 w 311698"/>
                  <a:gd name="connsiteY18" fmla="*/ 169538 h 311698"/>
                  <a:gd name="connsiteX19" fmla="*/ 53412 w 311698"/>
                  <a:gd name="connsiteY19" fmla="*/ 241079 h 311698"/>
                  <a:gd name="connsiteX20" fmla="*/ 38378 w 311698"/>
                  <a:gd name="connsiteY20" fmla="*/ 256113 h 311698"/>
                  <a:gd name="connsiteX21" fmla="*/ 57041 w 311698"/>
                  <a:gd name="connsiteY21" fmla="*/ 274776 h 311698"/>
                  <a:gd name="connsiteX22" fmla="*/ 71556 w 311698"/>
                  <a:gd name="connsiteY22" fmla="*/ 259742 h 311698"/>
                  <a:gd name="connsiteX23" fmla="*/ 143616 w 311698"/>
                  <a:gd name="connsiteY23" fmla="*/ 290847 h 311698"/>
                  <a:gd name="connsiteX24" fmla="*/ 143616 w 311698"/>
                  <a:gd name="connsiteY24" fmla="*/ 310547 h 311698"/>
                  <a:gd name="connsiteX25" fmla="*/ 170056 w 311698"/>
                  <a:gd name="connsiteY25" fmla="*/ 310547 h 311698"/>
                  <a:gd name="connsiteX26" fmla="*/ 170056 w 311698"/>
                  <a:gd name="connsiteY26" fmla="*/ 290847 h 311698"/>
                  <a:gd name="connsiteX27" fmla="*/ 243152 w 311698"/>
                  <a:gd name="connsiteY27" fmla="*/ 260779 h 311698"/>
                  <a:gd name="connsiteX28" fmla="*/ 257150 w 311698"/>
                  <a:gd name="connsiteY28" fmla="*/ 274258 h 311698"/>
                  <a:gd name="connsiteX29" fmla="*/ 275813 w 311698"/>
                  <a:gd name="connsiteY29" fmla="*/ 255595 h 311698"/>
                  <a:gd name="connsiteX30" fmla="*/ 261815 w 311698"/>
                  <a:gd name="connsiteY30" fmla="*/ 242116 h 311698"/>
                  <a:gd name="connsiteX31" fmla="*/ 291365 w 311698"/>
                  <a:gd name="connsiteY31" fmla="*/ 169019 h 311698"/>
                  <a:gd name="connsiteX32" fmla="*/ 311065 w 311698"/>
                  <a:gd name="connsiteY32" fmla="*/ 169538 h 311698"/>
                  <a:gd name="connsiteX33" fmla="*/ 158132 w 311698"/>
                  <a:gd name="connsiteY33" fmla="*/ 250929 h 311698"/>
                  <a:gd name="connsiteX34" fmla="*/ 64817 w 311698"/>
                  <a:gd name="connsiteY34" fmla="*/ 157614 h 311698"/>
                  <a:gd name="connsiteX35" fmla="*/ 158132 w 311698"/>
                  <a:gd name="connsiteY35" fmla="*/ 64299 h 311698"/>
                  <a:gd name="connsiteX36" fmla="*/ 251447 w 311698"/>
                  <a:gd name="connsiteY36" fmla="*/ 157614 h 311698"/>
                  <a:gd name="connsiteX37" fmla="*/ 158132 w 311698"/>
                  <a:gd name="connsiteY37" fmla="*/ 250929 h 311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1698" h="311698">
                    <a:moveTo>
                      <a:pt x="311065" y="169538"/>
                    </a:moveTo>
                    <a:lnTo>
                      <a:pt x="311065" y="143098"/>
                    </a:lnTo>
                    <a:lnTo>
                      <a:pt x="290328" y="143098"/>
                    </a:lnTo>
                    <a:cubicBezTo>
                      <a:pt x="287218" y="116141"/>
                      <a:pt x="276331" y="91775"/>
                      <a:pt x="259742" y="72075"/>
                    </a:cubicBezTo>
                    <a:lnTo>
                      <a:pt x="275294" y="56523"/>
                    </a:lnTo>
                    <a:lnTo>
                      <a:pt x="256631" y="37860"/>
                    </a:lnTo>
                    <a:lnTo>
                      <a:pt x="240561" y="53930"/>
                    </a:lnTo>
                    <a:cubicBezTo>
                      <a:pt x="220861" y="38378"/>
                      <a:pt x="196495" y="28010"/>
                      <a:pt x="169538" y="25936"/>
                    </a:cubicBezTo>
                    <a:lnTo>
                      <a:pt x="169538" y="2089"/>
                    </a:lnTo>
                    <a:lnTo>
                      <a:pt x="143098" y="2089"/>
                    </a:lnTo>
                    <a:lnTo>
                      <a:pt x="143098" y="25936"/>
                    </a:lnTo>
                    <a:cubicBezTo>
                      <a:pt x="116659" y="28528"/>
                      <a:pt x="92812" y="39415"/>
                      <a:pt x="73630" y="54967"/>
                    </a:cubicBezTo>
                    <a:lnTo>
                      <a:pt x="56523" y="37860"/>
                    </a:lnTo>
                    <a:lnTo>
                      <a:pt x="37860" y="56523"/>
                    </a:lnTo>
                    <a:lnTo>
                      <a:pt x="54967" y="73112"/>
                    </a:lnTo>
                    <a:cubicBezTo>
                      <a:pt x="38896" y="92294"/>
                      <a:pt x="28010" y="116659"/>
                      <a:pt x="25417" y="143098"/>
                    </a:cubicBezTo>
                    <a:lnTo>
                      <a:pt x="2089" y="143098"/>
                    </a:lnTo>
                    <a:lnTo>
                      <a:pt x="2089" y="169538"/>
                    </a:lnTo>
                    <a:lnTo>
                      <a:pt x="24899" y="169538"/>
                    </a:lnTo>
                    <a:cubicBezTo>
                      <a:pt x="26973" y="196495"/>
                      <a:pt x="37341" y="221379"/>
                      <a:pt x="53412" y="241079"/>
                    </a:cubicBezTo>
                    <a:lnTo>
                      <a:pt x="38378" y="256113"/>
                    </a:lnTo>
                    <a:lnTo>
                      <a:pt x="57041" y="274776"/>
                    </a:lnTo>
                    <a:lnTo>
                      <a:pt x="71556" y="259742"/>
                    </a:lnTo>
                    <a:cubicBezTo>
                      <a:pt x="91256" y="276850"/>
                      <a:pt x="116141" y="287737"/>
                      <a:pt x="143616" y="290847"/>
                    </a:cubicBezTo>
                    <a:lnTo>
                      <a:pt x="143616" y="310547"/>
                    </a:lnTo>
                    <a:lnTo>
                      <a:pt x="170056" y="310547"/>
                    </a:lnTo>
                    <a:lnTo>
                      <a:pt x="170056" y="290847"/>
                    </a:lnTo>
                    <a:cubicBezTo>
                      <a:pt x="197532" y="288255"/>
                      <a:pt x="222934" y="277368"/>
                      <a:pt x="243152" y="260779"/>
                    </a:cubicBezTo>
                    <a:lnTo>
                      <a:pt x="257150" y="274258"/>
                    </a:lnTo>
                    <a:lnTo>
                      <a:pt x="275813" y="255595"/>
                    </a:lnTo>
                    <a:lnTo>
                      <a:pt x="261815" y="242116"/>
                    </a:lnTo>
                    <a:cubicBezTo>
                      <a:pt x="278405" y="221898"/>
                      <a:pt x="288773" y="196495"/>
                      <a:pt x="291365" y="169019"/>
                    </a:cubicBezTo>
                    <a:lnTo>
                      <a:pt x="311065" y="169538"/>
                    </a:lnTo>
                    <a:close/>
                    <a:moveTo>
                      <a:pt x="158132" y="250929"/>
                    </a:moveTo>
                    <a:cubicBezTo>
                      <a:pt x="106809" y="250929"/>
                      <a:pt x="64817" y="208937"/>
                      <a:pt x="64817" y="157614"/>
                    </a:cubicBezTo>
                    <a:cubicBezTo>
                      <a:pt x="64817" y="106291"/>
                      <a:pt x="106809" y="64299"/>
                      <a:pt x="158132" y="64299"/>
                    </a:cubicBezTo>
                    <a:cubicBezTo>
                      <a:pt x="209455" y="64299"/>
                      <a:pt x="251447" y="106291"/>
                      <a:pt x="251447" y="157614"/>
                    </a:cubicBezTo>
                    <a:cubicBezTo>
                      <a:pt x="251447" y="208937"/>
                      <a:pt x="209455" y="250929"/>
                      <a:pt x="158132" y="250929"/>
                    </a:cubicBezTo>
                    <a:close/>
                  </a:path>
                </a:pathLst>
              </a:custGeom>
              <a:gradFill>
                <a:gsLst>
                  <a:gs pos="0">
                    <a:schemeClr val="accent3">
                      <a:lumMod val="50000"/>
                    </a:schemeClr>
                  </a:gs>
                  <a:gs pos="100000">
                    <a:schemeClr val="accent3">
                      <a:lumMod val="60000"/>
                      <a:lumOff val="40000"/>
                    </a:schemeClr>
                  </a:gs>
                </a:gsLst>
                <a:lin ang="18900000" scaled="1"/>
              </a:gra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00B0F0"/>
                      </a:gs>
                      <a:gs pos="100000">
                        <a:srgbClr val="FF99FF"/>
                      </a:gs>
                    </a:gsLst>
                    <a:lin ang="16200000" scaled="1"/>
                  </a:gradFill>
                  <a:effectLst/>
                  <a:uLnTx/>
                  <a:uFillTx/>
                  <a:latin typeface="Aptos" panose="02110004020202020204"/>
                  <a:ea typeface="+mn-ea"/>
                  <a:cs typeface="+mn-cs"/>
                </a:endParaRPr>
              </a:p>
            </p:txBody>
          </p:sp>
        </p:grpSp>
      </p:grpSp>
      <p:grpSp>
        <p:nvGrpSpPr>
          <p:cNvPr id="32" name="Group 31">
            <a:extLst>
              <a:ext uri="{FF2B5EF4-FFF2-40B4-BE49-F238E27FC236}">
                <a16:creationId xmlns:a16="http://schemas.microsoft.com/office/drawing/2014/main" id="{87F3CF96-904E-AE2E-0455-B6DB21E44266}"/>
              </a:ext>
            </a:extLst>
          </p:cNvPr>
          <p:cNvGrpSpPr/>
          <p:nvPr/>
        </p:nvGrpSpPr>
        <p:grpSpPr>
          <a:xfrm>
            <a:off x="7928133" y="2785515"/>
            <a:ext cx="2768415" cy="2567379"/>
            <a:chOff x="7928133" y="2785515"/>
            <a:chExt cx="2768415" cy="2567379"/>
          </a:xfrm>
        </p:grpSpPr>
        <p:grpSp>
          <p:nvGrpSpPr>
            <p:cNvPr id="3" name="Group 2">
              <a:extLst>
                <a:ext uri="{FF2B5EF4-FFF2-40B4-BE49-F238E27FC236}">
                  <a16:creationId xmlns:a16="http://schemas.microsoft.com/office/drawing/2014/main" id="{89107373-FD06-90D4-930E-E2DB6A4AFEA7}"/>
                </a:ext>
                <a:ext uri="{C183D7F6-B498-43B3-948B-1728B52AA6E4}">
                  <adec:decorative xmlns:adec="http://schemas.microsoft.com/office/drawing/2017/decorative" val="1"/>
                </a:ext>
              </a:extLst>
            </p:cNvPr>
            <p:cNvGrpSpPr/>
            <p:nvPr/>
          </p:nvGrpSpPr>
          <p:grpSpPr>
            <a:xfrm>
              <a:off x="7928133" y="2785515"/>
              <a:ext cx="2768415" cy="2567379"/>
              <a:chOff x="9032668" y="3001415"/>
              <a:chExt cx="2768415" cy="2567379"/>
            </a:xfrm>
            <a:solidFill>
              <a:schemeClr val="bg1">
                <a:alpha val="85000"/>
              </a:schemeClr>
            </a:solidFill>
          </p:grpSpPr>
          <p:sp>
            <p:nvSpPr>
              <p:cNvPr id="4" name="Rectangle: Rounded Corners 3">
                <a:extLst>
                  <a:ext uri="{FF2B5EF4-FFF2-40B4-BE49-F238E27FC236}">
                    <a16:creationId xmlns:a16="http://schemas.microsoft.com/office/drawing/2014/main" id="{E1EA4994-14EE-5716-B43E-78CC1D5AD1DF}"/>
                  </a:ext>
                  <a:ext uri="{C183D7F6-B498-43B3-948B-1728B52AA6E4}">
                    <adec:decorative xmlns:adec="http://schemas.microsoft.com/office/drawing/2017/decorative" val="1"/>
                  </a:ext>
                </a:extLst>
              </p:cNvPr>
              <p:cNvSpPr/>
              <p:nvPr/>
            </p:nvSpPr>
            <p:spPr bwMode="auto">
              <a:xfrm>
                <a:off x="9032668" y="3001415"/>
                <a:ext cx="2768415" cy="2567379"/>
              </a:xfrm>
              <a:prstGeom prst="roundRect">
                <a:avLst>
                  <a:gd name="adj" fmla="val 2547"/>
                </a:avLst>
              </a:prstGeom>
              <a:solidFill>
                <a:schemeClr val="bg1"/>
              </a:solidFill>
              <a:ln w="19050" cap="rnd">
                <a:gradFill flip="none" rotWithShape="1">
                  <a:gsLst>
                    <a:gs pos="0">
                      <a:schemeClr val="accent3">
                        <a:lumMod val="50000"/>
                      </a:schemeClr>
                    </a:gs>
                    <a:gs pos="100000">
                      <a:schemeClr val="accent3">
                        <a:lumMod val="60000"/>
                        <a:lumOff val="40000"/>
                      </a:schemeClr>
                    </a:gs>
                  </a:gsLst>
                  <a:lin ang="18900000" scaled="1"/>
                  <a:tileRect/>
                </a:gradFill>
                <a:prstDash val="solid"/>
                <a:round/>
              </a:ln>
              <a:effectLst>
                <a:outerShdw blurRad="63500" dist="127000" dir="2700000" algn="tl" rotWithShape="0">
                  <a:prstClr val="black">
                    <a:alpha val="50000"/>
                  </a:prstClr>
                </a:outerShdw>
              </a:effectLst>
            </p:spPr>
            <p:txBody>
              <a:bodyPr rot="0" spcFirstLastPara="0" vertOverflow="overflow" horzOverflow="overflow" vert="horz" wrap="square" lIns="0" tIns="0" rIns="0" bIns="9144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6600" b="0" i="0" u="none" strike="noStrike" kern="0" cap="none" spc="0" normalizeH="0" baseline="0" noProof="0">
                  <a:ln>
                    <a:noFill/>
                  </a:ln>
                  <a:noFill/>
                  <a:effectLst/>
                  <a:uLnTx/>
                  <a:uFillTx/>
                  <a:latin typeface="Segoe UI Variable Display Semib" pitchFamily="2" charset="0"/>
                  <a:ea typeface="+mn-ea"/>
                  <a:cs typeface="+mn-cs"/>
                </a:endParaRPr>
              </a:p>
            </p:txBody>
          </p:sp>
          <p:sp>
            <p:nvSpPr>
              <p:cNvPr id="5" name="empower">
                <a:extLst>
                  <a:ext uri="{FF2B5EF4-FFF2-40B4-BE49-F238E27FC236}">
                    <a16:creationId xmlns:a16="http://schemas.microsoft.com/office/drawing/2014/main" id="{51A315B8-451D-64F7-5C03-645E11BA20CB}"/>
                  </a:ext>
                </a:extLst>
              </p:cNvPr>
              <p:cNvSpPr/>
              <p:nvPr/>
            </p:nvSpPr>
            <p:spPr bwMode="auto">
              <a:xfrm>
                <a:off x="9271880" y="4303036"/>
                <a:ext cx="2289991" cy="61555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0078D4">
                            <a:lumMod val="50000"/>
                          </a:srgbClr>
                        </a:gs>
                        <a:gs pos="100000">
                          <a:srgbClr val="0078D4">
                            <a:lumMod val="60000"/>
                            <a:lumOff val="40000"/>
                          </a:srgbClr>
                        </a:gs>
                      </a:gsLst>
                      <a:lin ang="16200000" scaled="1"/>
                    </a:gradFill>
                    <a:effectLst/>
                    <a:uLnTx/>
                    <a:uFillTx/>
                    <a:latin typeface="Segoe UI Variable display Semibold" pitchFamily="2" charset="0"/>
                    <a:ea typeface="+mn-ea"/>
                    <a:cs typeface="Segoe UI" panose="020B0502040204020203" pitchFamily="34" charset="0"/>
                  </a:rPr>
                  <a:t>Partner </a:t>
                </a:r>
                <a:r>
                  <a:rPr kumimoji="0" lang="en-US" sz="2000" b="0" i="0" u="none" strike="noStrike" kern="0" cap="none" spc="0" normalizeH="0" baseline="0" noProof="0">
                    <a:ln>
                      <a:noFill/>
                    </a:ln>
                    <a:solidFill>
                      <a:srgbClr val="091F2C"/>
                    </a:solidFill>
                    <a:effectLst/>
                    <a:uLnTx/>
                    <a:uFillTx/>
                    <a:latin typeface="Segoe UI Variable display Semibold" pitchFamily="2" charset="0"/>
                    <a:ea typeface="+mn-ea"/>
                    <a:cs typeface="Segoe UI" panose="020B0502040204020203" pitchFamily="34" charset="0"/>
                  </a:rPr>
                  <a:t>with Microsoft partners</a:t>
                </a:r>
              </a:p>
            </p:txBody>
          </p:sp>
        </p:grpSp>
        <p:grpSp>
          <p:nvGrpSpPr>
            <p:cNvPr id="21" name="Graphic 40" descr="community">
              <a:extLst>
                <a:ext uri="{FF2B5EF4-FFF2-40B4-BE49-F238E27FC236}">
                  <a16:creationId xmlns:a16="http://schemas.microsoft.com/office/drawing/2014/main" id="{8F7A444C-9EAA-0355-BD38-CA50D8D1C9CB}"/>
                </a:ext>
              </a:extLst>
            </p:cNvPr>
            <p:cNvGrpSpPr/>
            <p:nvPr/>
          </p:nvGrpSpPr>
          <p:grpSpPr>
            <a:xfrm>
              <a:off x="9022586" y="3243983"/>
              <a:ext cx="579507" cy="596541"/>
              <a:chOff x="3519486" y="3905250"/>
              <a:chExt cx="490540" cy="490538"/>
            </a:xfrm>
            <a:gradFill flip="none" rotWithShape="1">
              <a:gsLst>
                <a:gs pos="100000">
                  <a:srgbClr val="FF99FF"/>
                </a:gs>
                <a:gs pos="0">
                  <a:schemeClr val="bg1">
                    <a:lumMod val="50000"/>
                    <a:lumOff val="50000"/>
                  </a:schemeClr>
                </a:gs>
              </a:gsLst>
              <a:lin ang="16200000" scaled="1"/>
              <a:tileRect/>
            </a:gradFill>
          </p:grpSpPr>
          <p:sp>
            <p:nvSpPr>
              <p:cNvPr id="22" name="Freeform: Shape 21">
                <a:extLst>
                  <a:ext uri="{FF2B5EF4-FFF2-40B4-BE49-F238E27FC236}">
                    <a16:creationId xmlns:a16="http://schemas.microsoft.com/office/drawing/2014/main" id="{C5D78004-E734-C5BF-4928-6C46C4FC5376}"/>
                  </a:ext>
                </a:extLst>
              </p:cNvPr>
              <p:cNvSpPr/>
              <p:nvPr/>
            </p:nvSpPr>
            <p:spPr>
              <a:xfrm>
                <a:off x="3826642"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gradFill>
                <a:gsLst>
                  <a:gs pos="0">
                    <a:schemeClr val="accent3">
                      <a:lumMod val="50000"/>
                    </a:schemeClr>
                  </a:gs>
                  <a:gs pos="100000">
                    <a:schemeClr val="accent3">
                      <a:lumMod val="60000"/>
                      <a:lumOff val="40000"/>
                    </a:schemeClr>
                  </a:gs>
                </a:gsLst>
                <a:lin ang="18900000" scaled="1"/>
              </a:gra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00B0F0"/>
                      </a:gs>
                      <a:gs pos="100000">
                        <a:srgbClr val="FF99FF"/>
                      </a:gs>
                    </a:gsLst>
                    <a:lin ang="16200000" scaled="1"/>
                  </a:gradFill>
                  <a:effectLst/>
                  <a:uLnTx/>
                  <a:uFillTx/>
                  <a:latin typeface="Aptos" panose="02110004020202020204"/>
                  <a:ea typeface="+mn-ea"/>
                  <a:cs typeface="+mn-cs"/>
                </a:endParaRPr>
              </a:p>
            </p:txBody>
          </p:sp>
          <p:sp>
            <p:nvSpPr>
              <p:cNvPr id="23" name="Freeform: Shape 22">
                <a:extLst>
                  <a:ext uri="{FF2B5EF4-FFF2-40B4-BE49-F238E27FC236}">
                    <a16:creationId xmlns:a16="http://schemas.microsoft.com/office/drawing/2014/main" id="{E48A3850-4366-F445-0C8D-6AA2313082A6}"/>
                  </a:ext>
                </a:extLst>
              </p:cNvPr>
              <p:cNvSpPr/>
              <p:nvPr/>
            </p:nvSpPr>
            <p:spPr>
              <a:xfrm>
                <a:off x="3866270"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gradFill>
                <a:gsLst>
                  <a:gs pos="0">
                    <a:schemeClr val="accent3">
                      <a:lumMod val="50000"/>
                    </a:schemeClr>
                  </a:gs>
                  <a:gs pos="100000">
                    <a:schemeClr val="accent3">
                      <a:lumMod val="60000"/>
                      <a:lumOff val="40000"/>
                    </a:schemeClr>
                  </a:gs>
                </a:gsLst>
                <a:lin ang="18900000" scaled="1"/>
              </a:gra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00B0F0"/>
                      </a:gs>
                      <a:gs pos="100000">
                        <a:srgbClr val="FF99FF"/>
                      </a:gs>
                    </a:gsLst>
                    <a:lin ang="16200000" scaled="1"/>
                  </a:gradFill>
                  <a:effectLst/>
                  <a:uLnTx/>
                  <a:uFillTx/>
                  <a:latin typeface="Aptos" panose="02110004020202020204"/>
                  <a:ea typeface="+mn-ea"/>
                  <a:cs typeface="+mn-cs"/>
                </a:endParaRPr>
              </a:p>
            </p:txBody>
          </p:sp>
          <p:sp>
            <p:nvSpPr>
              <p:cNvPr id="24" name="Freeform: Shape 23">
                <a:extLst>
                  <a:ext uri="{FF2B5EF4-FFF2-40B4-BE49-F238E27FC236}">
                    <a16:creationId xmlns:a16="http://schemas.microsoft.com/office/drawing/2014/main" id="{EDA290FD-F7AA-8EE4-B3BB-4B1830E033BD}"/>
                  </a:ext>
                </a:extLst>
              </p:cNvPr>
              <p:cNvSpPr/>
              <p:nvPr/>
            </p:nvSpPr>
            <p:spPr>
              <a:xfrm>
                <a:off x="3673220" y="4051749"/>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gradFill>
                <a:gsLst>
                  <a:gs pos="0">
                    <a:schemeClr val="accent3">
                      <a:lumMod val="50000"/>
                    </a:schemeClr>
                  </a:gs>
                  <a:gs pos="100000">
                    <a:schemeClr val="accent3">
                      <a:lumMod val="60000"/>
                      <a:lumOff val="40000"/>
                    </a:schemeClr>
                  </a:gs>
                </a:gsLst>
                <a:lin ang="18900000" scaled="1"/>
              </a:gra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00B0F0"/>
                      </a:gs>
                      <a:gs pos="100000">
                        <a:srgbClr val="FF99FF"/>
                      </a:gs>
                    </a:gsLst>
                    <a:lin ang="16200000" scaled="1"/>
                  </a:gradFill>
                  <a:effectLst/>
                  <a:uLnTx/>
                  <a:uFillTx/>
                  <a:latin typeface="Aptos" panose="02110004020202020204"/>
                  <a:ea typeface="+mn-ea"/>
                  <a:cs typeface="+mn-cs"/>
                </a:endParaRPr>
              </a:p>
            </p:txBody>
          </p:sp>
          <p:sp>
            <p:nvSpPr>
              <p:cNvPr id="25" name="Freeform: Shape 24">
                <a:extLst>
                  <a:ext uri="{FF2B5EF4-FFF2-40B4-BE49-F238E27FC236}">
                    <a16:creationId xmlns:a16="http://schemas.microsoft.com/office/drawing/2014/main" id="{AF623A42-C108-F321-B816-6C23C3353CF6}"/>
                  </a:ext>
                </a:extLst>
              </p:cNvPr>
              <p:cNvSpPr/>
              <p:nvPr/>
            </p:nvSpPr>
            <p:spPr>
              <a:xfrm>
                <a:off x="3712857" y="3926981"/>
                <a:ext cx="101142" cy="101142"/>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gradFill>
                <a:gsLst>
                  <a:gs pos="0">
                    <a:schemeClr val="accent3">
                      <a:lumMod val="50000"/>
                    </a:schemeClr>
                  </a:gs>
                  <a:gs pos="100000">
                    <a:schemeClr val="accent3">
                      <a:lumMod val="60000"/>
                      <a:lumOff val="40000"/>
                    </a:schemeClr>
                  </a:gs>
                </a:gsLst>
                <a:lin ang="18900000" scaled="1"/>
              </a:gra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00B0F0"/>
                      </a:gs>
                      <a:gs pos="100000">
                        <a:srgbClr val="FF99FF"/>
                      </a:gs>
                    </a:gsLst>
                    <a:lin ang="16200000" scaled="1"/>
                  </a:gradFill>
                  <a:effectLst/>
                  <a:uLnTx/>
                  <a:uFillTx/>
                  <a:latin typeface="Aptos" panose="02110004020202020204"/>
                  <a:ea typeface="+mn-ea"/>
                  <a:cs typeface="+mn-cs"/>
                </a:endParaRPr>
              </a:p>
            </p:txBody>
          </p:sp>
          <p:sp>
            <p:nvSpPr>
              <p:cNvPr id="26" name="Freeform: Shape 25">
                <a:extLst>
                  <a:ext uri="{FF2B5EF4-FFF2-40B4-BE49-F238E27FC236}">
                    <a16:creationId xmlns:a16="http://schemas.microsoft.com/office/drawing/2014/main" id="{9307076F-A8BB-3564-A040-17706907CA4D}"/>
                  </a:ext>
                </a:extLst>
              </p:cNvPr>
              <p:cNvSpPr/>
              <p:nvPr/>
            </p:nvSpPr>
            <p:spPr>
              <a:xfrm>
                <a:off x="3673220" y="428350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gradFill>
                <a:gsLst>
                  <a:gs pos="0">
                    <a:schemeClr val="accent3">
                      <a:lumMod val="50000"/>
                    </a:schemeClr>
                  </a:gs>
                  <a:gs pos="100000">
                    <a:schemeClr val="accent3">
                      <a:lumMod val="60000"/>
                      <a:lumOff val="40000"/>
                    </a:schemeClr>
                  </a:gs>
                </a:gsLst>
                <a:lin ang="18900000" scaled="1"/>
              </a:gra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00B0F0"/>
                      </a:gs>
                      <a:gs pos="100000">
                        <a:srgbClr val="FF99FF"/>
                      </a:gs>
                    </a:gsLst>
                    <a:lin ang="16200000" scaled="1"/>
                  </a:gradFill>
                  <a:effectLst/>
                  <a:uLnTx/>
                  <a:uFillTx/>
                  <a:latin typeface="Aptos" panose="02110004020202020204"/>
                  <a:ea typeface="+mn-ea"/>
                  <a:cs typeface="+mn-cs"/>
                </a:endParaRPr>
              </a:p>
            </p:txBody>
          </p:sp>
          <p:sp>
            <p:nvSpPr>
              <p:cNvPr id="27" name="Freeform: Shape 26">
                <a:extLst>
                  <a:ext uri="{FF2B5EF4-FFF2-40B4-BE49-F238E27FC236}">
                    <a16:creationId xmlns:a16="http://schemas.microsoft.com/office/drawing/2014/main" id="{DFF3F9C3-4029-0A96-FF7B-45B5A89C8569}"/>
                  </a:ext>
                </a:extLst>
              </p:cNvPr>
              <p:cNvSpPr/>
              <p:nvPr/>
            </p:nvSpPr>
            <p:spPr>
              <a:xfrm>
                <a:off x="3712857" y="4158777"/>
                <a:ext cx="101142" cy="101142"/>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gradFill>
                <a:gsLst>
                  <a:gs pos="0">
                    <a:schemeClr val="accent3">
                      <a:lumMod val="50000"/>
                    </a:schemeClr>
                  </a:gs>
                  <a:gs pos="100000">
                    <a:schemeClr val="accent3">
                      <a:lumMod val="60000"/>
                      <a:lumOff val="40000"/>
                    </a:schemeClr>
                  </a:gs>
                </a:gsLst>
                <a:lin ang="18900000" scaled="1"/>
              </a:gra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00B0F0"/>
                      </a:gs>
                      <a:gs pos="100000">
                        <a:srgbClr val="FF99FF"/>
                      </a:gs>
                    </a:gsLst>
                    <a:lin ang="16200000" scaled="1"/>
                  </a:gradFill>
                  <a:effectLst/>
                  <a:uLnTx/>
                  <a:uFillTx/>
                  <a:latin typeface="Aptos" panose="02110004020202020204"/>
                  <a:ea typeface="+mn-ea"/>
                  <a:cs typeface="+mn-cs"/>
                </a:endParaRPr>
              </a:p>
            </p:txBody>
          </p:sp>
          <p:sp>
            <p:nvSpPr>
              <p:cNvPr id="28" name="Freeform: Shape 27">
                <a:extLst>
                  <a:ext uri="{FF2B5EF4-FFF2-40B4-BE49-F238E27FC236}">
                    <a16:creationId xmlns:a16="http://schemas.microsoft.com/office/drawing/2014/main" id="{49998F2C-92D1-776A-1996-0350E38FACB0}"/>
                  </a:ext>
                </a:extLst>
              </p:cNvPr>
              <p:cNvSpPr/>
              <p:nvPr/>
            </p:nvSpPr>
            <p:spPr>
              <a:xfrm>
                <a:off x="3520657"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gradFill>
                <a:gsLst>
                  <a:gs pos="0">
                    <a:schemeClr val="accent3">
                      <a:lumMod val="50000"/>
                    </a:schemeClr>
                  </a:gs>
                  <a:gs pos="100000">
                    <a:schemeClr val="accent3">
                      <a:lumMod val="60000"/>
                      <a:lumOff val="40000"/>
                    </a:schemeClr>
                  </a:gs>
                </a:gsLst>
                <a:lin ang="18900000" scaled="1"/>
              </a:gra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00B0F0"/>
                      </a:gs>
                      <a:gs pos="100000">
                        <a:srgbClr val="FF99FF"/>
                      </a:gs>
                    </a:gsLst>
                    <a:lin ang="16200000" scaled="1"/>
                  </a:gradFill>
                  <a:effectLst/>
                  <a:uLnTx/>
                  <a:uFillTx/>
                  <a:latin typeface="Aptos" panose="02110004020202020204"/>
                  <a:ea typeface="+mn-ea"/>
                  <a:cs typeface="+mn-cs"/>
                </a:endParaRPr>
              </a:p>
            </p:txBody>
          </p:sp>
          <p:sp>
            <p:nvSpPr>
              <p:cNvPr id="29" name="Freeform: Shape 28">
                <a:extLst>
                  <a:ext uri="{FF2B5EF4-FFF2-40B4-BE49-F238E27FC236}">
                    <a16:creationId xmlns:a16="http://schemas.microsoft.com/office/drawing/2014/main" id="{46C9D05C-221C-3D26-0699-97A9B6658796}"/>
                  </a:ext>
                </a:extLst>
              </p:cNvPr>
              <p:cNvSpPr/>
              <p:nvPr/>
            </p:nvSpPr>
            <p:spPr>
              <a:xfrm>
                <a:off x="3560295"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gradFill>
                <a:gsLst>
                  <a:gs pos="0">
                    <a:schemeClr val="accent3">
                      <a:lumMod val="50000"/>
                    </a:schemeClr>
                  </a:gs>
                  <a:gs pos="100000">
                    <a:schemeClr val="accent3">
                      <a:lumMod val="60000"/>
                      <a:lumOff val="40000"/>
                    </a:schemeClr>
                  </a:gs>
                </a:gsLst>
                <a:lin ang="18900000" scaled="1"/>
              </a:gra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00B0F0"/>
                      </a:gs>
                      <a:gs pos="100000">
                        <a:srgbClr val="FF99FF"/>
                      </a:gs>
                    </a:gsLst>
                    <a:lin ang="16200000" scaled="1"/>
                  </a:gradFill>
                  <a:effectLst/>
                  <a:uLnTx/>
                  <a:uFillTx/>
                  <a:latin typeface="Aptos" panose="02110004020202020204"/>
                  <a:ea typeface="+mn-ea"/>
                  <a:cs typeface="+mn-cs"/>
                </a:endParaRPr>
              </a:p>
            </p:txBody>
          </p:sp>
        </p:grpSp>
      </p:grpSp>
    </p:spTree>
    <p:extLst>
      <p:ext uri="{BB962C8B-B14F-4D97-AF65-F5344CB8AC3E}">
        <p14:creationId xmlns:p14="http://schemas.microsoft.com/office/powerpoint/2010/main" val="1673366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42" presetClass="path" presetSubtype="0" decel="100000" fill="hold" nodeType="withEffect">
                                  <p:stCondLst>
                                    <p:cond delay="100"/>
                                  </p:stCondLst>
                                  <p:childTnLst>
                                    <p:animMotion origin="layout" path="M 0 2.59259E-6 L 0 0.03541 " pathEditMode="relative" rAng="0" ptsTypes="AA">
                                      <p:cBhvr>
                                        <p:cTn id="9" dur="700" spd="-100000" fill="hold"/>
                                        <p:tgtEl>
                                          <p:spTgt spid="30"/>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42" presetClass="path" presetSubtype="0" decel="100000" fill="hold" nodeType="withEffect">
                                  <p:stCondLst>
                                    <p:cond delay="100"/>
                                  </p:stCondLst>
                                  <p:childTnLst>
                                    <p:animMotion origin="layout" path="M 0 2.59259E-6 L 0 0.03541 " pathEditMode="relative" rAng="0" ptsTypes="AA">
                                      <p:cBhvr>
                                        <p:cTn id="14" dur="700" spd="-100000" fill="hold"/>
                                        <p:tgtEl>
                                          <p:spTgt spid="31"/>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par>
                                <p:cTn id="18" presetID="42" presetClass="path" presetSubtype="0" decel="100000" fill="hold" nodeType="withEffect">
                                  <p:stCondLst>
                                    <p:cond delay="100"/>
                                  </p:stCondLst>
                                  <p:childTnLst>
                                    <p:animMotion origin="layout" path="M 0 2.59259E-6 L 0 0.03541 " pathEditMode="relative" rAng="0" ptsTypes="AA">
                                      <p:cBhvr>
                                        <p:cTn id="19" dur="700" spd="-100000" fill="hold"/>
                                        <p:tgtEl>
                                          <p:spTgt spid="3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AC7B9-009A-BE46-6159-2621BECC8CBA}"/>
              </a:ext>
            </a:extLst>
          </p:cNvPr>
          <p:cNvSpPr>
            <a:spLocks noGrp="1"/>
          </p:cNvSpPr>
          <p:nvPr>
            <p:ph type="title" idx="4294967295"/>
          </p:nvPr>
        </p:nvSpPr>
        <p:spPr>
          <a:xfrm>
            <a:off x="1828800" y="998912"/>
            <a:ext cx="8534398" cy="67710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7940" marR="0" lvl="0" indent="0" algn="ctr" defTabSz="914073" rtl="0" eaLnBrk="1" fontAlgn="base" latinLnBrk="0" hangingPunct="1">
              <a:lnSpc>
                <a:spcPct val="100000"/>
              </a:lnSpc>
              <a:spcBef>
                <a:spcPct val="0"/>
              </a:spcBef>
              <a:spcAft>
                <a:spcPct val="0"/>
              </a:spcAft>
              <a:buClrTx/>
              <a:buSzTx/>
              <a:buFontTx/>
              <a:buNone/>
              <a:tabLst/>
              <a:defRPr/>
            </a:pPr>
            <a:r>
              <a:rPr kumimoji="0" lang="en-US" sz="4400" b="1" i="0" u="none" strike="noStrike" kern="1200" cap="none" spc="0" normalizeH="0" baseline="0" noProof="0">
                <a:ln w="3175">
                  <a:noFill/>
                </a:ln>
                <a:effectLst/>
                <a:uLnTx/>
                <a:uFillTx/>
                <a:latin typeface="Segoe UI Semibold"/>
                <a:ea typeface="+mn-ea"/>
                <a:cs typeface="Segoe UI Semibold"/>
              </a:rPr>
              <a:t>Build your own copilots</a:t>
            </a:r>
            <a:endParaRPr kumimoji="0" lang="en-US" sz="4400" b="1" i="0" u="none" strike="noStrike" kern="1200" cap="none" spc="0" normalizeH="0" baseline="0" noProof="0">
              <a:ln>
                <a:noFill/>
              </a:ln>
              <a:effectLst/>
              <a:uLnTx/>
              <a:uFillTx/>
              <a:latin typeface="Segoe UI Semibold"/>
              <a:ea typeface="+mn-ea"/>
              <a:cs typeface="Segoe UI Semibold"/>
            </a:endParaRPr>
          </a:p>
        </p:txBody>
      </p:sp>
      <p:sp>
        <p:nvSpPr>
          <p:cNvPr id="8" name="Grey rectangle holding picture and title of presenter Erin Rifkin">
            <a:extLst>
              <a:ext uri="{FF2B5EF4-FFF2-40B4-BE49-F238E27FC236}">
                <a16:creationId xmlns:a16="http://schemas.microsoft.com/office/drawing/2014/main" id="{85871679-8491-9467-5D34-CFDE8817497C}"/>
              </a:ext>
              <a:ext uri="{C183D7F6-B498-43B3-948B-1728B52AA6E4}">
                <adec:decorative xmlns:adec="http://schemas.microsoft.com/office/drawing/2017/decorative" val="1"/>
              </a:ext>
            </a:extLst>
          </p:cNvPr>
          <p:cNvSpPr>
            <a:spLocks/>
          </p:cNvSpPr>
          <p:nvPr/>
        </p:nvSpPr>
        <p:spPr>
          <a:xfrm>
            <a:off x="584994" y="2213012"/>
            <a:ext cx="11054681" cy="3113135"/>
          </a:xfrm>
          <a:prstGeom prst="roundRect">
            <a:avLst>
              <a:gd name="adj" fmla="val 3526"/>
            </a:avLst>
          </a:prstGeom>
          <a:noFill/>
          <a:ln w="9525">
            <a:solidFill>
              <a:srgbClr val="657076"/>
            </a:solidFill>
            <a:headEnd type="none" w="med" len="med"/>
            <a:tailEnd type="none" w="med" len="med"/>
          </a:ln>
          <a:effectLst>
            <a:outerShdw blurRad="127000" dist="127000" dir="6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Semibold"/>
              <a:ea typeface="+mn-ea"/>
              <a:cs typeface="Segoe UI" pitchFamily="34" charset="0"/>
              <a:sym typeface="Segoe UI"/>
            </a:endParaRPr>
          </a:p>
        </p:txBody>
      </p:sp>
      <p:sp>
        <p:nvSpPr>
          <p:cNvPr id="9" name="Grey oval containing warning">
            <a:extLst>
              <a:ext uri="{FF2B5EF4-FFF2-40B4-BE49-F238E27FC236}">
                <a16:creationId xmlns:a16="http://schemas.microsoft.com/office/drawing/2014/main" id="{A372EF67-0CE4-3E8C-8067-91585C4D0147}"/>
              </a:ext>
              <a:ext uri="{C183D7F6-B498-43B3-948B-1728B52AA6E4}">
                <adec:decorative xmlns:adec="http://schemas.microsoft.com/office/drawing/2017/decorative" val="1"/>
              </a:ext>
            </a:extLst>
          </p:cNvPr>
          <p:cNvSpPr/>
          <p:nvPr/>
        </p:nvSpPr>
        <p:spPr>
          <a:xfrm>
            <a:off x="4449882" y="5288439"/>
            <a:ext cx="3292235" cy="91440"/>
          </a:xfrm>
          <a:prstGeom prst="roundRect">
            <a:avLst>
              <a:gd name="adj" fmla="val 50000"/>
            </a:avLst>
          </a:prstGeom>
          <a:gradFill flip="none" rotWithShape="1">
            <a:gsLst>
              <a:gs pos="100000">
                <a:schemeClr val="accent3">
                  <a:lumMod val="60000"/>
                  <a:lumOff val="40000"/>
                </a:schemeClr>
              </a:gs>
              <a:gs pos="0">
                <a:schemeClr val="accent3">
                  <a:lumMod val="50000"/>
                </a:schemeClr>
              </a:gs>
            </a:gsLst>
            <a:lin ang="0" scaled="1"/>
            <a:tileRect/>
          </a:gradFill>
          <a:ln w="9525" cap="flat" cmpd="sng" algn="ctr">
            <a:noFill/>
            <a:prstDash val="solid"/>
            <a:headEnd type="none" w="med" len="med"/>
            <a:tailEnd type="none" w="med" len="med"/>
          </a:ln>
          <a:effectLst>
            <a:outerShdw blurRad="63500" dist="127000" dir="2700000" algn="tl" rotWithShape="0">
              <a:srgbClr val="000000">
                <a:alpha val="50000"/>
              </a:srgb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800" b="1" i="0" u="none" strike="noStrike" kern="0" cap="none" spc="0" normalizeH="0" baseline="0" noProof="0">
              <a:ln w="3175">
                <a:noFill/>
              </a:ln>
              <a:solidFill>
                <a:srgbClr val="FFFFFF"/>
              </a:solidFill>
              <a:effectLst/>
              <a:uLnTx/>
              <a:uFillTx/>
              <a:latin typeface="Segoe UI Semibold"/>
              <a:ea typeface="+mn-ea"/>
              <a:cs typeface="Segoe UI" pitchFamily="34" charset="0"/>
              <a:sym typeface="Segoe UI Semilight"/>
            </a:endParaRPr>
          </a:p>
        </p:txBody>
      </p:sp>
      <p:sp>
        <p:nvSpPr>
          <p:cNvPr id="16" name="Rectangle: Rounded Corners 15">
            <a:extLst>
              <a:ext uri="{FF2B5EF4-FFF2-40B4-BE49-F238E27FC236}">
                <a16:creationId xmlns:a16="http://schemas.microsoft.com/office/drawing/2014/main" id="{118A9FC7-1ED2-ACD1-D917-7F3EA1BB61FF}"/>
              </a:ext>
              <a:ext uri="{C183D7F6-B498-43B3-948B-1728B52AA6E4}">
                <adec:decorative xmlns:adec="http://schemas.microsoft.com/office/drawing/2017/decorative" val="1"/>
              </a:ext>
            </a:extLst>
          </p:cNvPr>
          <p:cNvSpPr/>
          <p:nvPr/>
        </p:nvSpPr>
        <p:spPr bwMode="auto">
          <a:xfrm>
            <a:off x="993991" y="2767927"/>
            <a:ext cx="2218710" cy="2003301"/>
          </a:xfrm>
          <a:prstGeom prst="roundRect">
            <a:avLst>
              <a:gd name="adj" fmla="val 2547"/>
            </a:avLst>
          </a:prstGeom>
          <a:solidFill>
            <a:schemeClr val="bg1"/>
          </a:solidFill>
          <a:ln w="19050" cap="rnd">
            <a:gradFill flip="none" rotWithShape="1">
              <a:gsLst>
                <a:gs pos="0">
                  <a:schemeClr val="accent3">
                    <a:lumMod val="50000"/>
                  </a:schemeClr>
                </a:gs>
                <a:gs pos="100000">
                  <a:schemeClr val="accent3">
                    <a:lumMod val="60000"/>
                    <a:lumOff val="40000"/>
                  </a:schemeClr>
                </a:gs>
              </a:gsLst>
              <a:lin ang="18900000" scaled="1"/>
              <a:tileRect/>
            </a:gradFill>
            <a:prstDash val="solid"/>
            <a:round/>
          </a:ln>
          <a:effectLst>
            <a:outerShdw blurRad="63500" dist="127000" dir="2700000" algn="tl" rotWithShape="0">
              <a:prstClr val="black">
                <a:alpha val="50000"/>
              </a:prstClr>
            </a:outerShdw>
          </a:effectLst>
        </p:spPr>
        <p:txBody>
          <a:bodyPr rot="0" spcFirstLastPara="0" vertOverflow="overflow" horzOverflow="overflow" vert="horz" wrap="square" lIns="0" tIns="0" rIns="0" bIns="9144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6600" b="0" i="0" u="none" strike="noStrike" kern="0" cap="none" spc="0" normalizeH="0" baseline="0" noProof="0">
              <a:ln>
                <a:noFill/>
              </a:ln>
              <a:noFill/>
              <a:effectLst/>
              <a:uLnTx/>
              <a:uFillTx/>
              <a:latin typeface="Segoe UI Variable Display Semib" pitchFamily="2" charset="0"/>
              <a:ea typeface="+mn-ea"/>
              <a:cs typeface="+mn-cs"/>
            </a:endParaRPr>
          </a:p>
        </p:txBody>
      </p:sp>
      <p:sp>
        <p:nvSpPr>
          <p:cNvPr id="18" name="Rectangle: Rounded Corners 17">
            <a:extLst>
              <a:ext uri="{FF2B5EF4-FFF2-40B4-BE49-F238E27FC236}">
                <a16:creationId xmlns:a16="http://schemas.microsoft.com/office/drawing/2014/main" id="{42AEEBA8-98DC-0D8B-E823-AD6B2EB900AB}"/>
              </a:ext>
              <a:ext uri="{C183D7F6-B498-43B3-948B-1728B52AA6E4}">
                <adec:decorative xmlns:adec="http://schemas.microsoft.com/office/drawing/2017/decorative" val="1"/>
              </a:ext>
            </a:extLst>
          </p:cNvPr>
          <p:cNvSpPr/>
          <p:nvPr/>
        </p:nvSpPr>
        <p:spPr bwMode="auto">
          <a:xfrm>
            <a:off x="3655761" y="2767927"/>
            <a:ext cx="2218710" cy="2003301"/>
          </a:xfrm>
          <a:prstGeom prst="roundRect">
            <a:avLst>
              <a:gd name="adj" fmla="val 2547"/>
            </a:avLst>
          </a:prstGeom>
          <a:solidFill>
            <a:schemeClr val="bg1"/>
          </a:solidFill>
          <a:ln w="19050" cap="rnd">
            <a:gradFill flip="none" rotWithShape="1">
              <a:gsLst>
                <a:gs pos="0">
                  <a:schemeClr val="accent3">
                    <a:lumMod val="50000"/>
                  </a:schemeClr>
                </a:gs>
                <a:gs pos="100000">
                  <a:schemeClr val="accent3">
                    <a:lumMod val="60000"/>
                    <a:lumOff val="40000"/>
                  </a:schemeClr>
                </a:gs>
              </a:gsLst>
              <a:lin ang="18900000" scaled="1"/>
              <a:tileRect/>
            </a:gradFill>
            <a:prstDash val="solid"/>
            <a:round/>
          </a:ln>
          <a:effectLst>
            <a:outerShdw blurRad="63500" dist="127000" dir="2700000" algn="tl" rotWithShape="0">
              <a:prstClr val="black">
                <a:alpha val="50000"/>
              </a:prstClr>
            </a:outerShdw>
          </a:effectLst>
        </p:spPr>
        <p:txBody>
          <a:bodyPr rot="0" spcFirstLastPara="0" vertOverflow="overflow" horzOverflow="overflow" vert="horz" wrap="square" lIns="0" tIns="0" rIns="0" bIns="9144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6600" b="0" i="0" u="none" strike="noStrike" kern="0" cap="none" spc="0" normalizeH="0" baseline="0" noProof="0">
              <a:ln>
                <a:noFill/>
              </a:ln>
              <a:noFill/>
              <a:effectLst/>
              <a:uLnTx/>
              <a:uFillTx/>
              <a:latin typeface="Segoe UI Variable Display Semib" pitchFamily="2" charset="0"/>
              <a:ea typeface="+mn-ea"/>
              <a:cs typeface="+mn-cs"/>
            </a:endParaRPr>
          </a:p>
        </p:txBody>
      </p:sp>
      <p:sp>
        <p:nvSpPr>
          <p:cNvPr id="19" name="Rectangle: Rounded Corners 18">
            <a:extLst>
              <a:ext uri="{FF2B5EF4-FFF2-40B4-BE49-F238E27FC236}">
                <a16:creationId xmlns:a16="http://schemas.microsoft.com/office/drawing/2014/main" id="{9325D914-F0A5-B819-4032-B512BBC6F698}"/>
              </a:ext>
              <a:ext uri="{C183D7F6-B498-43B3-948B-1728B52AA6E4}">
                <adec:decorative xmlns:adec="http://schemas.microsoft.com/office/drawing/2017/decorative" val="1"/>
              </a:ext>
            </a:extLst>
          </p:cNvPr>
          <p:cNvSpPr/>
          <p:nvPr/>
        </p:nvSpPr>
        <p:spPr bwMode="auto">
          <a:xfrm>
            <a:off x="6317531" y="2767927"/>
            <a:ext cx="2218710" cy="2003301"/>
          </a:xfrm>
          <a:prstGeom prst="roundRect">
            <a:avLst>
              <a:gd name="adj" fmla="val 2547"/>
            </a:avLst>
          </a:prstGeom>
          <a:solidFill>
            <a:schemeClr val="bg1"/>
          </a:solidFill>
          <a:ln w="19050" cap="rnd">
            <a:gradFill flip="none" rotWithShape="1">
              <a:gsLst>
                <a:gs pos="0">
                  <a:schemeClr val="accent3">
                    <a:lumMod val="50000"/>
                  </a:schemeClr>
                </a:gs>
                <a:gs pos="100000">
                  <a:schemeClr val="accent3">
                    <a:lumMod val="60000"/>
                    <a:lumOff val="40000"/>
                  </a:schemeClr>
                </a:gs>
              </a:gsLst>
              <a:lin ang="18900000" scaled="1"/>
              <a:tileRect/>
            </a:gradFill>
            <a:prstDash val="solid"/>
            <a:round/>
          </a:ln>
          <a:effectLst>
            <a:outerShdw blurRad="63500" dist="127000" dir="2700000" algn="tl" rotWithShape="0">
              <a:prstClr val="black">
                <a:alpha val="50000"/>
              </a:prstClr>
            </a:outerShdw>
          </a:effectLst>
        </p:spPr>
        <p:txBody>
          <a:bodyPr rot="0" spcFirstLastPara="0" vertOverflow="overflow" horzOverflow="overflow" vert="horz" wrap="square" lIns="0" tIns="0" rIns="0" bIns="9144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6600" b="0" i="0" u="none" strike="noStrike" kern="0" cap="none" spc="0" normalizeH="0" baseline="0" noProof="0">
              <a:ln>
                <a:noFill/>
              </a:ln>
              <a:noFill/>
              <a:effectLst/>
              <a:uLnTx/>
              <a:uFillTx/>
              <a:latin typeface="Segoe UI Variable Display Semib" pitchFamily="2" charset="0"/>
              <a:ea typeface="+mn-ea"/>
              <a:cs typeface="+mn-cs"/>
            </a:endParaRPr>
          </a:p>
        </p:txBody>
      </p:sp>
      <p:sp>
        <p:nvSpPr>
          <p:cNvPr id="20" name="Rectangle: Rounded Corners 19">
            <a:extLst>
              <a:ext uri="{FF2B5EF4-FFF2-40B4-BE49-F238E27FC236}">
                <a16:creationId xmlns:a16="http://schemas.microsoft.com/office/drawing/2014/main" id="{F9869B1C-213B-A945-119C-CA47FA15A63E}"/>
              </a:ext>
              <a:ext uri="{C183D7F6-B498-43B3-948B-1728B52AA6E4}">
                <adec:decorative xmlns:adec="http://schemas.microsoft.com/office/drawing/2017/decorative" val="1"/>
              </a:ext>
            </a:extLst>
          </p:cNvPr>
          <p:cNvSpPr/>
          <p:nvPr/>
        </p:nvSpPr>
        <p:spPr bwMode="auto">
          <a:xfrm>
            <a:off x="8978603" y="2767927"/>
            <a:ext cx="2218710" cy="2003301"/>
          </a:xfrm>
          <a:prstGeom prst="roundRect">
            <a:avLst>
              <a:gd name="adj" fmla="val 2547"/>
            </a:avLst>
          </a:prstGeom>
          <a:solidFill>
            <a:schemeClr val="bg1"/>
          </a:solidFill>
          <a:ln w="19050" cap="rnd">
            <a:gradFill flip="none" rotWithShape="1">
              <a:gsLst>
                <a:gs pos="0">
                  <a:schemeClr val="accent3">
                    <a:lumMod val="50000"/>
                  </a:schemeClr>
                </a:gs>
                <a:gs pos="100000">
                  <a:schemeClr val="accent3">
                    <a:lumMod val="60000"/>
                    <a:lumOff val="40000"/>
                  </a:schemeClr>
                </a:gs>
              </a:gsLst>
              <a:lin ang="18900000" scaled="1"/>
              <a:tileRect/>
            </a:gradFill>
            <a:prstDash val="solid"/>
            <a:round/>
          </a:ln>
          <a:effectLst>
            <a:outerShdw blurRad="63500" dist="127000" dir="2700000" algn="tl" rotWithShape="0">
              <a:prstClr val="black">
                <a:alpha val="50000"/>
              </a:prstClr>
            </a:outerShdw>
          </a:effectLst>
        </p:spPr>
        <p:txBody>
          <a:bodyPr rot="0" spcFirstLastPara="0" vertOverflow="overflow" horzOverflow="overflow" vert="horz" wrap="square" lIns="0" tIns="0" rIns="0" bIns="9144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6600" b="0" i="0" u="none" strike="noStrike" kern="0" cap="none" spc="0" normalizeH="0" baseline="0" noProof="0">
              <a:ln>
                <a:noFill/>
              </a:ln>
              <a:noFill/>
              <a:effectLst/>
              <a:uLnTx/>
              <a:uFillTx/>
              <a:latin typeface="Segoe UI Variable Display Semib" pitchFamily="2" charset="0"/>
              <a:ea typeface="+mn-ea"/>
              <a:cs typeface="+mn-cs"/>
            </a:endParaRPr>
          </a:p>
        </p:txBody>
      </p:sp>
      <p:sp>
        <p:nvSpPr>
          <p:cNvPr id="21" name="engage">
            <a:extLst>
              <a:ext uri="{FF2B5EF4-FFF2-40B4-BE49-F238E27FC236}">
                <a16:creationId xmlns:a16="http://schemas.microsoft.com/office/drawing/2014/main" id="{C26DC115-9DCB-160C-2F0E-04E73BA19625}"/>
              </a:ext>
            </a:extLst>
          </p:cNvPr>
          <p:cNvSpPr/>
          <p:nvPr/>
        </p:nvSpPr>
        <p:spPr bwMode="auto">
          <a:xfrm>
            <a:off x="1261340" y="3492578"/>
            <a:ext cx="1689528" cy="553998"/>
          </a:xfrm>
          <a:prstGeom prst="rect">
            <a:avLst/>
          </a:prstGeom>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91F2C"/>
                </a:solidFill>
                <a:effectLst/>
                <a:uLnTx/>
                <a:uFillTx/>
                <a:latin typeface="Segoe UI Variable display Semibold" pitchFamily="2" charset="0"/>
                <a:ea typeface="+mn-ea"/>
                <a:cs typeface="Segoe UI" panose="020B0502040204020203" pitchFamily="34" charset="0"/>
              </a:rPr>
              <a:t>Chat with your data</a:t>
            </a:r>
          </a:p>
        </p:txBody>
      </p:sp>
      <p:sp>
        <p:nvSpPr>
          <p:cNvPr id="22" name="engage">
            <a:extLst>
              <a:ext uri="{FF2B5EF4-FFF2-40B4-BE49-F238E27FC236}">
                <a16:creationId xmlns:a16="http://schemas.microsoft.com/office/drawing/2014/main" id="{61550B77-27B4-C403-7C07-08887C430EBC}"/>
              </a:ext>
            </a:extLst>
          </p:cNvPr>
          <p:cNvSpPr/>
          <p:nvPr/>
        </p:nvSpPr>
        <p:spPr bwMode="auto">
          <a:xfrm>
            <a:off x="3922412" y="3492578"/>
            <a:ext cx="1689528" cy="553998"/>
          </a:xfrm>
          <a:prstGeom prst="rect">
            <a:avLst/>
          </a:prstGeom>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91F2C"/>
                </a:solidFill>
                <a:effectLst/>
                <a:uLnTx/>
                <a:uFillTx/>
                <a:latin typeface="Segoe UI Variable display Semibold" pitchFamily="2" charset="0"/>
                <a:ea typeface="+mn-ea"/>
                <a:cs typeface="Segoe UI" panose="020B0502040204020203" pitchFamily="34" charset="0"/>
              </a:rPr>
              <a:t>Intelligent analytics</a:t>
            </a:r>
          </a:p>
        </p:txBody>
      </p:sp>
      <p:sp>
        <p:nvSpPr>
          <p:cNvPr id="23" name="engage">
            <a:extLst>
              <a:ext uri="{FF2B5EF4-FFF2-40B4-BE49-F238E27FC236}">
                <a16:creationId xmlns:a16="http://schemas.microsoft.com/office/drawing/2014/main" id="{B4042693-A3A4-14FA-61CF-B2FF7E16D2ED}"/>
              </a:ext>
            </a:extLst>
          </p:cNvPr>
          <p:cNvSpPr/>
          <p:nvPr/>
        </p:nvSpPr>
        <p:spPr bwMode="auto">
          <a:xfrm>
            <a:off x="6584182" y="3492578"/>
            <a:ext cx="1689528" cy="553998"/>
          </a:xfrm>
          <a:prstGeom prst="rect">
            <a:avLst/>
          </a:prstGeom>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91F2C"/>
                </a:solidFill>
                <a:effectLst/>
                <a:uLnTx/>
                <a:uFillTx/>
                <a:latin typeface="Segoe UI Variable display Semibold" pitchFamily="2" charset="0"/>
                <a:ea typeface="+mn-ea"/>
                <a:cs typeface="Segoe UI" panose="020B0502040204020203" pitchFamily="34" charset="0"/>
              </a:rPr>
              <a:t>Content generation</a:t>
            </a:r>
          </a:p>
        </p:txBody>
      </p:sp>
      <p:sp>
        <p:nvSpPr>
          <p:cNvPr id="24" name="engage">
            <a:extLst>
              <a:ext uri="{FF2B5EF4-FFF2-40B4-BE49-F238E27FC236}">
                <a16:creationId xmlns:a16="http://schemas.microsoft.com/office/drawing/2014/main" id="{18D54B32-CC4B-1E8F-D404-E0C351D6CCC5}"/>
              </a:ext>
            </a:extLst>
          </p:cNvPr>
          <p:cNvSpPr/>
          <p:nvPr/>
        </p:nvSpPr>
        <p:spPr bwMode="auto">
          <a:xfrm>
            <a:off x="9240437" y="3492578"/>
            <a:ext cx="1689528" cy="553998"/>
          </a:xfrm>
          <a:prstGeom prst="rect">
            <a:avLst/>
          </a:prstGeom>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91F2C"/>
                </a:solidFill>
                <a:effectLst/>
                <a:uLnTx/>
                <a:uFillTx/>
                <a:latin typeface="Segoe UI Variable display Semibold" pitchFamily="2" charset="0"/>
                <a:ea typeface="+mn-ea"/>
                <a:cs typeface="Segoe UI" panose="020B0502040204020203" pitchFamily="34" charset="0"/>
              </a:rPr>
              <a:t>End user-facing copilots</a:t>
            </a:r>
          </a:p>
        </p:txBody>
      </p:sp>
      <p:sp>
        <p:nvSpPr>
          <p:cNvPr id="4" name="TextBox 3" descr="New">
            <a:extLst>
              <a:ext uri="{FF2B5EF4-FFF2-40B4-BE49-F238E27FC236}">
                <a16:creationId xmlns:a16="http://schemas.microsoft.com/office/drawing/2014/main" id="{A68D5B18-ECD0-0A9E-55AB-14D784AAF716}"/>
              </a:ext>
            </a:extLst>
          </p:cNvPr>
          <p:cNvSpPr txBox="1"/>
          <p:nvPr/>
        </p:nvSpPr>
        <p:spPr>
          <a:xfrm>
            <a:off x="4541430" y="2048480"/>
            <a:ext cx="3109139" cy="329065"/>
          </a:xfrm>
          <a:prstGeom prst="roundRect">
            <a:avLst>
              <a:gd name="adj" fmla="val 50000"/>
            </a:avLst>
          </a:prstGeom>
          <a:gradFill flip="none" rotWithShape="1">
            <a:gsLst>
              <a:gs pos="100000">
                <a:schemeClr val="accent3">
                  <a:lumMod val="60000"/>
                  <a:lumOff val="40000"/>
                </a:schemeClr>
              </a:gs>
              <a:gs pos="0">
                <a:schemeClr val="accent3">
                  <a:lumMod val="50000"/>
                </a:schemeClr>
              </a:gs>
            </a:gsLst>
            <a:lin ang="0" scaled="1"/>
            <a:tileRect/>
          </a:gradFill>
          <a:ln w="9525" cap="flat" cmpd="sng" algn="ctr">
            <a:noFill/>
            <a:prstDash val="solid"/>
            <a:headEnd type="none" w="med" len="med"/>
            <a:tailEnd type="none" w="med" len="med"/>
          </a:ln>
          <a:effectLst>
            <a:outerShdw blurRad="63500" dist="127000" dir="2700000" algn="tl" rotWithShape="0">
              <a:srgbClr val="000000">
                <a:alpha val="50000"/>
              </a:srgb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algn="ctr" fontAlgn="base">
              <a:lnSpc>
                <a:spcPct val="90000"/>
              </a:lnSpc>
              <a:spcBef>
                <a:spcPct val="0"/>
              </a:spcBef>
              <a:spcAft>
                <a:spcPct val="0"/>
              </a:spcAft>
              <a:defRPr sz="1600" b="1">
                <a:ln w="3175">
                  <a:noFill/>
                </a:ln>
                <a:gradFill>
                  <a:gsLst>
                    <a:gs pos="77528">
                      <a:srgbClr val="000000"/>
                    </a:gs>
                    <a:gs pos="53933">
                      <a:srgbClr val="000000"/>
                    </a:gs>
                  </a:gsLst>
                  <a:path path="circle">
                    <a:fillToRect l="100000" b="100000"/>
                  </a:path>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GB" sz="1800" b="1" i="0" u="none" strike="noStrike" kern="0" cap="none" spc="0" normalizeH="0" baseline="0" noProof="0">
                <a:ln w="3175">
                  <a:noFill/>
                </a:ln>
                <a:solidFill>
                  <a:srgbClr val="FFFFFF"/>
                </a:solidFill>
                <a:effectLst/>
                <a:uLnTx/>
                <a:uFillTx/>
                <a:latin typeface="Segoe UI Semibold"/>
                <a:ea typeface="+mn-ea"/>
                <a:cs typeface="Segoe UI" pitchFamily="34" charset="0"/>
              </a:rPr>
              <a:t>Top capabilities</a:t>
            </a:r>
            <a:endParaRPr kumimoji="0" lang="en-US" sz="1800" b="1" i="0" u="none" strike="noStrike" kern="0" cap="none" spc="0" normalizeH="0" baseline="0" noProof="0">
              <a:ln w="3175">
                <a:noFill/>
              </a:ln>
              <a:solidFill>
                <a:srgbClr val="FFFF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68802467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0 2.59259E-6 L 0 0.03541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42" presetClass="path" presetSubtype="0" decel="100000" fill="hold" grpId="1" nodeType="withEffect">
                                  <p:stCondLst>
                                    <p:cond delay="0"/>
                                  </p:stCondLst>
                                  <p:childTnLst>
                                    <p:animMotion origin="layout" path="M 0 4.81481E-6 L 0 0.01967 " pathEditMode="relative" rAng="0" ptsTypes="AA">
                                      <p:cBhvr>
                                        <p:cTn id="20" dur="500" spd="-100000" fill="hold"/>
                                        <p:tgtEl>
                                          <p:spTgt spid="4"/>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9" grpId="0" animBg="1"/>
      <p:bldP spid="4" grpId="0" animBg="1"/>
      <p:bldP spid="4"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AE34B388-0793-5C06-5BC0-9A286C1847D4}"/>
              </a:ext>
            </a:extLst>
          </p:cNvPr>
          <p:cNvSpPr>
            <a:spLocks noGrp="1"/>
          </p:cNvSpPr>
          <p:nvPr>
            <p:ph type="title" idx="4294967295"/>
          </p:nvPr>
        </p:nvSpPr>
        <p:spPr>
          <a:xfrm>
            <a:off x="587375" y="565150"/>
            <a:ext cx="11017250" cy="615950"/>
          </a:xfrm>
        </p:spPr>
        <p:txBody>
          <a:bodyPr>
            <a:normAutofit fontScale="90000"/>
          </a:bodyPr>
          <a:lstStyle/>
          <a:p>
            <a:pPr algn="ctr"/>
            <a:r>
              <a:rPr lang="en-US" sz="4000"/>
              <a:t>Microsoft’s </a:t>
            </a:r>
            <a:r>
              <a:rPr lang="en-US" sz="4000">
                <a:gradFill>
                  <a:gsLst>
                    <a:gs pos="100000">
                      <a:schemeClr val="accent3">
                        <a:lumMod val="60000"/>
                        <a:lumOff val="40000"/>
                      </a:schemeClr>
                    </a:gs>
                    <a:gs pos="0">
                      <a:schemeClr val="accent3">
                        <a:lumMod val="50000"/>
                      </a:schemeClr>
                    </a:gs>
                  </a:gsLst>
                  <a:lin ang="16200000" scaled="0"/>
                </a:gradFill>
                <a:latin typeface="Segoe UI Semibold"/>
                <a:ea typeface="+mj-lt"/>
                <a:cs typeface="Segoe UI Semibold"/>
              </a:rPr>
              <a:t>Responsible AI</a:t>
            </a:r>
            <a:r>
              <a:rPr lang="en-US" sz="4000">
                <a:gradFill flip="none" rotWithShape="1">
                  <a:gsLst>
                    <a:gs pos="100000">
                      <a:schemeClr val="accent3">
                        <a:lumMod val="60000"/>
                        <a:lumOff val="40000"/>
                      </a:schemeClr>
                    </a:gs>
                    <a:gs pos="0">
                      <a:schemeClr val="accent3">
                        <a:lumMod val="50000"/>
                      </a:schemeClr>
                    </a:gs>
                  </a:gsLst>
                  <a:lin ang="16200000" scaled="0"/>
                  <a:tileRect/>
                </a:gradFill>
                <a:latin typeface="Segoe UI Semibold"/>
                <a:ea typeface="+mj-lt"/>
                <a:cs typeface="Segoe UI Semibold"/>
              </a:rPr>
              <a:t> </a:t>
            </a:r>
            <a:r>
              <a:rPr lang="en-US" sz="4000"/>
              <a:t>principles</a:t>
            </a:r>
          </a:p>
        </p:txBody>
      </p:sp>
      <p:sp>
        <p:nvSpPr>
          <p:cNvPr id="2" name="Rectangle: Rounded Corners 1">
            <a:extLst>
              <a:ext uri="{FF2B5EF4-FFF2-40B4-BE49-F238E27FC236}">
                <a16:creationId xmlns:a16="http://schemas.microsoft.com/office/drawing/2014/main" id="{1D1906C6-EFAB-1AFC-73C2-B0478B9B2F32}"/>
              </a:ext>
              <a:ext uri="{C183D7F6-B498-43B3-948B-1728B52AA6E4}">
                <adec:decorative xmlns:adec="http://schemas.microsoft.com/office/drawing/2017/decorative" val="1"/>
              </a:ext>
            </a:extLst>
          </p:cNvPr>
          <p:cNvSpPr>
            <a:spLocks/>
          </p:cNvSpPr>
          <p:nvPr/>
        </p:nvSpPr>
        <p:spPr bwMode="auto">
          <a:xfrm>
            <a:off x="588354" y="1536974"/>
            <a:ext cx="11023075" cy="4628042"/>
          </a:xfrm>
          <a:prstGeom prst="roundRect">
            <a:avLst>
              <a:gd name="adj" fmla="val 1980"/>
            </a:avLst>
          </a:prstGeom>
          <a:noFill/>
          <a:ln w="952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nvGrpSpPr>
          <p:cNvPr id="3" name="Group 2" descr="Fairness with an icon of a scale">
            <a:extLst>
              <a:ext uri="{FF2B5EF4-FFF2-40B4-BE49-F238E27FC236}">
                <a16:creationId xmlns:a16="http://schemas.microsoft.com/office/drawing/2014/main" id="{A2739AA2-AD0E-D6EE-71B4-8A9E8600BE31}"/>
              </a:ext>
            </a:extLst>
          </p:cNvPr>
          <p:cNvGrpSpPr/>
          <p:nvPr/>
        </p:nvGrpSpPr>
        <p:grpSpPr>
          <a:xfrm>
            <a:off x="767660" y="1728194"/>
            <a:ext cx="2523191" cy="1520101"/>
            <a:chOff x="782953" y="1762573"/>
            <a:chExt cx="2573458" cy="1550384"/>
          </a:xfrm>
        </p:grpSpPr>
        <p:sp>
          <p:nvSpPr>
            <p:cNvPr id="4" name="Rectangle: Rounded Corners 3">
              <a:extLst>
                <a:ext uri="{FF2B5EF4-FFF2-40B4-BE49-F238E27FC236}">
                  <a16:creationId xmlns:a16="http://schemas.microsoft.com/office/drawing/2014/main" id="{34AD4DEA-E495-880A-8925-AC561871DB4B}"/>
                </a:ext>
                <a:ext uri="{C183D7F6-B498-43B3-948B-1728B52AA6E4}">
                  <adec:decorative xmlns:adec="http://schemas.microsoft.com/office/drawing/2017/decorative" val="1"/>
                </a:ext>
              </a:extLst>
            </p:cNvPr>
            <p:cNvSpPr>
              <a:spLocks/>
            </p:cNvSpPr>
            <p:nvPr/>
          </p:nvSpPr>
          <p:spPr bwMode="auto">
            <a:xfrm>
              <a:off x="782953" y="1762573"/>
              <a:ext cx="2573458" cy="1550384"/>
            </a:xfrm>
            <a:prstGeom prst="roundRect">
              <a:avLst>
                <a:gd name="adj" fmla="val 3200"/>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l" defTabSz="914289"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5" name="Rounded Rectangle 14">
              <a:extLst>
                <a:ext uri="{FF2B5EF4-FFF2-40B4-BE49-F238E27FC236}">
                  <a16:creationId xmlns:a16="http://schemas.microsoft.com/office/drawing/2014/main" id="{7D98D4DB-01EF-768A-5CA1-0539AC77E98A}"/>
                </a:ext>
              </a:extLst>
            </p:cNvPr>
            <p:cNvSpPr/>
            <p:nvPr/>
          </p:nvSpPr>
          <p:spPr>
            <a:xfrm>
              <a:off x="1053967" y="2604309"/>
              <a:ext cx="2031430" cy="511493"/>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78" rtl="0" eaLnBrk="1" fontAlgn="auto" latinLnBrk="0" hangingPunct="1">
                <a:lnSpc>
                  <a:spcPct val="100000"/>
                </a:lnSpc>
                <a:spcBef>
                  <a:spcPct val="0"/>
                </a:spcBef>
                <a:spcAft>
                  <a:spcPts val="577"/>
                </a:spcAft>
                <a:buClrTx/>
                <a:buSzTx/>
                <a:buFontTx/>
                <a:buNone/>
                <a:tabLst/>
                <a:defRPr/>
              </a:pPr>
              <a:r>
                <a:rPr kumimoji="0" lang="en-US" sz="1800" b="0" i="0" u="none" strike="noStrike" kern="1200" cap="none" spc="0" normalizeH="0" baseline="0" noProof="0">
                  <a:ln w="3175">
                    <a:noFill/>
                  </a:ln>
                  <a:solidFill>
                    <a:srgbClr val="000000"/>
                  </a:solidFill>
                  <a:effectLst/>
                  <a:uLnTx/>
                  <a:uFillTx/>
                  <a:latin typeface="Segoe UI Semibold"/>
                  <a:ea typeface="+mn-ea"/>
                  <a:cs typeface="Segoe UI Semibold"/>
                </a:rPr>
                <a:t>Fairness</a:t>
              </a:r>
            </a:p>
          </p:txBody>
        </p:sp>
      </p:grpSp>
      <p:grpSp>
        <p:nvGrpSpPr>
          <p:cNvPr id="7" name="Group 6" descr="Reliability &amp; Safety with an icon of a shield with a tick mark">
            <a:extLst>
              <a:ext uri="{FF2B5EF4-FFF2-40B4-BE49-F238E27FC236}">
                <a16:creationId xmlns:a16="http://schemas.microsoft.com/office/drawing/2014/main" id="{E2AD6328-5A82-7105-511C-1CEA62A84182}"/>
              </a:ext>
            </a:extLst>
          </p:cNvPr>
          <p:cNvGrpSpPr/>
          <p:nvPr/>
        </p:nvGrpSpPr>
        <p:grpSpPr>
          <a:xfrm>
            <a:off x="3481416" y="1728194"/>
            <a:ext cx="2523191" cy="1520101"/>
            <a:chOff x="3550772" y="1762573"/>
            <a:chExt cx="2573458" cy="1550384"/>
          </a:xfrm>
        </p:grpSpPr>
        <p:sp>
          <p:nvSpPr>
            <p:cNvPr id="8" name="Rectangle: Rounded Corners 7">
              <a:extLst>
                <a:ext uri="{FF2B5EF4-FFF2-40B4-BE49-F238E27FC236}">
                  <a16:creationId xmlns:a16="http://schemas.microsoft.com/office/drawing/2014/main" id="{30E1CC7E-C0F6-28FB-22B4-9E982109F4E1}"/>
                </a:ext>
                <a:ext uri="{C183D7F6-B498-43B3-948B-1728B52AA6E4}">
                  <adec:decorative xmlns:adec="http://schemas.microsoft.com/office/drawing/2017/decorative" val="1"/>
                </a:ext>
              </a:extLst>
            </p:cNvPr>
            <p:cNvSpPr>
              <a:spLocks/>
            </p:cNvSpPr>
            <p:nvPr/>
          </p:nvSpPr>
          <p:spPr bwMode="auto">
            <a:xfrm>
              <a:off x="3550772" y="1762573"/>
              <a:ext cx="2573458" cy="1550384"/>
            </a:xfrm>
            <a:prstGeom prst="roundRect">
              <a:avLst>
                <a:gd name="adj" fmla="val 3200"/>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l" defTabSz="914289"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9" name="Rounded Rectangle 14">
              <a:extLst>
                <a:ext uri="{FF2B5EF4-FFF2-40B4-BE49-F238E27FC236}">
                  <a16:creationId xmlns:a16="http://schemas.microsoft.com/office/drawing/2014/main" id="{8E199B49-B98A-7978-AFA8-15F2D45B8207}"/>
                </a:ext>
              </a:extLst>
            </p:cNvPr>
            <p:cNvSpPr/>
            <p:nvPr/>
          </p:nvSpPr>
          <p:spPr>
            <a:xfrm>
              <a:off x="3821786" y="2604309"/>
              <a:ext cx="2031430" cy="511493"/>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78" rtl="0" eaLnBrk="1" fontAlgn="auto" latinLnBrk="0" hangingPunct="1">
                <a:lnSpc>
                  <a:spcPct val="100000"/>
                </a:lnSpc>
                <a:spcBef>
                  <a:spcPct val="0"/>
                </a:spcBef>
                <a:spcAft>
                  <a:spcPts val="577"/>
                </a:spcAft>
                <a:buClrTx/>
                <a:buSzTx/>
                <a:buFontTx/>
                <a:buNone/>
                <a:tabLst/>
                <a:defRPr/>
              </a:pPr>
              <a:r>
                <a:rPr kumimoji="0" lang="en-US" sz="1800" b="0" i="0" u="none" strike="noStrike" kern="1200" cap="none" spc="0" normalizeH="0" baseline="0" noProof="0">
                  <a:ln w="3175">
                    <a:noFill/>
                  </a:ln>
                  <a:solidFill>
                    <a:srgbClr val="000000"/>
                  </a:solidFill>
                  <a:effectLst/>
                  <a:uLnTx/>
                  <a:uFillTx/>
                  <a:latin typeface="Segoe UI Semibold"/>
                  <a:ea typeface="+mn-ea"/>
                  <a:cs typeface="Segoe UI Semibold"/>
                </a:rPr>
                <a:t>Reliability &amp; Safety</a:t>
              </a:r>
            </a:p>
          </p:txBody>
        </p:sp>
      </p:grpSp>
      <p:grpSp>
        <p:nvGrpSpPr>
          <p:cNvPr id="11" name="Group 10" descr="Privacy &amp; Security with an icon of a lock">
            <a:extLst>
              <a:ext uri="{FF2B5EF4-FFF2-40B4-BE49-F238E27FC236}">
                <a16:creationId xmlns:a16="http://schemas.microsoft.com/office/drawing/2014/main" id="{012B5F38-AB9D-9C54-9D6A-D45734A270B3}"/>
              </a:ext>
            </a:extLst>
          </p:cNvPr>
          <p:cNvGrpSpPr/>
          <p:nvPr/>
        </p:nvGrpSpPr>
        <p:grpSpPr>
          <a:xfrm>
            <a:off x="6195171" y="1728194"/>
            <a:ext cx="2523191" cy="1520101"/>
            <a:chOff x="6318591" y="1762573"/>
            <a:chExt cx="2573458" cy="1550384"/>
          </a:xfrm>
        </p:grpSpPr>
        <p:sp>
          <p:nvSpPr>
            <p:cNvPr id="12" name="Rectangle: Rounded Corners 11">
              <a:extLst>
                <a:ext uri="{FF2B5EF4-FFF2-40B4-BE49-F238E27FC236}">
                  <a16:creationId xmlns:a16="http://schemas.microsoft.com/office/drawing/2014/main" id="{D33D2CC9-8E31-FE1B-539D-E8B0688FE3C3}"/>
                </a:ext>
                <a:ext uri="{C183D7F6-B498-43B3-948B-1728B52AA6E4}">
                  <adec:decorative xmlns:adec="http://schemas.microsoft.com/office/drawing/2017/decorative" val="1"/>
                </a:ext>
              </a:extLst>
            </p:cNvPr>
            <p:cNvSpPr>
              <a:spLocks/>
            </p:cNvSpPr>
            <p:nvPr/>
          </p:nvSpPr>
          <p:spPr bwMode="auto">
            <a:xfrm>
              <a:off x="6318591" y="1762573"/>
              <a:ext cx="2573458" cy="1550384"/>
            </a:xfrm>
            <a:prstGeom prst="roundRect">
              <a:avLst>
                <a:gd name="adj" fmla="val 3200"/>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l" defTabSz="914289"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13" name="Rounded Rectangle 14">
              <a:extLst>
                <a:ext uri="{FF2B5EF4-FFF2-40B4-BE49-F238E27FC236}">
                  <a16:creationId xmlns:a16="http://schemas.microsoft.com/office/drawing/2014/main" id="{6E0FDEF6-D5DE-D101-E48B-27F4086A326F}"/>
                </a:ext>
              </a:extLst>
            </p:cNvPr>
            <p:cNvSpPr/>
            <p:nvPr/>
          </p:nvSpPr>
          <p:spPr>
            <a:xfrm>
              <a:off x="6589605" y="2604309"/>
              <a:ext cx="2031430" cy="511493"/>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78" rtl="0" eaLnBrk="1" fontAlgn="auto" latinLnBrk="0" hangingPunct="1">
                <a:lnSpc>
                  <a:spcPct val="100000"/>
                </a:lnSpc>
                <a:spcBef>
                  <a:spcPct val="0"/>
                </a:spcBef>
                <a:spcAft>
                  <a:spcPts val="577"/>
                </a:spcAft>
                <a:buClrTx/>
                <a:buSzTx/>
                <a:buFontTx/>
                <a:buNone/>
                <a:tabLst/>
                <a:defRPr/>
              </a:pPr>
              <a:r>
                <a:rPr kumimoji="0" lang="en-US" sz="1800" b="0" i="0" u="none" strike="noStrike" kern="1200" cap="none" spc="0" normalizeH="0" baseline="0" noProof="0">
                  <a:ln w="3175">
                    <a:noFill/>
                  </a:ln>
                  <a:solidFill>
                    <a:srgbClr val="000000"/>
                  </a:solidFill>
                  <a:effectLst/>
                  <a:uLnTx/>
                  <a:uFillTx/>
                  <a:latin typeface="Segoe UI Semibold"/>
                  <a:ea typeface="+mn-ea"/>
                  <a:cs typeface="Segoe UI Semibold"/>
                </a:rPr>
                <a:t>Privacy &amp; Security</a:t>
              </a:r>
            </a:p>
          </p:txBody>
        </p:sp>
      </p:grpSp>
      <p:grpSp>
        <p:nvGrpSpPr>
          <p:cNvPr id="19" name="Group 18" descr="Inclusiveness with an icon of people">
            <a:extLst>
              <a:ext uri="{FF2B5EF4-FFF2-40B4-BE49-F238E27FC236}">
                <a16:creationId xmlns:a16="http://schemas.microsoft.com/office/drawing/2014/main" id="{08888601-F578-A3BC-85C2-E99A10A66F05}"/>
              </a:ext>
            </a:extLst>
          </p:cNvPr>
          <p:cNvGrpSpPr/>
          <p:nvPr/>
        </p:nvGrpSpPr>
        <p:grpSpPr>
          <a:xfrm>
            <a:off x="8908928" y="1728194"/>
            <a:ext cx="2523191" cy="1520101"/>
            <a:chOff x="9086411" y="1762573"/>
            <a:chExt cx="2573458" cy="1550384"/>
          </a:xfrm>
        </p:grpSpPr>
        <p:sp>
          <p:nvSpPr>
            <p:cNvPr id="20" name="Rectangle: Rounded Corners 19">
              <a:extLst>
                <a:ext uri="{FF2B5EF4-FFF2-40B4-BE49-F238E27FC236}">
                  <a16:creationId xmlns:a16="http://schemas.microsoft.com/office/drawing/2014/main" id="{4CFBFCAF-0C99-7420-BB6D-109A48C9C853}"/>
                </a:ext>
                <a:ext uri="{C183D7F6-B498-43B3-948B-1728B52AA6E4}">
                  <adec:decorative xmlns:adec="http://schemas.microsoft.com/office/drawing/2017/decorative" val="1"/>
                </a:ext>
              </a:extLst>
            </p:cNvPr>
            <p:cNvSpPr>
              <a:spLocks/>
            </p:cNvSpPr>
            <p:nvPr/>
          </p:nvSpPr>
          <p:spPr bwMode="auto">
            <a:xfrm>
              <a:off x="9086411" y="1762573"/>
              <a:ext cx="2573458" cy="1550384"/>
            </a:xfrm>
            <a:prstGeom prst="roundRect">
              <a:avLst>
                <a:gd name="adj" fmla="val 3200"/>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l" defTabSz="914289"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21" name="Rounded Rectangle 14">
              <a:extLst>
                <a:ext uri="{FF2B5EF4-FFF2-40B4-BE49-F238E27FC236}">
                  <a16:creationId xmlns:a16="http://schemas.microsoft.com/office/drawing/2014/main" id="{785F2B66-E18B-4390-047C-3D50B84386C9}"/>
                </a:ext>
              </a:extLst>
            </p:cNvPr>
            <p:cNvSpPr/>
            <p:nvPr/>
          </p:nvSpPr>
          <p:spPr>
            <a:xfrm>
              <a:off x="9357425" y="2604309"/>
              <a:ext cx="2031430" cy="511493"/>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78" rtl="0" eaLnBrk="1" fontAlgn="auto" latinLnBrk="0" hangingPunct="1">
                <a:lnSpc>
                  <a:spcPct val="100000"/>
                </a:lnSpc>
                <a:spcBef>
                  <a:spcPct val="0"/>
                </a:spcBef>
                <a:spcAft>
                  <a:spcPts val="577"/>
                </a:spcAft>
                <a:buClrTx/>
                <a:buSzTx/>
                <a:buFontTx/>
                <a:buNone/>
                <a:tabLst/>
                <a:defRPr/>
              </a:pPr>
              <a:r>
                <a:rPr kumimoji="0" lang="en-US" sz="1800" b="0" i="0" u="none" strike="noStrike" kern="1200" cap="none" spc="0" normalizeH="0" baseline="0" noProof="0">
                  <a:ln w="3175">
                    <a:noFill/>
                  </a:ln>
                  <a:solidFill>
                    <a:srgbClr val="000000"/>
                  </a:solidFill>
                  <a:effectLst/>
                  <a:uLnTx/>
                  <a:uFillTx/>
                  <a:latin typeface="Segoe UI Semibold"/>
                  <a:ea typeface="+mn-ea"/>
                  <a:cs typeface="Segoe UI Semibold"/>
                </a:rPr>
                <a:t>Inclusiveness</a:t>
              </a:r>
            </a:p>
          </p:txBody>
        </p:sp>
      </p:grpSp>
      <p:grpSp>
        <p:nvGrpSpPr>
          <p:cNvPr id="35" name="Group 34" descr="Transparency icon of a handshake">
            <a:extLst>
              <a:ext uri="{FF2B5EF4-FFF2-40B4-BE49-F238E27FC236}">
                <a16:creationId xmlns:a16="http://schemas.microsoft.com/office/drawing/2014/main" id="{891DE2B6-7091-97FA-3E77-158904169285}"/>
              </a:ext>
            </a:extLst>
          </p:cNvPr>
          <p:cNvGrpSpPr/>
          <p:nvPr/>
        </p:nvGrpSpPr>
        <p:grpSpPr>
          <a:xfrm>
            <a:off x="767661" y="3450870"/>
            <a:ext cx="10664459" cy="1165501"/>
            <a:chOff x="782954" y="3519568"/>
            <a:chExt cx="10876915" cy="1188720"/>
          </a:xfrm>
        </p:grpSpPr>
        <p:sp>
          <p:nvSpPr>
            <p:cNvPr id="36" name="Rectangle: Rounded Corners 35">
              <a:extLst>
                <a:ext uri="{FF2B5EF4-FFF2-40B4-BE49-F238E27FC236}">
                  <a16:creationId xmlns:a16="http://schemas.microsoft.com/office/drawing/2014/main" id="{BB6A861D-E918-59A7-2A09-94F3EA1FBD56}"/>
                </a:ext>
                <a:ext uri="{C183D7F6-B498-43B3-948B-1728B52AA6E4}">
                  <adec:decorative xmlns:adec="http://schemas.microsoft.com/office/drawing/2017/decorative" val="1"/>
                </a:ext>
              </a:extLst>
            </p:cNvPr>
            <p:cNvSpPr>
              <a:spLocks/>
            </p:cNvSpPr>
            <p:nvPr/>
          </p:nvSpPr>
          <p:spPr bwMode="auto">
            <a:xfrm>
              <a:off x="782954" y="3519568"/>
              <a:ext cx="10876915" cy="1188720"/>
            </a:xfrm>
            <a:prstGeom prst="roundRect">
              <a:avLst>
                <a:gd name="adj" fmla="val 5256"/>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l" defTabSz="914289"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48" name="Rounded Rectangle 14">
              <a:extLst>
                <a:ext uri="{FF2B5EF4-FFF2-40B4-BE49-F238E27FC236}">
                  <a16:creationId xmlns:a16="http://schemas.microsoft.com/office/drawing/2014/main" id="{8C59A197-881D-F814-BE7D-104807D0FDE9}"/>
                </a:ext>
              </a:extLst>
            </p:cNvPr>
            <p:cNvSpPr/>
            <p:nvPr/>
          </p:nvSpPr>
          <p:spPr>
            <a:xfrm>
              <a:off x="5205696" y="4088507"/>
              <a:ext cx="2031430" cy="511493"/>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78" rtl="0" eaLnBrk="1" fontAlgn="auto" latinLnBrk="0" hangingPunct="1">
                <a:lnSpc>
                  <a:spcPct val="100000"/>
                </a:lnSpc>
                <a:spcBef>
                  <a:spcPct val="0"/>
                </a:spcBef>
                <a:spcAft>
                  <a:spcPts val="577"/>
                </a:spcAft>
                <a:buClrTx/>
                <a:buSzTx/>
                <a:buFontTx/>
                <a:buNone/>
                <a:tabLst/>
                <a:defRPr/>
              </a:pPr>
              <a:r>
                <a:rPr kumimoji="0" lang="en-US" sz="1800" b="0" i="0" u="none" strike="noStrike" kern="1200" cap="none" spc="0" normalizeH="0" baseline="0" noProof="0">
                  <a:ln w="3175">
                    <a:noFill/>
                  </a:ln>
                  <a:solidFill>
                    <a:srgbClr val="000000"/>
                  </a:solidFill>
                  <a:effectLst/>
                  <a:uLnTx/>
                  <a:uFillTx/>
                  <a:latin typeface="Segoe UI Semibold"/>
                  <a:ea typeface="+mn-ea"/>
                  <a:cs typeface="Segoe UI Semibold"/>
                </a:rPr>
                <a:t>Transparency</a:t>
              </a:r>
            </a:p>
          </p:txBody>
        </p:sp>
      </p:grpSp>
      <p:grpSp>
        <p:nvGrpSpPr>
          <p:cNvPr id="49" name="Group 48" descr="Accountability with an icon of an eye">
            <a:extLst>
              <a:ext uri="{FF2B5EF4-FFF2-40B4-BE49-F238E27FC236}">
                <a16:creationId xmlns:a16="http://schemas.microsoft.com/office/drawing/2014/main" id="{B57E5BCE-E3CD-3C83-35B6-79FE15436EFE}"/>
              </a:ext>
            </a:extLst>
          </p:cNvPr>
          <p:cNvGrpSpPr/>
          <p:nvPr/>
        </p:nvGrpSpPr>
        <p:grpSpPr>
          <a:xfrm>
            <a:off x="767661" y="4818948"/>
            <a:ext cx="10664459" cy="1165501"/>
            <a:chOff x="782954" y="4914900"/>
            <a:chExt cx="10876915" cy="1188720"/>
          </a:xfrm>
        </p:grpSpPr>
        <p:sp>
          <p:nvSpPr>
            <p:cNvPr id="52" name="Rectangle: Rounded Corners 51">
              <a:extLst>
                <a:ext uri="{FF2B5EF4-FFF2-40B4-BE49-F238E27FC236}">
                  <a16:creationId xmlns:a16="http://schemas.microsoft.com/office/drawing/2014/main" id="{D69205C0-9587-698D-788B-2B83A69DDFCF}"/>
                </a:ext>
                <a:ext uri="{C183D7F6-B498-43B3-948B-1728B52AA6E4}">
                  <adec:decorative xmlns:adec="http://schemas.microsoft.com/office/drawing/2017/decorative" val="1"/>
                </a:ext>
              </a:extLst>
            </p:cNvPr>
            <p:cNvSpPr>
              <a:spLocks/>
            </p:cNvSpPr>
            <p:nvPr/>
          </p:nvSpPr>
          <p:spPr bwMode="auto">
            <a:xfrm>
              <a:off x="782954" y="4914900"/>
              <a:ext cx="10876915" cy="1188720"/>
            </a:xfrm>
            <a:prstGeom prst="roundRect">
              <a:avLst>
                <a:gd name="adj" fmla="val 5256"/>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l" defTabSz="914289"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54" name="Rounded Rectangle 14">
              <a:extLst>
                <a:ext uri="{FF2B5EF4-FFF2-40B4-BE49-F238E27FC236}">
                  <a16:creationId xmlns:a16="http://schemas.microsoft.com/office/drawing/2014/main" id="{026B81C9-2E58-2C3A-2C06-FD57528952B5}"/>
                </a:ext>
              </a:extLst>
            </p:cNvPr>
            <p:cNvSpPr/>
            <p:nvPr/>
          </p:nvSpPr>
          <p:spPr>
            <a:xfrm>
              <a:off x="5205696" y="5483839"/>
              <a:ext cx="2031430" cy="511493"/>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78" rtl="0" eaLnBrk="1" fontAlgn="auto" latinLnBrk="0" hangingPunct="1">
                <a:lnSpc>
                  <a:spcPct val="100000"/>
                </a:lnSpc>
                <a:spcBef>
                  <a:spcPct val="0"/>
                </a:spcBef>
                <a:spcAft>
                  <a:spcPts val="577"/>
                </a:spcAft>
                <a:buClrTx/>
                <a:buSzTx/>
                <a:buFontTx/>
                <a:buNone/>
                <a:tabLst/>
                <a:defRPr/>
              </a:pPr>
              <a:r>
                <a:rPr kumimoji="0" lang="en-US" sz="1800" b="0" i="0" u="none" strike="noStrike" kern="1200" cap="none" spc="0" normalizeH="0" baseline="0" noProof="0">
                  <a:ln w="3175">
                    <a:noFill/>
                  </a:ln>
                  <a:solidFill>
                    <a:srgbClr val="000000"/>
                  </a:solidFill>
                  <a:effectLst/>
                  <a:uLnTx/>
                  <a:uFillTx/>
                  <a:latin typeface="Segoe UI Semibold"/>
                  <a:ea typeface="+mn-ea"/>
                  <a:cs typeface="Segoe UI Semibold"/>
                </a:rPr>
                <a:t>Accountability</a:t>
              </a:r>
            </a:p>
          </p:txBody>
        </p:sp>
      </p:grpSp>
      <p:sp>
        <p:nvSpPr>
          <p:cNvPr id="23" name="Graphic 9">
            <a:extLst>
              <a:ext uri="{FF2B5EF4-FFF2-40B4-BE49-F238E27FC236}">
                <a16:creationId xmlns:a16="http://schemas.microsoft.com/office/drawing/2014/main" id="{BE410B1C-D6DE-AA90-2B9B-BD18546F983A}"/>
              </a:ext>
            </a:extLst>
          </p:cNvPr>
          <p:cNvSpPr>
            <a:spLocks noChangeAspect="1"/>
          </p:cNvSpPr>
          <p:nvPr/>
        </p:nvSpPr>
        <p:spPr>
          <a:xfrm>
            <a:off x="1778284" y="2036496"/>
            <a:ext cx="501942" cy="451748"/>
          </a:xfrm>
          <a:custGeom>
            <a:avLst/>
            <a:gdLst>
              <a:gd name="connsiteX0" fmla="*/ 27848 w 556963"/>
              <a:gd name="connsiteY0" fmla="*/ 20886 h 501267"/>
              <a:gd name="connsiteX1" fmla="*/ 48734 w 556963"/>
              <a:gd name="connsiteY1" fmla="*/ 0 h 501267"/>
              <a:gd name="connsiteX2" fmla="*/ 508229 w 556963"/>
              <a:gd name="connsiteY2" fmla="*/ 0 h 501267"/>
              <a:gd name="connsiteX3" fmla="*/ 529115 w 556963"/>
              <a:gd name="connsiteY3" fmla="*/ 20886 h 501267"/>
              <a:gd name="connsiteX4" fmla="*/ 508229 w 556963"/>
              <a:gd name="connsiteY4" fmla="*/ 41772 h 501267"/>
              <a:gd name="connsiteX5" fmla="*/ 479211 w 556963"/>
              <a:gd name="connsiteY5" fmla="*/ 41772 h 501267"/>
              <a:gd name="connsiteX6" fmla="*/ 555421 w 556963"/>
              <a:gd name="connsiteY6" fmla="*/ 228828 h 501267"/>
              <a:gd name="connsiteX7" fmla="*/ 556963 w 556963"/>
              <a:gd name="connsiteY7" fmla="*/ 236709 h 501267"/>
              <a:gd name="connsiteX8" fmla="*/ 459495 w 556963"/>
              <a:gd name="connsiteY8" fmla="*/ 334178 h 501267"/>
              <a:gd name="connsiteX9" fmla="*/ 362026 w 556963"/>
              <a:gd name="connsiteY9" fmla="*/ 236709 h 501267"/>
              <a:gd name="connsiteX10" fmla="*/ 363569 w 556963"/>
              <a:gd name="connsiteY10" fmla="*/ 228828 h 501267"/>
              <a:gd name="connsiteX11" fmla="*/ 439778 w 556963"/>
              <a:gd name="connsiteY11" fmla="*/ 41772 h 501267"/>
              <a:gd name="connsiteX12" fmla="*/ 299368 w 556963"/>
              <a:gd name="connsiteY12" fmla="*/ 41772 h 501267"/>
              <a:gd name="connsiteX13" fmla="*/ 299368 w 556963"/>
              <a:gd name="connsiteY13" fmla="*/ 375950 h 501267"/>
              <a:gd name="connsiteX14" fmla="*/ 410760 w 556963"/>
              <a:gd name="connsiteY14" fmla="*/ 375950 h 501267"/>
              <a:gd name="connsiteX15" fmla="*/ 473419 w 556963"/>
              <a:gd name="connsiteY15" fmla="*/ 438609 h 501267"/>
              <a:gd name="connsiteX16" fmla="*/ 410760 w 556963"/>
              <a:gd name="connsiteY16" fmla="*/ 501267 h 501267"/>
              <a:gd name="connsiteX17" fmla="*/ 146284 w 556963"/>
              <a:gd name="connsiteY17" fmla="*/ 501267 h 501267"/>
              <a:gd name="connsiteX18" fmla="*/ 83626 w 556963"/>
              <a:gd name="connsiteY18" fmla="*/ 438609 h 501267"/>
              <a:gd name="connsiteX19" fmla="*/ 146284 w 556963"/>
              <a:gd name="connsiteY19" fmla="*/ 375950 h 501267"/>
              <a:gd name="connsiteX20" fmla="*/ 257596 w 556963"/>
              <a:gd name="connsiteY20" fmla="*/ 375950 h 501267"/>
              <a:gd name="connsiteX21" fmla="*/ 257596 w 556963"/>
              <a:gd name="connsiteY21" fmla="*/ 41772 h 501267"/>
              <a:gd name="connsiteX22" fmla="*/ 117185 w 556963"/>
              <a:gd name="connsiteY22" fmla="*/ 41772 h 501267"/>
              <a:gd name="connsiteX23" fmla="*/ 193394 w 556963"/>
              <a:gd name="connsiteY23" fmla="*/ 228828 h 501267"/>
              <a:gd name="connsiteX24" fmla="*/ 194937 w 556963"/>
              <a:gd name="connsiteY24" fmla="*/ 236709 h 501267"/>
              <a:gd name="connsiteX25" fmla="*/ 97469 w 556963"/>
              <a:gd name="connsiteY25" fmla="*/ 334178 h 501267"/>
              <a:gd name="connsiteX26" fmla="*/ 0 w 556963"/>
              <a:gd name="connsiteY26" fmla="*/ 236709 h 501267"/>
              <a:gd name="connsiteX27" fmla="*/ 1544 w 556963"/>
              <a:gd name="connsiteY27" fmla="*/ 228828 h 501267"/>
              <a:gd name="connsiteX28" fmla="*/ 77752 w 556963"/>
              <a:gd name="connsiteY28" fmla="*/ 41772 h 501267"/>
              <a:gd name="connsiteX29" fmla="*/ 48734 w 556963"/>
              <a:gd name="connsiteY29" fmla="*/ 41772 h 501267"/>
              <a:gd name="connsiteX30" fmla="*/ 27848 w 556963"/>
              <a:gd name="connsiteY30" fmla="*/ 20886 h 501267"/>
              <a:gd name="connsiteX31" fmla="*/ 125398 w 556963"/>
              <a:gd name="connsiteY31" fmla="*/ 438609 h 501267"/>
              <a:gd name="connsiteX32" fmla="*/ 146284 w 556963"/>
              <a:gd name="connsiteY32" fmla="*/ 459495 h 501267"/>
              <a:gd name="connsiteX33" fmla="*/ 410760 w 556963"/>
              <a:gd name="connsiteY33" fmla="*/ 459495 h 501267"/>
              <a:gd name="connsiteX34" fmla="*/ 431647 w 556963"/>
              <a:gd name="connsiteY34" fmla="*/ 438609 h 501267"/>
              <a:gd name="connsiteX35" fmla="*/ 410760 w 556963"/>
              <a:gd name="connsiteY35" fmla="*/ 417723 h 501267"/>
              <a:gd name="connsiteX36" fmla="*/ 146284 w 556963"/>
              <a:gd name="connsiteY36" fmla="*/ 417723 h 501267"/>
              <a:gd name="connsiteX37" fmla="*/ 125398 w 556963"/>
              <a:gd name="connsiteY37" fmla="*/ 438609 h 501267"/>
              <a:gd name="connsiteX38" fmla="*/ 149116 w 556963"/>
              <a:gd name="connsiteY38" fmla="*/ 257596 h 501267"/>
              <a:gd name="connsiteX39" fmla="*/ 45821 w 556963"/>
              <a:gd name="connsiteY39" fmla="*/ 257596 h 501267"/>
              <a:gd name="connsiteX40" fmla="*/ 97469 w 556963"/>
              <a:gd name="connsiteY40" fmla="*/ 292406 h 501267"/>
              <a:gd name="connsiteX41" fmla="*/ 149116 w 556963"/>
              <a:gd name="connsiteY41" fmla="*/ 257596 h 501267"/>
              <a:gd name="connsiteX42" fmla="*/ 142989 w 556963"/>
              <a:gd name="connsiteY42" fmla="*/ 215823 h 501267"/>
              <a:gd name="connsiteX43" fmla="*/ 97469 w 556963"/>
              <a:gd name="connsiteY43" fmla="*/ 104091 h 501267"/>
              <a:gd name="connsiteX44" fmla="*/ 51948 w 556963"/>
              <a:gd name="connsiteY44" fmla="*/ 215823 h 501267"/>
              <a:gd name="connsiteX45" fmla="*/ 142989 w 556963"/>
              <a:gd name="connsiteY45" fmla="*/ 215823 h 501267"/>
              <a:gd name="connsiteX46" fmla="*/ 459495 w 556963"/>
              <a:gd name="connsiteY46" fmla="*/ 292406 h 501267"/>
              <a:gd name="connsiteX47" fmla="*/ 511142 w 556963"/>
              <a:gd name="connsiteY47" fmla="*/ 257596 h 501267"/>
              <a:gd name="connsiteX48" fmla="*/ 407848 w 556963"/>
              <a:gd name="connsiteY48" fmla="*/ 257596 h 501267"/>
              <a:gd name="connsiteX49" fmla="*/ 459495 w 556963"/>
              <a:gd name="connsiteY49" fmla="*/ 292406 h 501267"/>
              <a:gd name="connsiteX50" fmla="*/ 413974 w 556963"/>
              <a:gd name="connsiteY50" fmla="*/ 215823 h 501267"/>
              <a:gd name="connsiteX51" fmla="*/ 505015 w 556963"/>
              <a:gd name="connsiteY51" fmla="*/ 215823 h 501267"/>
              <a:gd name="connsiteX52" fmla="*/ 459495 w 556963"/>
              <a:gd name="connsiteY52" fmla="*/ 104091 h 501267"/>
              <a:gd name="connsiteX53" fmla="*/ 413974 w 556963"/>
              <a:gd name="connsiteY53" fmla="*/ 215823 h 50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56963" h="501267">
                <a:moveTo>
                  <a:pt x="27848" y="20886"/>
                </a:moveTo>
                <a:cubicBezTo>
                  <a:pt x="27848" y="9351"/>
                  <a:pt x="37199" y="0"/>
                  <a:pt x="48734" y="0"/>
                </a:cubicBezTo>
                <a:lnTo>
                  <a:pt x="508229" y="0"/>
                </a:lnTo>
                <a:cubicBezTo>
                  <a:pt x="519764" y="0"/>
                  <a:pt x="529115" y="9351"/>
                  <a:pt x="529115" y="20886"/>
                </a:cubicBezTo>
                <a:cubicBezTo>
                  <a:pt x="529115" y="32421"/>
                  <a:pt x="519764" y="41772"/>
                  <a:pt x="508229" y="41772"/>
                </a:cubicBezTo>
                <a:lnTo>
                  <a:pt x="479211" y="41772"/>
                </a:lnTo>
                <a:lnTo>
                  <a:pt x="555421" y="228828"/>
                </a:lnTo>
                <a:cubicBezTo>
                  <a:pt x="556440" y="231332"/>
                  <a:pt x="556963" y="234008"/>
                  <a:pt x="556963" y="236709"/>
                </a:cubicBezTo>
                <a:cubicBezTo>
                  <a:pt x="556963" y="290540"/>
                  <a:pt x="513325" y="334178"/>
                  <a:pt x="459495" y="334178"/>
                </a:cubicBezTo>
                <a:cubicBezTo>
                  <a:pt x="405664" y="334178"/>
                  <a:pt x="362026" y="290540"/>
                  <a:pt x="362026" y="236709"/>
                </a:cubicBezTo>
                <a:cubicBezTo>
                  <a:pt x="362026" y="234008"/>
                  <a:pt x="362550" y="231332"/>
                  <a:pt x="363569" y="228828"/>
                </a:cubicBezTo>
                <a:lnTo>
                  <a:pt x="439778" y="41772"/>
                </a:lnTo>
                <a:lnTo>
                  <a:pt x="299368" y="41772"/>
                </a:lnTo>
                <a:lnTo>
                  <a:pt x="299368" y="375950"/>
                </a:lnTo>
                <a:lnTo>
                  <a:pt x="410760" y="375950"/>
                </a:lnTo>
                <a:cubicBezTo>
                  <a:pt x="445365" y="375950"/>
                  <a:pt x="473419" y="404005"/>
                  <a:pt x="473419" y="438609"/>
                </a:cubicBezTo>
                <a:cubicBezTo>
                  <a:pt x="473419" y="473213"/>
                  <a:pt x="445365" y="501267"/>
                  <a:pt x="410760" y="501267"/>
                </a:cubicBezTo>
                <a:lnTo>
                  <a:pt x="146284" y="501267"/>
                </a:lnTo>
                <a:cubicBezTo>
                  <a:pt x="111679" y="501267"/>
                  <a:pt x="83626" y="473213"/>
                  <a:pt x="83626" y="438609"/>
                </a:cubicBezTo>
                <a:cubicBezTo>
                  <a:pt x="83626" y="404005"/>
                  <a:pt x="111679" y="375950"/>
                  <a:pt x="146284" y="375950"/>
                </a:cubicBezTo>
                <a:lnTo>
                  <a:pt x="257596" y="375950"/>
                </a:lnTo>
                <a:lnTo>
                  <a:pt x="257596" y="41772"/>
                </a:lnTo>
                <a:lnTo>
                  <a:pt x="117185" y="41772"/>
                </a:lnTo>
                <a:lnTo>
                  <a:pt x="193394" y="228828"/>
                </a:lnTo>
                <a:cubicBezTo>
                  <a:pt x="194413" y="231332"/>
                  <a:pt x="194937" y="234008"/>
                  <a:pt x="194937" y="236709"/>
                </a:cubicBezTo>
                <a:cubicBezTo>
                  <a:pt x="194937" y="290540"/>
                  <a:pt x="151299" y="334178"/>
                  <a:pt x="97469" y="334178"/>
                </a:cubicBezTo>
                <a:cubicBezTo>
                  <a:pt x="43638" y="334178"/>
                  <a:pt x="0" y="290540"/>
                  <a:pt x="0" y="236709"/>
                </a:cubicBezTo>
                <a:cubicBezTo>
                  <a:pt x="0" y="234008"/>
                  <a:pt x="524" y="231332"/>
                  <a:pt x="1544" y="228828"/>
                </a:cubicBezTo>
                <a:lnTo>
                  <a:pt x="77752" y="41772"/>
                </a:lnTo>
                <a:lnTo>
                  <a:pt x="48734" y="41772"/>
                </a:lnTo>
                <a:cubicBezTo>
                  <a:pt x="37199" y="41772"/>
                  <a:pt x="27848" y="32421"/>
                  <a:pt x="27848" y="20886"/>
                </a:cubicBezTo>
                <a:close/>
                <a:moveTo>
                  <a:pt x="125398" y="438609"/>
                </a:moveTo>
                <a:cubicBezTo>
                  <a:pt x="125398" y="450143"/>
                  <a:pt x="134749" y="459495"/>
                  <a:pt x="146284" y="459495"/>
                </a:cubicBezTo>
                <a:lnTo>
                  <a:pt x="410760" y="459495"/>
                </a:lnTo>
                <a:cubicBezTo>
                  <a:pt x="422295" y="459495"/>
                  <a:pt x="431647" y="450143"/>
                  <a:pt x="431647" y="438609"/>
                </a:cubicBezTo>
                <a:cubicBezTo>
                  <a:pt x="431647" y="427074"/>
                  <a:pt x="422295" y="417723"/>
                  <a:pt x="410760" y="417723"/>
                </a:cubicBezTo>
                <a:lnTo>
                  <a:pt x="146284" y="417723"/>
                </a:lnTo>
                <a:cubicBezTo>
                  <a:pt x="134749" y="417723"/>
                  <a:pt x="125398" y="427074"/>
                  <a:pt x="125398" y="438609"/>
                </a:cubicBezTo>
                <a:close/>
                <a:moveTo>
                  <a:pt x="149116" y="257596"/>
                </a:moveTo>
                <a:lnTo>
                  <a:pt x="45821" y="257596"/>
                </a:lnTo>
                <a:cubicBezTo>
                  <a:pt x="54083" y="278008"/>
                  <a:pt x="74095" y="292406"/>
                  <a:pt x="97469" y="292406"/>
                </a:cubicBezTo>
                <a:cubicBezTo>
                  <a:pt x="120843" y="292406"/>
                  <a:pt x="140854" y="278008"/>
                  <a:pt x="149116" y="257596"/>
                </a:cubicBezTo>
                <a:close/>
                <a:moveTo>
                  <a:pt x="142989" y="215823"/>
                </a:moveTo>
                <a:lnTo>
                  <a:pt x="97469" y="104091"/>
                </a:lnTo>
                <a:lnTo>
                  <a:pt x="51948" y="215823"/>
                </a:lnTo>
                <a:lnTo>
                  <a:pt x="142989" y="215823"/>
                </a:lnTo>
                <a:close/>
                <a:moveTo>
                  <a:pt x="459495" y="292406"/>
                </a:moveTo>
                <a:cubicBezTo>
                  <a:pt x="482868" y="292406"/>
                  <a:pt x="502879" y="278008"/>
                  <a:pt x="511142" y="257596"/>
                </a:cubicBezTo>
                <a:lnTo>
                  <a:pt x="407848" y="257596"/>
                </a:lnTo>
                <a:cubicBezTo>
                  <a:pt x="416110" y="278008"/>
                  <a:pt x="436122" y="292406"/>
                  <a:pt x="459495" y="292406"/>
                </a:cubicBezTo>
                <a:close/>
                <a:moveTo>
                  <a:pt x="413974" y="215823"/>
                </a:moveTo>
                <a:lnTo>
                  <a:pt x="505015" y="215823"/>
                </a:lnTo>
                <a:lnTo>
                  <a:pt x="459495" y="104091"/>
                </a:lnTo>
                <a:lnTo>
                  <a:pt x="413974" y="215823"/>
                </a:lnTo>
                <a:close/>
              </a:path>
            </a:pathLst>
          </a:custGeom>
          <a:solidFill>
            <a:srgbClr val="1583D7"/>
          </a:solidFill>
          <a:ln w="385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Graphic 5">
            <a:extLst>
              <a:ext uri="{FF2B5EF4-FFF2-40B4-BE49-F238E27FC236}">
                <a16:creationId xmlns:a16="http://schemas.microsoft.com/office/drawing/2014/main" id="{CD8B09FB-D7EE-A77E-B244-5815740A194B}"/>
              </a:ext>
            </a:extLst>
          </p:cNvPr>
          <p:cNvSpPr>
            <a:spLocks noChangeAspect="1"/>
          </p:cNvSpPr>
          <p:nvPr/>
        </p:nvSpPr>
        <p:spPr>
          <a:xfrm>
            <a:off x="4609224" y="1996630"/>
            <a:ext cx="432152" cy="480168"/>
          </a:xfrm>
          <a:custGeom>
            <a:avLst/>
            <a:gdLst>
              <a:gd name="connsiteX0" fmla="*/ 0 w 333892"/>
              <a:gd name="connsiteY0" fmla="*/ 69561 h 370991"/>
              <a:gd name="connsiteX1" fmla="*/ 13912 w 333892"/>
              <a:gd name="connsiteY1" fmla="*/ 55649 h 370991"/>
              <a:gd name="connsiteX2" fmla="*/ 158599 w 333892"/>
              <a:gd name="connsiteY2" fmla="*/ 2782 h 370991"/>
              <a:gd name="connsiteX3" fmla="*/ 175294 w 333892"/>
              <a:gd name="connsiteY3" fmla="*/ 2782 h 370991"/>
              <a:gd name="connsiteX4" fmla="*/ 319980 w 333892"/>
              <a:gd name="connsiteY4" fmla="*/ 55649 h 370991"/>
              <a:gd name="connsiteX5" fmla="*/ 333893 w 333892"/>
              <a:gd name="connsiteY5" fmla="*/ 69561 h 370991"/>
              <a:gd name="connsiteX6" fmla="*/ 333893 w 333892"/>
              <a:gd name="connsiteY6" fmla="*/ 166946 h 370991"/>
              <a:gd name="connsiteX7" fmla="*/ 172046 w 333892"/>
              <a:gd name="connsiteY7" fmla="*/ 370023 h 370991"/>
              <a:gd name="connsiteX8" fmla="*/ 161847 w 333892"/>
              <a:gd name="connsiteY8" fmla="*/ 370023 h 370991"/>
              <a:gd name="connsiteX9" fmla="*/ 0 w 333892"/>
              <a:gd name="connsiteY9" fmla="*/ 166946 h 370991"/>
              <a:gd name="connsiteX10" fmla="*/ 0 w 333892"/>
              <a:gd name="connsiteY10" fmla="*/ 69561 h 370991"/>
              <a:gd name="connsiteX11" fmla="*/ 27824 w 333892"/>
              <a:gd name="connsiteY11" fmla="*/ 83064 h 370991"/>
              <a:gd name="connsiteX12" fmla="*/ 27824 w 333892"/>
              <a:gd name="connsiteY12" fmla="*/ 166946 h 370991"/>
              <a:gd name="connsiteX13" fmla="*/ 166946 w 333892"/>
              <a:gd name="connsiteY13" fmla="*/ 342090 h 370991"/>
              <a:gd name="connsiteX14" fmla="*/ 306068 w 333892"/>
              <a:gd name="connsiteY14" fmla="*/ 166946 h 370991"/>
              <a:gd name="connsiteX15" fmla="*/ 306068 w 333892"/>
              <a:gd name="connsiteY15" fmla="*/ 83064 h 370991"/>
              <a:gd name="connsiteX16" fmla="*/ 166946 w 333892"/>
              <a:gd name="connsiteY16" fmla="*/ 31123 h 370991"/>
              <a:gd name="connsiteX17" fmla="*/ 27824 w 333892"/>
              <a:gd name="connsiteY17" fmla="*/ 83064 h 37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3892" h="370991">
                <a:moveTo>
                  <a:pt x="0" y="69561"/>
                </a:moveTo>
                <a:cubicBezTo>
                  <a:pt x="0" y="61878"/>
                  <a:pt x="6229" y="55649"/>
                  <a:pt x="13912" y="55649"/>
                </a:cubicBezTo>
                <a:cubicBezTo>
                  <a:pt x="63317" y="55649"/>
                  <a:pt x="111445" y="38148"/>
                  <a:pt x="158599" y="2782"/>
                </a:cubicBezTo>
                <a:cubicBezTo>
                  <a:pt x="163546" y="-927"/>
                  <a:pt x="170346" y="-927"/>
                  <a:pt x="175294" y="2782"/>
                </a:cubicBezTo>
                <a:cubicBezTo>
                  <a:pt x="222447" y="38148"/>
                  <a:pt x="270575" y="55649"/>
                  <a:pt x="319980" y="55649"/>
                </a:cubicBezTo>
                <a:cubicBezTo>
                  <a:pt x="327664" y="55649"/>
                  <a:pt x="333893" y="61878"/>
                  <a:pt x="333893" y="69561"/>
                </a:cubicBezTo>
                <a:lnTo>
                  <a:pt x="333893" y="166946"/>
                </a:lnTo>
                <a:cubicBezTo>
                  <a:pt x="333893" y="259716"/>
                  <a:pt x="279030" y="327877"/>
                  <a:pt x="172046" y="370023"/>
                </a:cubicBezTo>
                <a:cubicBezTo>
                  <a:pt x="168768" y="371314"/>
                  <a:pt x="165125" y="371314"/>
                  <a:pt x="161847" y="370023"/>
                </a:cubicBezTo>
                <a:cubicBezTo>
                  <a:pt x="54862" y="327877"/>
                  <a:pt x="0" y="259716"/>
                  <a:pt x="0" y="166946"/>
                </a:cubicBezTo>
                <a:lnTo>
                  <a:pt x="0" y="69561"/>
                </a:lnTo>
                <a:close/>
                <a:moveTo>
                  <a:pt x="27824" y="83064"/>
                </a:moveTo>
                <a:lnTo>
                  <a:pt x="27824" y="166946"/>
                </a:lnTo>
                <a:cubicBezTo>
                  <a:pt x="27824" y="245886"/>
                  <a:pt x="73333" y="303822"/>
                  <a:pt x="166946" y="342090"/>
                </a:cubicBezTo>
                <a:cubicBezTo>
                  <a:pt x="260559" y="303822"/>
                  <a:pt x="306068" y="245886"/>
                  <a:pt x="306068" y="166946"/>
                </a:cubicBezTo>
                <a:lnTo>
                  <a:pt x="306068" y="83064"/>
                </a:lnTo>
                <a:cubicBezTo>
                  <a:pt x="258260" y="80243"/>
                  <a:pt x="211821" y="62851"/>
                  <a:pt x="166946" y="31123"/>
                </a:cubicBezTo>
                <a:cubicBezTo>
                  <a:pt x="122072" y="62851"/>
                  <a:pt x="75633" y="80243"/>
                  <a:pt x="27824" y="83064"/>
                </a:cubicBezTo>
                <a:close/>
              </a:path>
            </a:pathLst>
          </a:custGeom>
          <a:solidFill>
            <a:srgbClr val="1583D7"/>
          </a:solidFill>
          <a:ln w="385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Graphic 11">
            <a:extLst>
              <a:ext uri="{FF2B5EF4-FFF2-40B4-BE49-F238E27FC236}">
                <a16:creationId xmlns:a16="http://schemas.microsoft.com/office/drawing/2014/main" id="{944F1E16-26DD-9ED5-5569-8B644693A87A}"/>
              </a:ext>
            </a:extLst>
          </p:cNvPr>
          <p:cNvSpPr>
            <a:spLocks noChangeAspect="1"/>
          </p:cNvSpPr>
          <p:nvPr/>
        </p:nvSpPr>
        <p:spPr>
          <a:xfrm>
            <a:off x="7259922" y="1984245"/>
            <a:ext cx="393688" cy="492110"/>
          </a:xfrm>
          <a:custGeom>
            <a:avLst/>
            <a:gdLst>
              <a:gd name="connsiteX0" fmla="*/ 233057 w 466113"/>
              <a:gd name="connsiteY0" fmla="*/ 0 h 582641"/>
              <a:gd name="connsiteX1" fmla="*/ 349585 w 466113"/>
              <a:gd name="connsiteY1" fmla="*/ 116528 h 582641"/>
              <a:gd name="connsiteX2" fmla="*/ 349585 w 466113"/>
              <a:gd name="connsiteY2" fmla="*/ 174793 h 582641"/>
              <a:gd name="connsiteX3" fmla="*/ 400566 w 466113"/>
              <a:gd name="connsiteY3" fmla="*/ 174793 h 582641"/>
              <a:gd name="connsiteX4" fmla="*/ 466113 w 466113"/>
              <a:gd name="connsiteY4" fmla="*/ 240340 h 582641"/>
              <a:gd name="connsiteX5" fmla="*/ 466113 w 466113"/>
              <a:gd name="connsiteY5" fmla="*/ 517094 h 582641"/>
              <a:gd name="connsiteX6" fmla="*/ 400566 w 466113"/>
              <a:gd name="connsiteY6" fmla="*/ 582642 h 582641"/>
              <a:gd name="connsiteX7" fmla="*/ 65547 w 466113"/>
              <a:gd name="connsiteY7" fmla="*/ 582642 h 582641"/>
              <a:gd name="connsiteX8" fmla="*/ 0 w 466113"/>
              <a:gd name="connsiteY8" fmla="*/ 517094 h 582641"/>
              <a:gd name="connsiteX9" fmla="*/ 0 w 466113"/>
              <a:gd name="connsiteY9" fmla="*/ 240340 h 582641"/>
              <a:gd name="connsiteX10" fmla="*/ 65547 w 466113"/>
              <a:gd name="connsiteY10" fmla="*/ 174793 h 582641"/>
              <a:gd name="connsiteX11" fmla="*/ 116528 w 466113"/>
              <a:gd name="connsiteY11" fmla="*/ 174793 h 582641"/>
              <a:gd name="connsiteX12" fmla="*/ 116528 w 466113"/>
              <a:gd name="connsiteY12" fmla="*/ 116528 h 582641"/>
              <a:gd name="connsiteX13" fmla="*/ 233057 w 466113"/>
              <a:gd name="connsiteY13" fmla="*/ 0 h 582641"/>
              <a:gd name="connsiteX14" fmla="*/ 400566 w 466113"/>
              <a:gd name="connsiteY14" fmla="*/ 218491 h 582641"/>
              <a:gd name="connsiteX15" fmla="*/ 65547 w 466113"/>
              <a:gd name="connsiteY15" fmla="*/ 218491 h 582641"/>
              <a:gd name="connsiteX16" fmla="*/ 43698 w 466113"/>
              <a:gd name="connsiteY16" fmla="*/ 240340 h 582641"/>
              <a:gd name="connsiteX17" fmla="*/ 43698 w 466113"/>
              <a:gd name="connsiteY17" fmla="*/ 517094 h 582641"/>
              <a:gd name="connsiteX18" fmla="*/ 65547 w 466113"/>
              <a:gd name="connsiteY18" fmla="*/ 538944 h 582641"/>
              <a:gd name="connsiteX19" fmla="*/ 400566 w 466113"/>
              <a:gd name="connsiteY19" fmla="*/ 538944 h 582641"/>
              <a:gd name="connsiteX20" fmla="*/ 422415 w 466113"/>
              <a:gd name="connsiteY20" fmla="*/ 517094 h 582641"/>
              <a:gd name="connsiteX21" fmla="*/ 422415 w 466113"/>
              <a:gd name="connsiteY21" fmla="*/ 240340 h 582641"/>
              <a:gd name="connsiteX22" fmla="*/ 400566 w 466113"/>
              <a:gd name="connsiteY22" fmla="*/ 218491 h 582641"/>
              <a:gd name="connsiteX23" fmla="*/ 233060 w 466113"/>
              <a:gd name="connsiteY23" fmla="*/ 335019 h 582641"/>
              <a:gd name="connsiteX24" fmla="*/ 276758 w 466113"/>
              <a:gd name="connsiteY24" fmla="*/ 378717 h 582641"/>
              <a:gd name="connsiteX25" fmla="*/ 233060 w 466113"/>
              <a:gd name="connsiteY25" fmla="*/ 422415 h 582641"/>
              <a:gd name="connsiteX26" fmla="*/ 189361 w 466113"/>
              <a:gd name="connsiteY26" fmla="*/ 378717 h 582641"/>
              <a:gd name="connsiteX27" fmla="*/ 233060 w 466113"/>
              <a:gd name="connsiteY27" fmla="*/ 335019 h 582641"/>
              <a:gd name="connsiteX28" fmla="*/ 233057 w 466113"/>
              <a:gd name="connsiteY28" fmla="*/ 43698 h 582641"/>
              <a:gd name="connsiteX29" fmla="*/ 160226 w 466113"/>
              <a:gd name="connsiteY29" fmla="*/ 116528 h 582641"/>
              <a:gd name="connsiteX30" fmla="*/ 160226 w 466113"/>
              <a:gd name="connsiteY30" fmla="*/ 174793 h 582641"/>
              <a:gd name="connsiteX31" fmla="*/ 305887 w 466113"/>
              <a:gd name="connsiteY31" fmla="*/ 174793 h 582641"/>
              <a:gd name="connsiteX32" fmla="*/ 305887 w 466113"/>
              <a:gd name="connsiteY32" fmla="*/ 116528 h 582641"/>
              <a:gd name="connsiteX33" fmla="*/ 233057 w 466113"/>
              <a:gd name="connsiteY33" fmla="*/ 43698 h 582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66113" h="582641">
                <a:moveTo>
                  <a:pt x="233057" y="0"/>
                </a:moveTo>
                <a:cubicBezTo>
                  <a:pt x="297412" y="0"/>
                  <a:pt x="349585" y="52171"/>
                  <a:pt x="349585" y="116528"/>
                </a:cubicBezTo>
                <a:lnTo>
                  <a:pt x="349585" y="174793"/>
                </a:lnTo>
                <a:lnTo>
                  <a:pt x="400566" y="174793"/>
                </a:lnTo>
                <a:cubicBezTo>
                  <a:pt x="436766" y="174793"/>
                  <a:pt x="466113" y="204139"/>
                  <a:pt x="466113" y="240340"/>
                </a:cubicBezTo>
                <a:lnTo>
                  <a:pt x="466113" y="517094"/>
                </a:lnTo>
                <a:cubicBezTo>
                  <a:pt x="466113" y="553294"/>
                  <a:pt x="436766" y="582642"/>
                  <a:pt x="400566" y="582642"/>
                </a:cubicBezTo>
                <a:lnTo>
                  <a:pt x="65547" y="582642"/>
                </a:lnTo>
                <a:cubicBezTo>
                  <a:pt x="29346" y="582642"/>
                  <a:pt x="0" y="553294"/>
                  <a:pt x="0" y="517094"/>
                </a:cubicBezTo>
                <a:lnTo>
                  <a:pt x="0" y="240340"/>
                </a:lnTo>
                <a:cubicBezTo>
                  <a:pt x="0" y="204139"/>
                  <a:pt x="29346" y="174793"/>
                  <a:pt x="65547" y="174793"/>
                </a:cubicBezTo>
                <a:lnTo>
                  <a:pt x="116528" y="174793"/>
                </a:lnTo>
                <a:lnTo>
                  <a:pt x="116528" y="116528"/>
                </a:lnTo>
                <a:cubicBezTo>
                  <a:pt x="116528" y="52171"/>
                  <a:pt x="168700" y="0"/>
                  <a:pt x="233057" y="0"/>
                </a:cubicBezTo>
                <a:close/>
                <a:moveTo>
                  <a:pt x="400566" y="218491"/>
                </a:moveTo>
                <a:lnTo>
                  <a:pt x="65547" y="218491"/>
                </a:lnTo>
                <a:cubicBezTo>
                  <a:pt x="53480" y="218491"/>
                  <a:pt x="43698" y="228273"/>
                  <a:pt x="43698" y="240340"/>
                </a:cubicBezTo>
                <a:lnTo>
                  <a:pt x="43698" y="517094"/>
                </a:lnTo>
                <a:cubicBezTo>
                  <a:pt x="43698" y="529161"/>
                  <a:pt x="53480" y="538944"/>
                  <a:pt x="65547" y="538944"/>
                </a:cubicBezTo>
                <a:lnTo>
                  <a:pt x="400566" y="538944"/>
                </a:lnTo>
                <a:cubicBezTo>
                  <a:pt x="412633" y="538944"/>
                  <a:pt x="422415" y="529161"/>
                  <a:pt x="422415" y="517094"/>
                </a:cubicBezTo>
                <a:lnTo>
                  <a:pt x="422415" y="240340"/>
                </a:lnTo>
                <a:cubicBezTo>
                  <a:pt x="422415" y="228273"/>
                  <a:pt x="412633" y="218491"/>
                  <a:pt x="400566" y="218491"/>
                </a:cubicBezTo>
                <a:close/>
                <a:moveTo>
                  <a:pt x="233060" y="335019"/>
                </a:moveTo>
                <a:cubicBezTo>
                  <a:pt x="257196" y="335019"/>
                  <a:pt x="276758" y="354584"/>
                  <a:pt x="276758" y="378717"/>
                </a:cubicBezTo>
                <a:cubicBezTo>
                  <a:pt x="276758" y="402850"/>
                  <a:pt x="257196" y="422415"/>
                  <a:pt x="233060" y="422415"/>
                </a:cubicBezTo>
                <a:cubicBezTo>
                  <a:pt x="208927" y="422415"/>
                  <a:pt x="189361" y="402850"/>
                  <a:pt x="189361" y="378717"/>
                </a:cubicBezTo>
                <a:cubicBezTo>
                  <a:pt x="189361" y="354584"/>
                  <a:pt x="208927" y="335019"/>
                  <a:pt x="233060" y="335019"/>
                </a:cubicBezTo>
                <a:close/>
                <a:moveTo>
                  <a:pt x="233057" y="43698"/>
                </a:moveTo>
                <a:cubicBezTo>
                  <a:pt x="192834" y="43698"/>
                  <a:pt x="160226" y="76305"/>
                  <a:pt x="160226" y="116528"/>
                </a:cubicBezTo>
                <a:lnTo>
                  <a:pt x="160226" y="174793"/>
                </a:lnTo>
                <a:lnTo>
                  <a:pt x="305887" y="174793"/>
                </a:lnTo>
                <a:lnTo>
                  <a:pt x="305887" y="116528"/>
                </a:lnTo>
                <a:cubicBezTo>
                  <a:pt x="305887" y="76305"/>
                  <a:pt x="273279" y="43698"/>
                  <a:pt x="233057" y="43698"/>
                </a:cubicBezTo>
                <a:close/>
              </a:path>
            </a:pathLst>
          </a:custGeom>
          <a:solidFill>
            <a:srgbClr val="1583D7"/>
          </a:solidFill>
          <a:ln w="385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Graphic 15">
            <a:extLst>
              <a:ext uri="{FF2B5EF4-FFF2-40B4-BE49-F238E27FC236}">
                <a16:creationId xmlns:a16="http://schemas.microsoft.com/office/drawing/2014/main" id="{80CF8235-7678-9B4B-8446-DE7F00496F97}"/>
              </a:ext>
            </a:extLst>
          </p:cNvPr>
          <p:cNvSpPr>
            <a:spLocks noChangeAspect="1"/>
          </p:cNvSpPr>
          <p:nvPr/>
        </p:nvSpPr>
        <p:spPr>
          <a:xfrm>
            <a:off x="9922865" y="2039479"/>
            <a:ext cx="495315" cy="445782"/>
          </a:xfrm>
          <a:custGeom>
            <a:avLst/>
            <a:gdLst>
              <a:gd name="connsiteX0" fmla="*/ 456195 w 715375"/>
              <a:gd name="connsiteY0" fmla="*/ 250381 h 643837"/>
              <a:gd name="connsiteX1" fmla="*/ 518790 w 715375"/>
              <a:gd name="connsiteY1" fmla="*/ 312977 h 643837"/>
              <a:gd name="connsiteX2" fmla="*/ 518790 w 715375"/>
              <a:gd name="connsiteY2" fmla="*/ 482842 h 643837"/>
              <a:gd name="connsiteX3" fmla="*/ 357795 w 715375"/>
              <a:gd name="connsiteY3" fmla="*/ 643838 h 643837"/>
              <a:gd name="connsiteX4" fmla="*/ 196797 w 715375"/>
              <a:gd name="connsiteY4" fmla="*/ 482842 h 643837"/>
              <a:gd name="connsiteX5" fmla="*/ 196797 w 715375"/>
              <a:gd name="connsiteY5" fmla="*/ 312977 h 643837"/>
              <a:gd name="connsiteX6" fmla="*/ 259392 w 715375"/>
              <a:gd name="connsiteY6" fmla="*/ 250381 h 643837"/>
              <a:gd name="connsiteX7" fmla="*/ 456195 w 715375"/>
              <a:gd name="connsiteY7" fmla="*/ 250381 h 643837"/>
              <a:gd name="connsiteX8" fmla="*/ 456195 w 715375"/>
              <a:gd name="connsiteY8" fmla="*/ 304034 h 643837"/>
              <a:gd name="connsiteX9" fmla="*/ 259392 w 715375"/>
              <a:gd name="connsiteY9" fmla="*/ 304034 h 643837"/>
              <a:gd name="connsiteX10" fmla="*/ 250450 w 715375"/>
              <a:gd name="connsiteY10" fmla="*/ 312977 h 643837"/>
              <a:gd name="connsiteX11" fmla="*/ 250450 w 715375"/>
              <a:gd name="connsiteY11" fmla="*/ 482842 h 643837"/>
              <a:gd name="connsiteX12" fmla="*/ 357795 w 715375"/>
              <a:gd name="connsiteY12" fmla="*/ 590184 h 643837"/>
              <a:gd name="connsiteX13" fmla="*/ 465137 w 715375"/>
              <a:gd name="connsiteY13" fmla="*/ 482842 h 643837"/>
              <a:gd name="connsiteX14" fmla="*/ 465137 w 715375"/>
              <a:gd name="connsiteY14" fmla="*/ 312977 h 643837"/>
              <a:gd name="connsiteX15" fmla="*/ 456195 w 715375"/>
              <a:gd name="connsiteY15" fmla="*/ 304034 h 643837"/>
              <a:gd name="connsiteX16" fmla="*/ 62595 w 715375"/>
              <a:gd name="connsiteY16" fmla="*/ 250381 h 643837"/>
              <a:gd name="connsiteX17" fmla="*/ 183539 w 715375"/>
              <a:gd name="connsiteY17" fmla="*/ 250348 h 643837"/>
              <a:gd name="connsiteX18" fmla="*/ 161429 w 715375"/>
              <a:gd name="connsiteY18" fmla="*/ 304042 h 643837"/>
              <a:gd name="connsiteX19" fmla="*/ 62595 w 715375"/>
              <a:gd name="connsiteY19" fmla="*/ 304034 h 643837"/>
              <a:gd name="connsiteX20" fmla="*/ 53653 w 715375"/>
              <a:gd name="connsiteY20" fmla="*/ 312977 h 643837"/>
              <a:gd name="connsiteX21" fmla="*/ 53653 w 715375"/>
              <a:gd name="connsiteY21" fmla="*/ 429182 h 643837"/>
              <a:gd name="connsiteX22" fmla="*/ 143119 w 715375"/>
              <a:gd name="connsiteY22" fmla="*/ 518647 h 643837"/>
              <a:gd name="connsiteX23" fmla="*/ 163898 w 715375"/>
              <a:gd name="connsiteY23" fmla="*/ 516222 h 643837"/>
              <a:gd name="connsiteX24" fmla="*/ 180091 w 715375"/>
              <a:gd name="connsiteY24" fmla="*/ 567435 h 643837"/>
              <a:gd name="connsiteX25" fmla="*/ 143119 w 715375"/>
              <a:gd name="connsiteY25" fmla="*/ 572300 h 643837"/>
              <a:gd name="connsiteX26" fmla="*/ 0 w 715375"/>
              <a:gd name="connsiteY26" fmla="*/ 429182 h 643837"/>
              <a:gd name="connsiteX27" fmla="*/ 0 w 715375"/>
              <a:gd name="connsiteY27" fmla="*/ 312977 h 643837"/>
              <a:gd name="connsiteX28" fmla="*/ 62595 w 715375"/>
              <a:gd name="connsiteY28" fmla="*/ 250381 h 643837"/>
              <a:gd name="connsiteX29" fmla="*/ 532049 w 715375"/>
              <a:gd name="connsiteY29" fmla="*/ 250348 h 643837"/>
              <a:gd name="connsiteX30" fmla="*/ 652780 w 715375"/>
              <a:gd name="connsiteY30" fmla="*/ 250381 h 643837"/>
              <a:gd name="connsiteX31" fmla="*/ 715375 w 715375"/>
              <a:gd name="connsiteY31" fmla="*/ 312977 h 643837"/>
              <a:gd name="connsiteX32" fmla="*/ 715375 w 715375"/>
              <a:gd name="connsiteY32" fmla="*/ 429225 h 643837"/>
              <a:gd name="connsiteX33" fmla="*/ 572300 w 715375"/>
              <a:gd name="connsiteY33" fmla="*/ 572300 h 643837"/>
              <a:gd name="connsiteX34" fmla="*/ 535426 w 715375"/>
              <a:gd name="connsiteY34" fmla="*/ 567503 h 643837"/>
              <a:gd name="connsiteX35" fmla="*/ 551733 w 715375"/>
              <a:gd name="connsiteY35" fmla="*/ 516254 h 643837"/>
              <a:gd name="connsiteX36" fmla="*/ 572300 w 715375"/>
              <a:gd name="connsiteY36" fmla="*/ 518647 h 643837"/>
              <a:gd name="connsiteX37" fmla="*/ 661722 w 715375"/>
              <a:gd name="connsiteY37" fmla="*/ 429225 h 643837"/>
              <a:gd name="connsiteX38" fmla="*/ 661722 w 715375"/>
              <a:gd name="connsiteY38" fmla="*/ 312977 h 643837"/>
              <a:gd name="connsiteX39" fmla="*/ 652780 w 715375"/>
              <a:gd name="connsiteY39" fmla="*/ 304034 h 643837"/>
              <a:gd name="connsiteX40" fmla="*/ 554158 w 715375"/>
              <a:gd name="connsiteY40" fmla="*/ 304042 h 643837"/>
              <a:gd name="connsiteX41" fmla="*/ 532049 w 715375"/>
              <a:gd name="connsiteY41" fmla="*/ 250348 h 643837"/>
              <a:gd name="connsiteX42" fmla="*/ 357688 w 715375"/>
              <a:gd name="connsiteY42" fmla="*/ 0 h 643837"/>
              <a:gd name="connsiteX43" fmla="*/ 464994 w 715375"/>
              <a:gd name="connsiteY43" fmla="*/ 107306 h 643837"/>
              <a:gd name="connsiteX44" fmla="*/ 357688 w 715375"/>
              <a:gd name="connsiteY44" fmla="*/ 214613 h 643837"/>
              <a:gd name="connsiteX45" fmla="*/ 250381 w 715375"/>
              <a:gd name="connsiteY45" fmla="*/ 107306 h 643837"/>
              <a:gd name="connsiteX46" fmla="*/ 357688 w 715375"/>
              <a:gd name="connsiteY46" fmla="*/ 0 h 643837"/>
              <a:gd name="connsiteX47" fmla="*/ 590184 w 715375"/>
              <a:gd name="connsiteY47" fmla="*/ 35769 h 643837"/>
              <a:gd name="connsiteX48" fmla="*/ 679606 w 715375"/>
              <a:gd name="connsiteY48" fmla="*/ 125191 h 643837"/>
              <a:gd name="connsiteX49" fmla="*/ 590184 w 715375"/>
              <a:gd name="connsiteY49" fmla="*/ 214613 h 643837"/>
              <a:gd name="connsiteX50" fmla="*/ 500763 w 715375"/>
              <a:gd name="connsiteY50" fmla="*/ 125191 h 643837"/>
              <a:gd name="connsiteX51" fmla="*/ 590184 w 715375"/>
              <a:gd name="connsiteY51" fmla="*/ 35769 h 643837"/>
              <a:gd name="connsiteX52" fmla="*/ 125191 w 715375"/>
              <a:gd name="connsiteY52" fmla="*/ 35769 h 643837"/>
              <a:gd name="connsiteX53" fmla="*/ 214613 w 715375"/>
              <a:gd name="connsiteY53" fmla="*/ 125191 h 643837"/>
              <a:gd name="connsiteX54" fmla="*/ 125191 w 715375"/>
              <a:gd name="connsiteY54" fmla="*/ 214613 h 643837"/>
              <a:gd name="connsiteX55" fmla="*/ 35769 w 715375"/>
              <a:gd name="connsiteY55" fmla="*/ 125191 h 643837"/>
              <a:gd name="connsiteX56" fmla="*/ 125191 w 715375"/>
              <a:gd name="connsiteY56" fmla="*/ 35769 h 643837"/>
              <a:gd name="connsiteX57" fmla="*/ 357688 w 715375"/>
              <a:gd name="connsiteY57" fmla="*/ 53653 h 643837"/>
              <a:gd name="connsiteX58" fmla="*/ 304034 w 715375"/>
              <a:gd name="connsiteY58" fmla="*/ 107306 h 643837"/>
              <a:gd name="connsiteX59" fmla="*/ 357688 w 715375"/>
              <a:gd name="connsiteY59" fmla="*/ 160959 h 643837"/>
              <a:gd name="connsiteX60" fmla="*/ 411341 w 715375"/>
              <a:gd name="connsiteY60" fmla="*/ 107306 h 643837"/>
              <a:gd name="connsiteX61" fmla="*/ 357688 w 715375"/>
              <a:gd name="connsiteY61" fmla="*/ 53653 h 643837"/>
              <a:gd name="connsiteX62" fmla="*/ 590184 w 715375"/>
              <a:gd name="connsiteY62" fmla="*/ 89422 h 643837"/>
              <a:gd name="connsiteX63" fmla="*/ 554416 w 715375"/>
              <a:gd name="connsiteY63" fmla="*/ 125191 h 643837"/>
              <a:gd name="connsiteX64" fmla="*/ 590184 w 715375"/>
              <a:gd name="connsiteY64" fmla="*/ 160959 h 643837"/>
              <a:gd name="connsiteX65" fmla="*/ 625953 w 715375"/>
              <a:gd name="connsiteY65" fmla="*/ 125191 h 643837"/>
              <a:gd name="connsiteX66" fmla="*/ 590184 w 715375"/>
              <a:gd name="connsiteY66" fmla="*/ 89422 h 643837"/>
              <a:gd name="connsiteX67" fmla="*/ 125191 w 715375"/>
              <a:gd name="connsiteY67" fmla="*/ 89422 h 643837"/>
              <a:gd name="connsiteX68" fmla="*/ 89422 w 715375"/>
              <a:gd name="connsiteY68" fmla="*/ 125191 h 643837"/>
              <a:gd name="connsiteX69" fmla="*/ 125191 w 715375"/>
              <a:gd name="connsiteY69" fmla="*/ 160959 h 643837"/>
              <a:gd name="connsiteX70" fmla="*/ 160959 w 715375"/>
              <a:gd name="connsiteY70" fmla="*/ 125191 h 643837"/>
              <a:gd name="connsiteX71" fmla="*/ 125191 w 715375"/>
              <a:gd name="connsiteY71" fmla="*/ 89422 h 64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715375" h="643837">
                <a:moveTo>
                  <a:pt x="456195" y="250381"/>
                </a:moveTo>
                <a:cubicBezTo>
                  <a:pt x="490765" y="250381"/>
                  <a:pt x="518790" y="278406"/>
                  <a:pt x="518790" y="312977"/>
                </a:cubicBezTo>
                <a:lnTo>
                  <a:pt x="518790" y="482842"/>
                </a:lnTo>
                <a:cubicBezTo>
                  <a:pt x="518790" y="571756"/>
                  <a:pt x="446709" y="643838"/>
                  <a:pt x="357795" y="643838"/>
                </a:cubicBezTo>
                <a:cubicBezTo>
                  <a:pt x="268878" y="643838"/>
                  <a:pt x="196797" y="571756"/>
                  <a:pt x="196797" y="482842"/>
                </a:cubicBezTo>
                <a:lnTo>
                  <a:pt x="196797" y="312977"/>
                </a:lnTo>
                <a:cubicBezTo>
                  <a:pt x="196797" y="278406"/>
                  <a:pt x="224822" y="250381"/>
                  <a:pt x="259392" y="250381"/>
                </a:cubicBezTo>
                <a:lnTo>
                  <a:pt x="456195" y="250381"/>
                </a:lnTo>
                <a:close/>
                <a:moveTo>
                  <a:pt x="456195" y="304034"/>
                </a:moveTo>
                <a:lnTo>
                  <a:pt x="259392" y="304034"/>
                </a:lnTo>
                <a:cubicBezTo>
                  <a:pt x="254454" y="304034"/>
                  <a:pt x="250450" y="308037"/>
                  <a:pt x="250450" y="312977"/>
                </a:cubicBezTo>
                <a:lnTo>
                  <a:pt x="250450" y="482842"/>
                </a:lnTo>
                <a:cubicBezTo>
                  <a:pt x="250450" y="542126"/>
                  <a:pt x="298508" y="590184"/>
                  <a:pt x="357795" y="590184"/>
                </a:cubicBezTo>
                <a:cubicBezTo>
                  <a:pt x="417078" y="590184"/>
                  <a:pt x="465137" y="542126"/>
                  <a:pt x="465137" y="482842"/>
                </a:cubicBezTo>
                <a:lnTo>
                  <a:pt x="465137" y="312977"/>
                </a:lnTo>
                <a:cubicBezTo>
                  <a:pt x="465137" y="308037"/>
                  <a:pt x="461134" y="304034"/>
                  <a:pt x="456195" y="304034"/>
                </a:cubicBezTo>
                <a:close/>
                <a:moveTo>
                  <a:pt x="62595" y="250381"/>
                </a:moveTo>
                <a:lnTo>
                  <a:pt x="183539" y="250348"/>
                </a:lnTo>
                <a:cubicBezTo>
                  <a:pt x="171258" y="265207"/>
                  <a:pt x="163257" y="283736"/>
                  <a:pt x="161429" y="304042"/>
                </a:cubicBezTo>
                <a:lnTo>
                  <a:pt x="62595" y="304034"/>
                </a:lnTo>
                <a:cubicBezTo>
                  <a:pt x="57657" y="304034"/>
                  <a:pt x="53653" y="308037"/>
                  <a:pt x="53653" y="312977"/>
                </a:cubicBezTo>
                <a:lnTo>
                  <a:pt x="53653" y="429182"/>
                </a:lnTo>
                <a:cubicBezTo>
                  <a:pt x="53653" y="478593"/>
                  <a:pt x="93708" y="518647"/>
                  <a:pt x="143119" y="518647"/>
                </a:cubicBezTo>
                <a:cubicBezTo>
                  <a:pt x="150273" y="518647"/>
                  <a:pt x="157230" y="517806"/>
                  <a:pt x="163898" y="516222"/>
                </a:cubicBezTo>
                <a:cubicBezTo>
                  <a:pt x="166928" y="534246"/>
                  <a:pt x="172461" y="551436"/>
                  <a:pt x="180091" y="567435"/>
                </a:cubicBezTo>
                <a:cubicBezTo>
                  <a:pt x="168320" y="570619"/>
                  <a:pt x="155916" y="572300"/>
                  <a:pt x="143119" y="572300"/>
                </a:cubicBezTo>
                <a:cubicBezTo>
                  <a:pt x="64077" y="572300"/>
                  <a:pt x="0" y="508224"/>
                  <a:pt x="0" y="429182"/>
                </a:cubicBezTo>
                <a:lnTo>
                  <a:pt x="0" y="312977"/>
                </a:lnTo>
                <a:cubicBezTo>
                  <a:pt x="0" y="278406"/>
                  <a:pt x="28025" y="250381"/>
                  <a:pt x="62595" y="250381"/>
                </a:cubicBezTo>
                <a:close/>
                <a:moveTo>
                  <a:pt x="532049" y="250348"/>
                </a:moveTo>
                <a:lnTo>
                  <a:pt x="652780" y="250381"/>
                </a:lnTo>
                <a:cubicBezTo>
                  <a:pt x="687350" y="250381"/>
                  <a:pt x="715375" y="278406"/>
                  <a:pt x="715375" y="312977"/>
                </a:cubicBezTo>
                <a:lnTo>
                  <a:pt x="715375" y="429225"/>
                </a:lnTo>
                <a:cubicBezTo>
                  <a:pt x="715375" y="508242"/>
                  <a:pt x="651317" y="572300"/>
                  <a:pt x="572300" y="572300"/>
                </a:cubicBezTo>
                <a:cubicBezTo>
                  <a:pt x="559552" y="572300"/>
                  <a:pt x="547190" y="570633"/>
                  <a:pt x="535426" y="567503"/>
                </a:cubicBezTo>
                <a:cubicBezTo>
                  <a:pt x="543113" y="551472"/>
                  <a:pt x="548650" y="534281"/>
                  <a:pt x="551733" y="516254"/>
                </a:cubicBezTo>
                <a:cubicBezTo>
                  <a:pt x="558322" y="517824"/>
                  <a:pt x="565214" y="518647"/>
                  <a:pt x="572300" y="518647"/>
                </a:cubicBezTo>
                <a:cubicBezTo>
                  <a:pt x="621686" y="518647"/>
                  <a:pt x="661722" y="478611"/>
                  <a:pt x="661722" y="429225"/>
                </a:cubicBezTo>
                <a:lnTo>
                  <a:pt x="661722" y="312977"/>
                </a:lnTo>
                <a:cubicBezTo>
                  <a:pt x="661722" y="308037"/>
                  <a:pt x="657719" y="304034"/>
                  <a:pt x="652780" y="304034"/>
                </a:cubicBezTo>
                <a:lnTo>
                  <a:pt x="554158" y="304042"/>
                </a:lnTo>
                <a:cubicBezTo>
                  <a:pt x="552330" y="283736"/>
                  <a:pt x="544329" y="265207"/>
                  <a:pt x="532049" y="250348"/>
                </a:cubicBezTo>
                <a:close/>
                <a:moveTo>
                  <a:pt x="357688" y="0"/>
                </a:moveTo>
                <a:cubicBezTo>
                  <a:pt x="416953" y="0"/>
                  <a:pt x="464994" y="48043"/>
                  <a:pt x="464994" y="107306"/>
                </a:cubicBezTo>
                <a:cubicBezTo>
                  <a:pt x="464994" y="166570"/>
                  <a:pt x="416953" y="214613"/>
                  <a:pt x="357688" y="214613"/>
                </a:cubicBezTo>
                <a:cubicBezTo>
                  <a:pt x="298422" y="214613"/>
                  <a:pt x="250381" y="166570"/>
                  <a:pt x="250381" y="107306"/>
                </a:cubicBezTo>
                <a:cubicBezTo>
                  <a:pt x="250381" y="48043"/>
                  <a:pt x="298422" y="0"/>
                  <a:pt x="357688" y="0"/>
                </a:cubicBezTo>
                <a:close/>
                <a:moveTo>
                  <a:pt x="590184" y="35769"/>
                </a:moveTo>
                <a:cubicBezTo>
                  <a:pt x="639570" y="35769"/>
                  <a:pt x="679606" y="75804"/>
                  <a:pt x="679606" y="125191"/>
                </a:cubicBezTo>
                <a:cubicBezTo>
                  <a:pt x="679606" y="174577"/>
                  <a:pt x="639570" y="214613"/>
                  <a:pt x="590184" y="214613"/>
                </a:cubicBezTo>
                <a:cubicBezTo>
                  <a:pt x="540799" y="214613"/>
                  <a:pt x="500763" y="174577"/>
                  <a:pt x="500763" y="125191"/>
                </a:cubicBezTo>
                <a:cubicBezTo>
                  <a:pt x="500763" y="75804"/>
                  <a:pt x="540799" y="35769"/>
                  <a:pt x="590184" y="35769"/>
                </a:cubicBezTo>
                <a:close/>
                <a:moveTo>
                  <a:pt x="125191" y="35769"/>
                </a:moveTo>
                <a:cubicBezTo>
                  <a:pt x="174577" y="35769"/>
                  <a:pt x="214613" y="75804"/>
                  <a:pt x="214613" y="125191"/>
                </a:cubicBezTo>
                <a:cubicBezTo>
                  <a:pt x="214613" y="174577"/>
                  <a:pt x="174577" y="214613"/>
                  <a:pt x="125191" y="214613"/>
                </a:cubicBezTo>
                <a:cubicBezTo>
                  <a:pt x="75804" y="214613"/>
                  <a:pt x="35769" y="174577"/>
                  <a:pt x="35769" y="125191"/>
                </a:cubicBezTo>
                <a:cubicBezTo>
                  <a:pt x="35769" y="75804"/>
                  <a:pt x="75804" y="35769"/>
                  <a:pt x="125191" y="35769"/>
                </a:cubicBezTo>
                <a:close/>
                <a:moveTo>
                  <a:pt x="357688" y="53653"/>
                </a:moveTo>
                <a:cubicBezTo>
                  <a:pt x="328057" y="53653"/>
                  <a:pt x="304034" y="77674"/>
                  <a:pt x="304034" y="107306"/>
                </a:cubicBezTo>
                <a:cubicBezTo>
                  <a:pt x="304034" y="136938"/>
                  <a:pt x="328057" y="160959"/>
                  <a:pt x="357688" y="160959"/>
                </a:cubicBezTo>
                <a:cubicBezTo>
                  <a:pt x="387318" y="160959"/>
                  <a:pt x="411341" y="136938"/>
                  <a:pt x="411341" y="107306"/>
                </a:cubicBezTo>
                <a:cubicBezTo>
                  <a:pt x="411341" y="77674"/>
                  <a:pt x="387318" y="53653"/>
                  <a:pt x="357688" y="53653"/>
                </a:cubicBezTo>
                <a:close/>
                <a:moveTo>
                  <a:pt x="590184" y="89422"/>
                </a:moveTo>
                <a:cubicBezTo>
                  <a:pt x="570429" y="89422"/>
                  <a:pt x="554416" y="105436"/>
                  <a:pt x="554416" y="125191"/>
                </a:cubicBezTo>
                <a:cubicBezTo>
                  <a:pt x="554416" y="144945"/>
                  <a:pt x="570429" y="160959"/>
                  <a:pt x="590184" y="160959"/>
                </a:cubicBezTo>
                <a:cubicBezTo>
                  <a:pt x="609939" y="160959"/>
                  <a:pt x="625953" y="144945"/>
                  <a:pt x="625953" y="125191"/>
                </a:cubicBezTo>
                <a:cubicBezTo>
                  <a:pt x="625953" y="105436"/>
                  <a:pt x="609939" y="89422"/>
                  <a:pt x="590184" y="89422"/>
                </a:cubicBezTo>
                <a:close/>
                <a:moveTo>
                  <a:pt x="125191" y="89422"/>
                </a:moveTo>
                <a:cubicBezTo>
                  <a:pt x="105436" y="89422"/>
                  <a:pt x="89422" y="105436"/>
                  <a:pt x="89422" y="125191"/>
                </a:cubicBezTo>
                <a:cubicBezTo>
                  <a:pt x="89422" y="144945"/>
                  <a:pt x="105436" y="160959"/>
                  <a:pt x="125191" y="160959"/>
                </a:cubicBezTo>
                <a:cubicBezTo>
                  <a:pt x="144945" y="160959"/>
                  <a:pt x="160959" y="144945"/>
                  <a:pt x="160959" y="125191"/>
                </a:cubicBezTo>
                <a:cubicBezTo>
                  <a:pt x="160959" y="105436"/>
                  <a:pt x="144945" y="89422"/>
                  <a:pt x="125191" y="89422"/>
                </a:cubicBezTo>
                <a:close/>
              </a:path>
            </a:pathLst>
          </a:custGeom>
          <a:solidFill>
            <a:srgbClr val="1583D7"/>
          </a:solidFill>
          <a:ln w="3857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Graphic 25">
            <a:extLst>
              <a:ext uri="{FF2B5EF4-FFF2-40B4-BE49-F238E27FC236}">
                <a16:creationId xmlns:a16="http://schemas.microsoft.com/office/drawing/2014/main" id="{C5D3B61F-7382-54A1-1A5E-CEBC297272A8}"/>
              </a:ext>
            </a:extLst>
          </p:cNvPr>
          <p:cNvSpPr>
            <a:spLocks noChangeAspect="1"/>
          </p:cNvSpPr>
          <p:nvPr/>
        </p:nvSpPr>
        <p:spPr>
          <a:xfrm>
            <a:off x="5842242" y="3708484"/>
            <a:ext cx="507516" cy="300212"/>
          </a:xfrm>
          <a:custGeom>
            <a:avLst/>
            <a:gdLst>
              <a:gd name="connsiteX0" fmla="*/ 233755 w 467479"/>
              <a:gd name="connsiteY0" fmla="*/ 84239 h 276530"/>
              <a:gd name="connsiteX1" fmla="*/ 329901 w 467479"/>
              <a:gd name="connsiteY1" fmla="*/ 180384 h 276530"/>
              <a:gd name="connsiteX2" fmla="*/ 233755 w 467479"/>
              <a:gd name="connsiteY2" fmla="*/ 276530 h 276530"/>
              <a:gd name="connsiteX3" fmla="*/ 137608 w 467479"/>
              <a:gd name="connsiteY3" fmla="*/ 180384 h 276530"/>
              <a:gd name="connsiteX4" fmla="*/ 233755 w 467479"/>
              <a:gd name="connsiteY4" fmla="*/ 84239 h 276530"/>
              <a:gd name="connsiteX5" fmla="*/ 233755 w 467479"/>
              <a:gd name="connsiteY5" fmla="*/ 120293 h 276530"/>
              <a:gd name="connsiteX6" fmla="*/ 173663 w 467479"/>
              <a:gd name="connsiteY6" fmla="*/ 180384 h 276530"/>
              <a:gd name="connsiteX7" fmla="*/ 233755 w 467479"/>
              <a:gd name="connsiteY7" fmla="*/ 240476 h 276530"/>
              <a:gd name="connsiteX8" fmla="*/ 293846 w 467479"/>
              <a:gd name="connsiteY8" fmla="*/ 180384 h 276530"/>
              <a:gd name="connsiteX9" fmla="*/ 233755 w 467479"/>
              <a:gd name="connsiteY9" fmla="*/ 120293 h 276530"/>
              <a:gd name="connsiteX10" fmla="*/ 233755 w 467479"/>
              <a:gd name="connsiteY10" fmla="*/ 0 h 276530"/>
              <a:gd name="connsiteX11" fmla="*/ 466935 w 467479"/>
              <a:gd name="connsiteY11" fmla="*/ 181822 h 276530"/>
              <a:gd name="connsiteX12" fmla="*/ 453826 w 467479"/>
              <a:gd name="connsiteY12" fmla="*/ 203688 h 276530"/>
              <a:gd name="connsiteX13" fmla="*/ 431960 w 467479"/>
              <a:gd name="connsiteY13" fmla="*/ 190576 h 276530"/>
              <a:gd name="connsiteX14" fmla="*/ 233755 w 467479"/>
              <a:gd name="connsiteY14" fmla="*/ 36055 h 276530"/>
              <a:gd name="connsiteX15" fmla="*/ 35522 w 467479"/>
              <a:gd name="connsiteY15" fmla="*/ 190686 h 276530"/>
              <a:gd name="connsiteX16" fmla="*/ 13664 w 467479"/>
              <a:gd name="connsiteY16" fmla="*/ 203808 h 276530"/>
              <a:gd name="connsiteX17" fmla="*/ 541 w 467479"/>
              <a:gd name="connsiteY17" fmla="*/ 181949 h 276530"/>
              <a:gd name="connsiteX18" fmla="*/ 233755 w 467479"/>
              <a:gd name="connsiteY18" fmla="*/ 0 h 276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7479" h="276530">
                <a:moveTo>
                  <a:pt x="233755" y="84239"/>
                </a:moveTo>
                <a:cubicBezTo>
                  <a:pt x="286854" y="84239"/>
                  <a:pt x="329901" y="127285"/>
                  <a:pt x="329901" y="180384"/>
                </a:cubicBezTo>
                <a:cubicBezTo>
                  <a:pt x="329901" y="233486"/>
                  <a:pt x="286854" y="276530"/>
                  <a:pt x="233755" y="276530"/>
                </a:cubicBezTo>
                <a:cubicBezTo>
                  <a:pt x="180654" y="276530"/>
                  <a:pt x="137608" y="233486"/>
                  <a:pt x="137608" y="180384"/>
                </a:cubicBezTo>
                <a:cubicBezTo>
                  <a:pt x="137608" y="127285"/>
                  <a:pt x="180654" y="84239"/>
                  <a:pt x="233755" y="84239"/>
                </a:cubicBezTo>
                <a:close/>
                <a:moveTo>
                  <a:pt x="233755" y="120293"/>
                </a:moveTo>
                <a:cubicBezTo>
                  <a:pt x="200568" y="120293"/>
                  <a:pt x="173663" y="147197"/>
                  <a:pt x="173663" y="180384"/>
                </a:cubicBezTo>
                <a:cubicBezTo>
                  <a:pt x="173663" y="213572"/>
                  <a:pt x="200568" y="240476"/>
                  <a:pt x="233755" y="240476"/>
                </a:cubicBezTo>
                <a:cubicBezTo>
                  <a:pt x="266942" y="240476"/>
                  <a:pt x="293846" y="213572"/>
                  <a:pt x="293846" y="180384"/>
                </a:cubicBezTo>
                <a:cubicBezTo>
                  <a:pt x="293846" y="147197"/>
                  <a:pt x="266942" y="120293"/>
                  <a:pt x="233755" y="120293"/>
                </a:cubicBezTo>
                <a:close/>
                <a:moveTo>
                  <a:pt x="233755" y="0"/>
                </a:moveTo>
                <a:cubicBezTo>
                  <a:pt x="344647" y="0"/>
                  <a:pt x="440375" y="75715"/>
                  <a:pt x="466935" y="181822"/>
                </a:cubicBezTo>
                <a:cubicBezTo>
                  <a:pt x="469353" y="191480"/>
                  <a:pt x="463484" y="201270"/>
                  <a:pt x="453826" y="203688"/>
                </a:cubicBezTo>
                <a:cubicBezTo>
                  <a:pt x="444166" y="206103"/>
                  <a:pt x="434378" y="200236"/>
                  <a:pt x="431960" y="190576"/>
                </a:cubicBezTo>
                <a:cubicBezTo>
                  <a:pt x="409392" y="100424"/>
                  <a:pt x="328009" y="36055"/>
                  <a:pt x="233755" y="36055"/>
                </a:cubicBezTo>
                <a:cubicBezTo>
                  <a:pt x="139457" y="36055"/>
                  <a:pt x="58050" y="100479"/>
                  <a:pt x="35522" y="190686"/>
                </a:cubicBezTo>
                <a:cubicBezTo>
                  <a:pt x="33109" y="200344"/>
                  <a:pt x="23323" y="206219"/>
                  <a:pt x="13664" y="203808"/>
                </a:cubicBezTo>
                <a:cubicBezTo>
                  <a:pt x="4004" y="201395"/>
                  <a:pt x="-1871" y="191609"/>
                  <a:pt x="541" y="181949"/>
                </a:cubicBezTo>
                <a:cubicBezTo>
                  <a:pt x="27056" y="75780"/>
                  <a:pt x="122813" y="0"/>
                  <a:pt x="233755" y="0"/>
                </a:cubicBezTo>
                <a:close/>
              </a:path>
            </a:pathLst>
          </a:custGeom>
          <a:solidFill>
            <a:srgbClr val="1583D7"/>
          </a:solidFill>
          <a:ln w="3857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Graphic 27">
            <a:extLst>
              <a:ext uri="{FF2B5EF4-FFF2-40B4-BE49-F238E27FC236}">
                <a16:creationId xmlns:a16="http://schemas.microsoft.com/office/drawing/2014/main" id="{9C748D00-A47C-59F7-EA8D-B18F5B82D196}"/>
              </a:ext>
            </a:extLst>
          </p:cNvPr>
          <p:cNvSpPr>
            <a:spLocks noChangeAspect="1"/>
          </p:cNvSpPr>
          <p:nvPr/>
        </p:nvSpPr>
        <p:spPr>
          <a:xfrm>
            <a:off x="5842242" y="4972245"/>
            <a:ext cx="516138" cy="466560"/>
          </a:xfrm>
          <a:custGeom>
            <a:avLst/>
            <a:gdLst>
              <a:gd name="connsiteX0" fmla="*/ 254056 w 495230"/>
              <a:gd name="connsiteY0" fmla="*/ 0 h 447659"/>
              <a:gd name="connsiteX1" fmla="*/ 239633 w 495230"/>
              <a:gd name="connsiteY1" fmla="*/ 6847 h 447659"/>
              <a:gd name="connsiteX2" fmla="*/ 238216 w 495230"/>
              <a:gd name="connsiteY2" fmla="*/ 7920 h 447659"/>
              <a:gd name="connsiteX3" fmla="*/ 82707 w 495230"/>
              <a:gd name="connsiteY3" fmla="*/ 46448 h 447659"/>
              <a:gd name="connsiteX4" fmla="*/ 39616 w 495230"/>
              <a:gd name="connsiteY4" fmla="*/ 183212 h 447659"/>
              <a:gd name="connsiteX5" fmla="*/ 39244 w 495230"/>
              <a:gd name="connsiteY5" fmla="*/ 183579 h 447659"/>
              <a:gd name="connsiteX6" fmla="*/ 15491 w 495230"/>
              <a:gd name="connsiteY6" fmla="*/ 207182 h 447659"/>
              <a:gd name="connsiteX7" fmla="*/ 15491 w 495230"/>
              <a:gd name="connsiteY7" fmla="*/ 281499 h 447659"/>
              <a:gd name="connsiteX8" fmla="*/ 59977 w 495230"/>
              <a:gd name="connsiteY8" fmla="*/ 296418 h 447659"/>
              <a:gd name="connsiteX9" fmla="*/ 73648 w 495230"/>
              <a:gd name="connsiteY9" fmla="*/ 319877 h 447659"/>
              <a:gd name="connsiteX10" fmla="*/ 106717 w 495230"/>
              <a:gd name="connsiteY10" fmla="*/ 335094 h 447659"/>
              <a:gd name="connsiteX11" fmla="*/ 122032 w 495230"/>
              <a:gd name="connsiteY11" fmla="*/ 367958 h 447659"/>
              <a:gd name="connsiteX12" fmla="*/ 156773 w 495230"/>
              <a:gd name="connsiteY12" fmla="*/ 383285 h 447659"/>
              <a:gd name="connsiteX13" fmla="*/ 172197 w 495230"/>
              <a:gd name="connsiteY13" fmla="*/ 417797 h 447659"/>
              <a:gd name="connsiteX14" fmla="*/ 241360 w 495230"/>
              <a:gd name="connsiteY14" fmla="*/ 422661 h 447659"/>
              <a:gd name="connsiteX15" fmla="*/ 250952 w 495230"/>
              <a:gd name="connsiteY15" fmla="*/ 432192 h 447659"/>
              <a:gd name="connsiteX16" fmla="*/ 326112 w 495230"/>
              <a:gd name="connsiteY16" fmla="*/ 432192 h 447659"/>
              <a:gd name="connsiteX17" fmla="*/ 341474 w 495230"/>
              <a:gd name="connsiteY17" fmla="*/ 399485 h 447659"/>
              <a:gd name="connsiteX18" fmla="*/ 374333 w 495230"/>
              <a:gd name="connsiteY18" fmla="*/ 384282 h 447659"/>
              <a:gd name="connsiteX19" fmla="*/ 389642 w 495230"/>
              <a:gd name="connsiteY19" fmla="*/ 351545 h 447659"/>
              <a:gd name="connsiteX20" fmla="*/ 422054 w 495230"/>
              <a:gd name="connsiteY20" fmla="*/ 336382 h 447659"/>
              <a:gd name="connsiteX21" fmla="*/ 436036 w 495230"/>
              <a:gd name="connsiteY21" fmla="*/ 311732 h 447659"/>
              <a:gd name="connsiteX22" fmla="*/ 479739 w 495230"/>
              <a:gd name="connsiteY22" fmla="*/ 296714 h 447659"/>
              <a:gd name="connsiteX23" fmla="*/ 479739 w 495230"/>
              <a:gd name="connsiteY23" fmla="*/ 222397 h 447659"/>
              <a:gd name="connsiteX24" fmla="*/ 459055 w 495230"/>
              <a:gd name="connsiteY24" fmla="*/ 201844 h 447659"/>
              <a:gd name="connsiteX25" fmla="*/ 463306 w 495230"/>
              <a:gd name="connsiteY25" fmla="*/ 185304 h 447659"/>
              <a:gd name="connsiteX26" fmla="*/ 450290 w 495230"/>
              <a:gd name="connsiteY26" fmla="*/ 78522 h 447659"/>
              <a:gd name="connsiteX27" fmla="*/ 318680 w 495230"/>
              <a:gd name="connsiteY27" fmla="*/ 124 h 447659"/>
              <a:gd name="connsiteX28" fmla="*/ 278808 w 495230"/>
              <a:gd name="connsiteY28" fmla="*/ 124 h 447659"/>
              <a:gd name="connsiteX29" fmla="*/ 273683 w 495230"/>
              <a:gd name="connsiteY29" fmla="*/ 0 h 447659"/>
              <a:gd name="connsiteX30" fmla="*/ 254056 w 495230"/>
              <a:gd name="connsiteY30" fmla="*/ 0 h 447659"/>
              <a:gd name="connsiteX31" fmla="*/ 326624 w 495230"/>
              <a:gd name="connsiteY31" fmla="*/ 122719 h 447659"/>
              <a:gd name="connsiteX32" fmla="*/ 412579 w 495230"/>
              <a:gd name="connsiteY32" fmla="*/ 208125 h 447659"/>
              <a:gd name="connsiteX33" fmla="*/ 412676 w 495230"/>
              <a:gd name="connsiteY33" fmla="*/ 208227 h 447659"/>
              <a:gd name="connsiteX34" fmla="*/ 413006 w 495230"/>
              <a:gd name="connsiteY34" fmla="*/ 208564 h 447659"/>
              <a:gd name="connsiteX35" fmla="*/ 453332 w 495230"/>
              <a:gd name="connsiteY35" fmla="*/ 248632 h 447659"/>
              <a:gd name="connsiteX36" fmla="*/ 453332 w 495230"/>
              <a:gd name="connsiteY36" fmla="*/ 270475 h 447659"/>
              <a:gd name="connsiteX37" fmla="*/ 431348 w 495230"/>
              <a:gd name="connsiteY37" fmla="*/ 270475 h 447659"/>
              <a:gd name="connsiteX38" fmla="*/ 391022 w 495230"/>
              <a:gd name="connsiteY38" fmla="*/ 230407 h 447659"/>
              <a:gd name="connsiteX39" fmla="*/ 364617 w 495230"/>
              <a:gd name="connsiteY39" fmla="*/ 230407 h 447659"/>
              <a:gd name="connsiteX40" fmla="*/ 364213 w 495230"/>
              <a:gd name="connsiteY40" fmla="*/ 230809 h 447659"/>
              <a:gd name="connsiteX41" fmla="*/ 364213 w 495230"/>
              <a:gd name="connsiteY41" fmla="*/ 257045 h 447659"/>
              <a:gd name="connsiteX42" fmla="*/ 395650 w 495230"/>
              <a:gd name="connsiteY42" fmla="*/ 288281 h 447659"/>
              <a:gd name="connsiteX43" fmla="*/ 395650 w 495230"/>
              <a:gd name="connsiteY43" fmla="*/ 310147 h 447659"/>
              <a:gd name="connsiteX44" fmla="*/ 375325 w 495230"/>
              <a:gd name="connsiteY44" fmla="*/ 311598 h 447659"/>
              <a:gd name="connsiteX45" fmla="*/ 350829 w 495230"/>
              <a:gd name="connsiteY45" fmla="*/ 313370 h 447659"/>
              <a:gd name="connsiteX46" fmla="*/ 349293 w 495230"/>
              <a:gd name="connsiteY46" fmla="*/ 337725 h 447659"/>
              <a:gd name="connsiteX47" fmla="*/ 347928 w 495230"/>
              <a:gd name="connsiteY47" fmla="*/ 358044 h 447659"/>
              <a:gd name="connsiteX48" fmla="*/ 327331 w 495230"/>
              <a:gd name="connsiteY48" fmla="*/ 359290 h 447659"/>
              <a:gd name="connsiteX49" fmla="*/ 302621 w 495230"/>
              <a:gd name="connsiteY49" fmla="*/ 360707 h 447659"/>
              <a:gd name="connsiteX50" fmla="*/ 301038 w 495230"/>
              <a:gd name="connsiteY50" fmla="*/ 385250 h 447659"/>
              <a:gd name="connsiteX51" fmla="*/ 299705 w 495230"/>
              <a:gd name="connsiteY51" fmla="*/ 405954 h 447659"/>
              <a:gd name="connsiteX52" fmla="*/ 277359 w 495230"/>
              <a:gd name="connsiteY52" fmla="*/ 405954 h 447659"/>
              <a:gd name="connsiteX53" fmla="*/ 268134 w 495230"/>
              <a:gd name="connsiteY53" fmla="*/ 396790 h 447659"/>
              <a:gd name="connsiteX54" fmla="*/ 270745 w 495230"/>
              <a:gd name="connsiteY54" fmla="*/ 394194 h 447659"/>
              <a:gd name="connsiteX55" fmla="*/ 270745 w 495230"/>
              <a:gd name="connsiteY55" fmla="*/ 319877 h 447659"/>
              <a:gd name="connsiteX56" fmla="*/ 236005 w 495230"/>
              <a:gd name="connsiteY56" fmla="*/ 304550 h 447659"/>
              <a:gd name="connsiteX57" fmla="*/ 220582 w 495230"/>
              <a:gd name="connsiteY57" fmla="*/ 270041 h 447659"/>
              <a:gd name="connsiteX58" fmla="*/ 187512 w 495230"/>
              <a:gd name="connsiteY58" fmla="*/ 254824 h 447659"/>
              <a:gd name="connsiteX59" fmla="*/ 172197 w 495230"/>
              <a:gd name="connsiteY59" fmla="*/ 221957 h 447659"/>
              <a:gd name="connsiteX60" fmla="*/ 127711 w 495230"/>
              <a:gd name="connsiteY60" fmla="*/ 207038 h 447659"/>
              <a:gd name="connsiteX61" fmla="*/ 114040 w 495230"/>
              <a:gd name="connsiteY61" fmla="*/ 183579 h 447659"/>
              <a:gd name="connsiteX62" fmla="*/ 75160 w 495230"/>
              <a:gd name="connsiteY62" fmla="*/ 168208 h 447659"/>
              <a:gd name="connsiteX63" fmla="*/ 109113 w 495230"/>
              <a:gd name="connsiteY63" fmla="*/ 72685 h 447659"/>
              <a:gd name="connsiteX64" fmla="*/ 197979 w 495230"/>
              <a:gd name="connsiteY64" fmla="*/ 38405 h 447659"/>
              <a:gd name="connsiteX65" fmla="*/ 160818 w 495230"/>
              <a:gd name="connsiteY65" fmla="*/ 66560 h 447659"/>
              <a:gd name="connsiteX66" fmla="*/ 149892 w 495230"/>
              <a:gd name="connsiteY66" fmla="*/ 147286 h 447659"/>
              <a:gd name="connsiteX67" fmla="*/ 230761 w 495230"/>
              <a:gd name="connsiteY67" fmla="*/ 158232 h 447659"/>
              <a:gd name="connsiteX68" fmla="*/ 277634 w 495230"/>
              <a:gd name="connsiteY68" fmla="*/ 122719 h 447659"/>
              <a:gd name="connsiteX69" fmla="*/ 326624 w 495230"/>
              <a:gd name="connsiteY69" fmla="*/ 122719 h 447659"/>
              <a:gd name="connsiteX70" fmla="*/ 183298 w 495230"/>
              <a:gd name="connsiteY70" fmla="*/ 96230 h 447659"/>
              <a:gd name="connsiteX71" fmla="*/ 261178 w 495230"/>
              <a:gd name="connsiteY71" fmla="*/ 37224 h 447659"/>
              <a:gd name="connsiteX72" fmla="*/ 273683 w 495230"/>
              <a:gd name="connsiteY72" fmla="*/ 37224 h 447659"/>
              <a:gd name="connsiteX73" fmla="*/ 277339 w 495230"/>
              <a:gd name="connsiteY73" fmla="*/ 37322 h 447659"/>
              <a:gd name="connsiteX74" fmla="*/ 278334 w 495230"/>
              <a:gd name="connsiteY74" fmla="*/ 37349 h 447659"/>
              <a:gd name="connsiteX75" fmla="*/ 318680 w 495230"/>
              <a:gd name="connsiteY75" fmla="*/ 37349 h 447659"/>
              <a:gd name="connsiteX76" fmla="*/ 417513 w 495230"/>
              <a:gd name="connsiteY76" fmla="*/ 96163 h 447659"/>
              <a:gd name="connsiteX77" fmla="*/ 428526 w 495230"/>
              <a:gd name="connsiteY77" fmla="*/ 170492 h 447659"/>
              <a:gd name="connsiteX78" fmla="*/ 348814 w 495230"/>
              <a:gd name="connsiteY78" fmla="*/ 91168 h 447659"/>
              <a:gd name="connsiteX79" fmla="*/ 335436 w 495230"/>
              <a:gd name="connsiteY79" fmla="*/ 85495 h 447659"/>
              <a:gd name="connsiteX80" fmla="*/ 271380 w 495230"/>
              <a:gd name="connsiteY80" fmla="*/ 85495 h 447659"/>
              <a:gd name="connsiteX81" fmla="*/ 260139 w 495230"/>
              <a:gd name="connsiteY81" fmla="*/ 89272 h 447659"/>
              <a:gd name="connsiteX82" fmla="*/ 208283 w 495230"/>
              <a:gd name="connsiteY82" fmla="*/ 128561 h 447659"/>
              <a:gd name="connsiteX83" fmla="*/ 179450 w 495230"/>
              <a:gd name="connsiteY83" fmla="*/ 124659 h 447659"/>
              <a:gd name="connsiteX84" fmla="*/ 183298 w 495230"/>
              <a:gd name="connsiteY84" fmla="*/ 96230 h 447659"/>
              <a:gd name="connsiteX85" fmla="*/ 100053 w 495230"/>
              <a:gd name="connsiteY85" fmla="*/ 293639 h 447659"/>
              <a:gd name="connsiteX86" fmla="*/ 96133 w 495230"/>
              <a:gd name="connsiteY86" fmla="*/ 278347 h 447659"/>
              <a:gd name="connsiteX87" fmla="*/ 100053 w 495230"/>
              <a:gd name="connsiteY87" fmla="*/ 271796 h 447659"/>
              <a:gd name="connsiteX88" fmla="*/ 123806 w 495230"/>
              <a:gd name="connsiteY88" fmla="*/ 248195 h 447659"/>
              <a:gd name="connsiteX89" fmla="*/ 145791 w 495230"/>
              <a:gd name="connsiteY89" fmla="*/ 248195 h 447659"/>
              <a:gd name="connsiteX90" fmla="*/ 145997 w 495230"/>
              <a:gd name="connsiteY90" fmla="*/ 269830 h 447659"/>
              <a:gd name="connsiteX91" fmla="*/ 145785 w 495230"/>
              <a:gd name="connsiteY91" fmla="*/ 270041 h 447659"/>
              <a:gd name="connsiteX92" fmla="*/ 122032 w 495230"/>
              <a:gd name="connsiteY92" fmla="*/ 293641 h 447659"/>
              <a:gd name="connsiteX93" fmla="*/ 121827 w 495230"/>
              <a:gd name="connsiteY93" fmla="*/ 293845 h 447659"/>
              <a:gd name="connsiteX94" fmla="*/ 115445 w 495230"/>
              <a:gd name="connsiteY94" fmla="*/ 297535 h 447659"/>
              <a:gd name="connsiteX95" fmla="*/ 100053 w 495230"/>
              <a:gd name="connsiteY95" fmla="*/ 293639 h 447659"/>
              <a:gd name="connsiteX96" fmla="*/ 87862 w 495230"/>
              <a:gd name="connsiteY96" fmla="*/ 210048 h 447659"/>
              <a:gd name="connsiteX97" fmla="*/ 91656 w 495230"/>
              <a:gd name="connsiteY97" fmla="*/ 216726 h 447659"/>
              <a:gd name="connsiteX98" fmla="*/ 87634 w 495230"/>
              <a:gd name="connsiteY98" fmla="*/ 231660 h 447659"/>
              <a:gd name="connsiteX99" fmla="*/ 63881 w 495230"/>
              <a:gd name="connsiteY99" fmla="*/ 255261 h 447659"/>
              <a:gd name="connsiteX100" fmla="*/ 41897 w 495230"/>
              <a:gd name="connsiteY100" fmla="*/ 255261 h 447659"/>
              <a:gd name="connsiteX101" fmla="*/ 41897 w 495230"/>
              <a:gd name="connsiteY101" fmla="*/ 233417 h 447659"/>
              <a:gd name="connsiteX102" fmla="*/ 65650 w 495230"/>
              <a:gd name="connsiteY102" fmla="*/ 209817 h 447659"/>
              <a:gd name="connsiteX103" fmla="*/ 87634 w 495230"/>
              <a:gd name="connsiteY103" fmla="*/ 209817 h 447659"/>
              <a:gd name="connsiteX104" fmla="*/ 87862 w 495230"/>
              <a:gd name="connsiteY104" fmla="*/ 210048 h 447659"/>
              <a:gd name="connsiteX105" fmla="*/ 220587 w 495230"/>
              <a:gd name="connsiteY105" fmla="*/ 391558 h 447659"/>
              <a:gd name="connsiteX106" fmla="*/ 213981 w 495230"/>
              <a:gd name="connsiteY106" fmla="*/ 395457 h 447659"/>
              <a:gd name="connsiteX107" fmla="*/ 198602 w 495230"/>
              <a:gd name="connsiteY107" fmla="*/ 391558 h 447659"/>
              <a:gd name="connsiteX108" fmla="*/ 194678 w 495230"/>
              <a:gd name="connsiteY108" fmla="*/ 376279 h 447659"/>
              <a:gd name="connsiteX109" fmla="*/ 198602 w 495230"/>
              <a:gd name="connsiteY109" fmla="*/ 369715 h 447659"/>
              <a:gd name="connsiteX110" fmla="*/ 222356 w 495230"/>
              <a:gd name="connsiteY110" fmla="*/ 346113 h 447659"/>
              <a:gd name="connsiteX111" fmla="*/ 244341 w 495230"/>
              <a:gd name="connsiteY111" fmla="*/ 346113 h 447659"/>
              <a:gd name="connsiteX112" fmla="*/ 244341 w 495230"/>
              <a:gd name="connsiteY112" fmla="*/ 367958 h 447659"/>
              <a:gd name="connsiteX113" fmla="*/ 220587 w 495230"/>
              <a:gd name="connsiteY113" fmla="*/ 391558 h 447659"/>
              <a:gd name="connsiteX114" fmla="*/ 170422 w 495230"/>
              <a:gd name="connsiteY114" fmla="*/ 341723 h 447659"/>
              <a:gd name="connsiteX115" fmla="*/ 163835 w 495230"/>
              <a:gd name="connsiteY115" fmla="*/ 345616 h 447659"/>
              <a:gd name="connsiteX116" fmla="*/ 148438 w 495230"/>
              <a:gd name="connsiteY116" fmla="*/ 341723 h 447659"/>
              <a:gd name="connsiteX117" fmla="*/ 144519 w 495230"/>
              <a:gd name="connsiteY117" fmla="*/ 326423 h 447659"/>
              <a:gd name="connsiteX118" fmla="*/ 148232 w 495230"/>
              <a:gd name="connsiteY118" fmla="*/ 320085 h 447659"/>
              <a:gd name="connsiteX119" fmla="*/ 148444 w 495230"/>
              <a:gd name="connsiteY119" fmla="*/ 319877 h 447659"/>
              <a:gd name="connsiteX120" fmla="*/ 172197 w 495230"/>
              <a:gd name="connsiteY120" fmla="*/ 296277 h 447659"/>
              <a:gd name="connsiteX121" fmla="*/ 172402 w 495230"/>
              <a:gd name="connsiteY121" fmla="*/ 296071 h 447659"/>
              <a:gd name="connsiteX122" fmla="*/ 194175 w 495230"/>
              <a:gd name="connsiteY122" fmla="*/ 296277 h 447659"/>
              <a:gd name="connsiteX123" fmla="*/ 194175 w 495230"/>
              <a:gd name="connsiteY123" fmla="*/ 318120 h 447659"/>
              <a:gd name="connsiteX124" fmla="*/ 170422 w 495230"/>
              <a:gd name="connsiteY124" fmla="*/ 341723 h 44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495230" h="447659">
                <a:moveTo>
                  <a:pt x="254056" y="0"/>
                </a:moveTo>
                <a:cubicBezTo>
                  <a:pt x="248239" y="0"/>
                  <a:pt x="243045" y="2668"/>
                  <a:pt x="239633" y="6847"/>
                </a:cubicBezTo>
                <a:lnTo>
                  <a:pt x="238216" y="7920"/>
                </a:lnTo>
                <a:cubicBezTo>
                  <a:pt x="185000" y="-8212"/>
                  <a:pt x="124795" y="4630"/>
                  <a:pt x="82707" y="46448"/>
                </a:cubicBezTo>
                <a:cubicBezTo>
                  <a:pt x="45271" y="83645"/>
                  <a:pt x="30907" y="135086"/>
                  <a:pt x="39616" y="183212"/>
                </a:cubicBezTo>
                <a:lnTo>
                  <a:pt x="39244" y="183579"/>
                </a:lnTo>
                <a:lnTo>
                  <a:pt x="15491" y="207182"/>
                </a:lnTo>
                <a:cubicBezTo>
                  <a:pt x="-5164" y="227702"/>
                  <a:pt x="-5164" y="260976"/>
                  <a:pt x="15491" y="281499"/>
                </a:cubicBezTo>
                <a:cubicBezTo>
                  <a:pt x="27625" y="293554"/>
                  <a:pt x="44189" y="298528"/>
                  <a:pt x="59977" y="296418"/>
                </a:cubicBezTo>
                <a:cubicBezTo>
                  <a:pt x="62303" y="305012"/>
                  <a:pt x="66860" y="313132"/>
                  <a:pt x="73648" y="319877"/>
                </a:cubicBezTo>
                <a:cubicBezTo>
                  <a:pt x="82873" y="329044"/>
                  <a:pt x="94658" y="334114"/>
                  <a:pt x="106717" y="335094"/>
                </a:cubicBezTo>
                <a:cubicBezTo>
                  <a:pt x="107700" y="347078"/>
                  <a:pt x="112804" y="358791"/>
                  <a:pt x="122032" y="367958"/>
                </a:cubicBezTo>
                <a:cubicBezTo>
                  <a:pt x="131683" y="377547"/>
                  <a:pt x="144136" y="382657"/>
                  <a:pt x="156773" y="383285"/>
                </a:cubicBezTo>
                <a:cubicBezTo>
                  <a:pt x="157406" y="395837"/>
                  <a:pt x="162548" y="408208"/>
                  <a:pt x="172197" y="417797"/>
                </a:cubicBezTo>
                <a:cubicBezTo>
                  <a:pt x="191064" y="436543"/>
                  <a:pt x="220641" y="438163"/>
                  <a:pt x="241360" y="422661"/>
                </a:cubicBezTo>
                <a:lnTo>
                  <a:pt x="250952" y="432192"/>
                </a:lnTo>
                <a:cubicBezTo>
                  <a:pt x="271708" y="452815"/>
                  <a:pt x="305356" y="452815"/>
                  <a:pt x="326112" y="432192"/>
                </a:cubicBezTo>
                <a:cubicBezTo>
                  <a:pt x="335304" y="423058"/>
                  <a:pt x="340424" y="411414"/>
                  <a:pt x="341474" y="399485"/>
                </a:cubicBezTo>
                <a:cubicBezTo>
                  <a:pt x="353457" y="398465"/>
                  <a:pt x="365158" y="393400"/>
                  <a:pt x="374333" y="384282"/>
                </a:cubicBezTo>
                <a:cubicBezTo>
                  <a:pt x="383532" y="375143"/>
                  <a:pt x="388632" y="363484"/>
                  <a:pt x="389642" y="351545"/>
                </a:cubicBezTo>
                <a:cubicBezTo>
                  <a:pt x="401469" y="350441"/>
                  <a:pt x="412994" y="345388"/>
                  <a:pt x="422054" y="336382"/>
                </a:cubicBezTo>
                <a:cubicBezTo>
                  <a:pt x="429157" y="329327"/>
                  <a:pt x="433817" y="320765"/>
                  <a:pt x="436036" y="311732"/>
                </a:cubicBezTo>
                <a:cubicBezTo>
                  <a:pt x="451588" y="313576"/>
                  <a:pt x="467805" y="308571"/>
                  <a:pt x="479739" y="296714"/>
                </a:cubicBezTo>
                <a:cubicBezTo>
                  <a:pt x="500394" y="276191"/>
                  <a:pt x="500394" y="242917"/>
                  <a:pt x="479739" y="222397"/>
                </a:cubicBezTo>
                <a:lnTo>
                  <a:pt x="459055" y="201844"/>
                </a:lnTo>
                <a:lnTo>
                  <a:pt x="463306" y="185304"/>
                </a:lnTo>
                <a:cubicBezTo>
                  <a:pt x="472545" y="149338"/>
                  <a:pt x="467900" y="111241"/>
                  <a:pt x="450290" y="78522"/>
                </a:cubicBezTo>
                <a:cubicBezTo>
                  <a:pt x="424295" y="30218"/>
                  <a:pt x="373690" y="124"/>
                  <a:pt x="318680" y="124"/>
                </a:cubicBezTo>
                <a:lnTo>
                  <a:pt x="278808" y="124"/>
                </a:lnTo>
                <a:cubicBezTo>
                  <a:pt x="277108" y="42"/>
                  <a:pt x="275401" y="0"/>
                  <a:pt x="273683" y="0"/>
                </a:cubicBezTo>
                <a:lnTo>
                  <a:pt x="254056" y="0"/>
                </a:lnTo>
                <a:close/>
                <a:moveTo>
                  <a:pt x="326624" y="122719"/>
                </a:moveTo>
                <a:lnTo>
                  <a:pt x="412579" y="208125"/>
                </a:lnTo>
                <a:lnTo>
                  <a:pt x="412676" y="208227"/>
                </a:lnTo>
                <a:lnTo>
                  <a:pt x="413006" y="208564"/>
                </a:lnTo>
                <a:lnTo>
                  <a:pt x="453332" y="248632"/>
                </a:lnTo>
                <a:cubicBezTo>
                  <a:pt x="459405" y="254665"/>
                  <a:pt x="459405" y="264445"/>
                  <a:pt x="453332" y="270475"/>
                </a:cubicBezTo>
                <a:cubicBezTo>
                  <a:pt x="447262" y="276508"/>
                  <a:pt x="437420" y="276508"/>
                  <a:pt x="431348" y="270475"/>
                </a:cubicBezTo>
                <a:lnTo>
                  <a:pt x="391022" y="230407"/>
                </a:lnTo>
                <a:cubicBezTo>
                  <a:pt x="383731" y="223163"/>
                  <a:pt x="371908" y="223163"/>
                  <a:pt x="364617" y="230407"/>
                </a:cubicBezTo>
                <a:lnTo>
                  <a:pt x="364213" y="230809"/>
                </a:lnTo>
                <a:cubicBezTo>
                  <a:pt x="356919" y="238053"/>
                  <a:pt x="356919" y="249801"/>
                  <a:pt x="364213" y="257045"/>
                </a:cubicBezTo>
                <a:lnTo>
                  <a:pt x="395650" y="288281"/>
                </a:lnTo>
                <a:cubicBezTo>
                  <a:pt x="401725" y="294319"/>
                  <a:pt x="401725" y="304109"/>
                  <a:pt x="395650" y="310147"/>
                </a:cubicBezTo>
                <a:cubicBezTo>
                  <a:pt x="390111" y="315648"/>
                  <a:pt x="381405" y="316145"/>
                  <a:pt x="375325" y="311598"/>
                </a:cubicBezTo>
                <a:cubicBezTo>
                  <a:pt x="367863" y="306020"/>
                  <a:pt x="357401" y="306776"/>
                  <a:pt x="350829" y="313370"/>
                </a:cubicBezTo>
                <a:cubicBezTo>
                  <a:pt x="344260" y="319966"/>
                  <a:pt x="343603" y="330369"/>
                  <a:pt x="349293" y="337725"/>
                </a:cubicBezTo>
                <a:cubicBezTo>
                  <a:pt x="353969" y="343772"/>
                  <a:pt x="353504" y="352505"/>
                  <a:pt x="347928" y="358044"/>
                </a:cubicBezTo>
                <a:cubicBezTo>
                  <a:pt x="342305" y="363633"/>
                  <a:pt x="333423" y="364055"/>
                  <a:pt x="327331" y="359290"/>
                </a:cubicBezTo>
                <a:cubicBezTo>
                  <a:pt x="319918" y="353490"/>
                  <a:pt x="309314" y="354098"/>
                  <a:pt x="302621" y="360707"/>
                </a:cubicBezTo>
                <a:cubicBezTo>
                  <a:pt x="295926" y="367316"/>
                  <a:pt x="295249" y="377848"/>
                  <a:pt x="301038" y="385250"/>
                </a:cubicBezTo>
                <a:cubicBezTo>
                  <a:pt x="305845" y="391395"/>
                  <a:pt x="305391" y="400306"/>
                  <a:pt x="299705" y="405954"/>
                </a:cubicBezTo>
                <a:cubicBezTo>
                  <a:pt x="293534" y="412086"/>
                  <a:pt x="283530" y="412086"/>
                  <a:pt x="277359" y="405954"/>
                </a:cubicBezTo>
                <a:lnTo>
                  <a:pt x="268134" y="396790"/>
                </a:lnTo>
                <a:lnTo>
                  <a:pt x="270745" y="394194"/>
                </a:lnTo>
                <a:cubicBezTo>
                  <a:pt x="291400" y="373671"/>
                  <a:pt x="291400" y="340400"/>
                  <a:pt x="270745" y="319877"/>
                </a:cubicBezTo>
                <a:cubicBezTo>
                  <a:pt x="261094" y="310288"/>
                  <a:pt x="248641" y="305178"/>
                  <a:pt x="236005" y="304550"/>
                </a:cubicBezTo>
                <a:cubicBezTo>
                  <a:pt x="235372" y="291998"/>
                  <a:pt x="230230" y="279628"/>
                  <a:pt x="220582" y="270041"/>
                </a:cubicBezTo>
                <a:cubicBezTo>
                  <a:pt x="211355" y="260874"/>
                  <a:pt x="199570" y="255802"/>
                  <a:pt x="187512" y="254824"/>
                </a:cubicBezTo>
                <a:cubicBezTo>
                  <a:pt x="186529" y="242840"/>
                  <a:pt x="181424" y="231127"/>
                  <a:pt x="172197" y="221957"/>
                </a:cubicBezTo>
                <a:cubicBezTo>
                  <a:pt x="160063" y="209902"/>
                  <a:pt x="143499" y="204928"/>
                  <a:pt x="127711" y="207038"/>
                </a:cubicBezTo>
                <a:cubicBezTo>
                  <a:pt x="125384" y="198444"/>
                  <a:pt x="120828" y="190324"/>
                  <a:pt x="114040" y="183579"/>
                </a:cubicBezTo>
                <a:cubicBezTo>
                  <a:pt x="103336" y="172944"/>
                  <a:pt x="89185" y="167820"/>
                  <a:pt x="75160" y="168208"/>
                </a:cubicBezTo>
                <a:cubicBezTo>
                  <a:pt x="71517" y="134142"/>
                  <a:pt x="82835" y="98796"/>
                  <a:pt x="109113" y="72685"/>
                </a:cubicBezTo>
                <a:cubicBezTo>
                  <a:pt x="133538" y="48417"/>
                  <a:pt x="165993" y="36990"/>
                  <a:pt x="197979" y="38405"/>
                </a:cubicBezTo>
                <a:lnTo>
                  <a:pt x="160818" y="66560"/>
                </a:lnTo>
                <a:cubicBezTo>
                  <a:pt x="135410" y="85810"/>
                  <a:pt x="130515" y="121974"/>
                  <a:pt x="149892" y="147286"/>
                </a:cubicBezTo>
                <a:cubicBezTo>
                  <a:pt x="169225" y="172541"/>
                  <a:pt x="205411" y="177440"/>
                  <a:pt x="230761" y="158232"/>
                </a:cubicBezTo>
                <a:lnTo>
                  <a:pt x="277634" y="122719"/>
                </a:lnTo>
                <a:lnTo>
                  <a:pt x="326624" y="122719"/>
                </a:lnTo>
                <a:close/>
                <a:moveTo>
                  <a:pt x="183298" y="96230"/>
                </a:moveTo>
                <a:lnTo>
                  <a:pt x="261178" y="37224"/>
                </a:lnTo>
                <a:lnTo>
                  <a:pt x="273683" y="37224"/>
                </a:lnTo>
                <a:cubicBezTo>
                  <a:pt x="274912" y="37224"/>
                  <a:pt x="276130" y="37257"/>
                  <a:pt x="277339" y="37322"/>
                </a:cubicBezTo>
                <a:cubicBezTo>
                  <a:pt x="277669" y="37340"/>
                  <a:pt x="278001" y="37349"/>
                  <a:pt x="278334" y="37349"/>
                </a:cubicBezTo>
                <a:lnTo>
                  <a:pt x="318680" y="37349"/>
                </a:lnTo>
                <a:cubicBezTo>
                  <a:pt x="360078" y="37349"/>
                  <a:pt x="398047" y="59996"/>
                  <a:pt x="417513" y="96163"/>
                </a:cubicBezTo>
                <a:cubicBezTo>
                  <a:pt x="429789" y="118976"/>
                  <a:pt x="433641" y="145261"/>
                  <a:pt x="428526" y="170492"/>
                </a:cubicBezTo>
                <a:lnTo>
                  <a:pt x="348814" y="91168"/>
                </a:lnTo>
                <a:cubicBezTo>
                  <a:pt x="345308" y="87542"/>
                  <a:pt x="340478" y="85495"/>
                  <a:pt x="335436" y="85495"/>
                </a:cubicBezTo>
                <a:lnTo>
                  <a:pt x="271380" y="85495"/>
                </a:lnTo>
                <a:cubicBezTo>
                  <a:pt x="267320" y="85495"/>
                  <a:pt x="263375" y="86821"/>
                  <a:pt x="260139" y="89272"/>
                </a:cubicBezTo>
                <a:lnTo>
                  <a:pt x="208283" y="128561"/>
                </a:lnTo>
                <a:cubicBezTo>
                  <a:pt x="199260" y="135397"/>
                  <a:pt x="186330" y="133647"/>
                  <a:pt x="179450" y="124659"/>
                </a:cubicBezTo>
                <a:cubicBezTo>
                  <a:pt x="172613" y="115729"/>
                  <a:pt x="174333" y="103022"/>
                  <a:pt x="183298" y="96230"/>
                </a:cubicBezTo>
                <a:close/>
                <a:moveTo>
                  <a:pt x="100053" y="293639"/>
                </a:moveTo>
                <a:cubicBezTo>
                  <a:pt x="95887" y="289499"/>
                  <a:pt x="94580" y="283593"/>
                  <a:pt x="96133" y="278347"/>
                </a:cubicBezTo>
                <a:cubicBezTo>
                  <a:pt x="96842" y="275947"/>
                  <a:pt x="98149" y="273687"/>
                  <a:pt x="100053" y="271796"/>
                </a:cubicBezTo>
                <a:lnTo>
                  <a:pt x="123806" y="248195"/>
                </a:lnTo>
                <a:cubicBezTo>
                  <a:pt x="129877" y="242163"/>
                  <a:pt x="139720" y="242163"/>
                  <a:pt x="145791" y="248195"/>
                </a:cubicBezTo>
                <a:cubicBezTo>
                  <a:pt x="151793" y="254159"/>
                  <a:pt x="151861" y="263785"/>
                  <a:pt x="145997" y="269830"/>
                </a:cubicBezTo>
                <a:lnTo>
                  <a:pt x="145785" y="270041"/>
                </a:lnTo>
                <a:lnTo>
                  <a:pt x="122032" y="293641"/>
                </a:lnTo>
                <a:lnTo>
                  <a:pt x="121827" y="293845"/>
                </a:lnTo>
                <a:cubicBezTo>
                  <a:pt x="119967" y="295627"/>
                  <a:pt x="117770" y="296855"/>
                  <a:pt x="115445" y="297535"/>
                </a:cubicBezTo>
                <a:cubicBezTo>
                  <a:pt x="110164" y="299078"/>
                  <a:pt x="104220" y="297781"/>
                  <a:pt x="100053" y="293639"/>
                </a:cubicBezTo>
                <a:close/>
                <a:moveTo>
                  <a:pt x="87862" y="210048"/>
                </a:moveTo>
                <a:cubicBezTo>
                  <a:pt x="89735" y="211986"/>
                  <a:pt x="91000" y="214292"/>
                  <a:pt x="91656" y="216726"/>
                </a:cubicBezTo>
                <a:cubicBezTo>
                  <a:pt x="93047" y="221883"/>
                  <a:pt x="91706" y="227615"/>
                  <a:pt x="87634" y="231660"/>
                </a:cubicBezTo>
                <a:lnTo>
                  <a:pt x="63881" y="255261"/>
                </a:lnTo>
                <a:cubicBezTo>
                  <a:pt x="57810" y="261293"/>
                  <a:pt x="47968" y="261293"/>
                  <a:pt x="41897" y="255261"/>
                </a:cubicBezTo>
                <a:cubicBezTo>
                  <a:pt x="35826" y="249230"/>
                  <a:pt x="35826" y="239450"/>
                  <a:pt x="41897" y="233417"/>
                </a:cubicBezTo>
                <a:lnTo>
                  <a:pt x="65650" y="209817"/>
                </a:lnTo>
                <a:cubicBezTo>
                  <a:pt x="71721" y="203784"/>
                  <a:pt x="81563" y="203784"/>
                  <a:pt x="87634" y="209817"/>
                </a:cubicBezTo>
                <a:lnTo>
                  <a:pt x="87862" y="210048"/>
                </a:lnTo>
                <a:close/>
                <a:moveTo>
                  <a:pt x="220587" y="391558"/>
                </a:moveTo>
                <a:cubicBezTo>
                  <a:pt x="218681" y="393454"/>
                  <a:pt x="216400" y="394755"/>
                  <a:pt x="213981" y="395457"/>
                </a:cubicBezTo>
                <a:cubicBezTo>
                  <a:pt x="208705" y="396996"/>
                  <a:pt x="202766" y="395695"/>
                  <a:pt x="198602" y="391558"/>
                </a:cubicBezTo>
                <a:cubicBezTo>
                  <a:pt x="194440" y="387422"/>
                  <a:pt x="193131" y="381523"/>
                  <a:pt x="194678" y="376279"/>
                </a:cubicBezTo>
                <a:cubicBezTo>
                  <a:pt x="195387" y="373874"/>
                  <a:pt x="196695" y="371611"/>
                  <a:pt x="198602" y="369715"/>
                </a:cubicBezTo>
                <a:lnTo>
                  <a:pt x="222356" y="346113"/>
                </a:lnTo>
                <a:cubicBezTo>
                  <a:pt x="228426" y="340082"/>
                  <a:pt x="238271" y="340082"/>
                  <a:pt x="244341" y="346113"/>
                </a:cubicBezTo>
                <a:cubicBezTo>
                  <a:pt x="250411" y="352145"/>
                  <a:pt x="250411" y="361925"/>
                  <a:pt x="244341" y="367958"/>
                </a:cubicBezTo>
                <a:lnTo>
                  <a:pt x="220587" y="391558"/>
                </a:lnTo>
                <a:close/>
                <a:moveTo>
                  <a:pt x="170422" y="341723"/>
                </a:moveTo>
                <a:cubicBezTo>
                  <a:pt x="168520" y="343614"/>
                  <a:pt x="166247" y="344911"/>
                  <a:pt x="163835" y="345616"/>
                </a:cubicBezTo>
                <a:cubicBezTo>
                  <a:pt x="158552" y="347162"/>
                  <a:pt x="152606" y="345864"/>
                  <a:pt x="148438" y="341723"/>
                </a:cubicBezTo>
                <a:cubicBezTo>
                  <a:pt x="144269" y="337581"/>
                  <a:pt x="142963" y="331672"/>
                  <a:pt x="144519" y="326423"/>
                </a:cubicBezTo>
                <a:cubicBezTo>
                  <a:pt x="145203" y="324113"/>
                  <a:pt x="146441" y="321934"/>
                  <a:pt x="148232" y="320085"/>
                </a:cubicBezTo>
                <a:lnTo>
                  <a:pt x="148444" y="319877"/>
                </a:lnTo>
                <a:lnTo>
                  <a:pt x="172197" y="296277"/>
                </a:lnTo>
                <a:lnTo>
                  <a:pt x="172402" y="296071"/>
                </a:lnTo>
                <a:cubicBezTo>
                  <a:pt x="178487" y="290246"/>
                  <a:pt x="188174" y="290313"/>
                  <a:pt x="194175" y="296277"/>
                </a:cubicBezTo>
                <a:cubicBezTo>
                  <a:pt x="200247" y="302310"/>
                  <a:pt x="200247" y="312090"/>
                  <a:pt x="194175" y="318120"/>
                </a:cubicBezTo>
                <a:lnTo>
                  <a:pt x="170422" y="341723"/>
                </a:lnTo>
                <a:close/>
              </a:path>
            </a:pathLst>
          </a:custGeom>
          <a:solidFill>
            <a:srgbClr val="1583D7"/>
          </a:solidFill>
          <a:ln w="3857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489765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2.95289E-6 3.30912E-6 L -2.95289E-6 0.01815 " pathEditMode="relative" rAng="0" ptsTypes="AA">
                                      <p:cBhvr>
                                        <p:cTn id="9" dur="500" spd="-100000" fill="hold"/>
                                        <p:tgtEl>
                                          <p:spTgt spid="3"/>
                                        </p:tgtEl>
                                        <p:attrNameLst>
                                          <p:attrName>ppt_x</p:attrName>
                                          <p:attrName>ppt_y</p:attrName>
                                        </p:attrNameLst>
                                      </p:cBhvr>
                                      <p:rCtr x="0" y="908"/>
                                    </p:animMotion>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nodeType="withEffect">
                                  <p:stCondLst>
                                    <p:cond delay="0"/>
                                  </p:stCondLst>
                                  <p:childTnLst>
                                    <p:animMotion origin="layout" path="M 3.04226E-6 -2.76441E-6 L 3.04226E-6 0.01816 " pathEditMode="relative" rAng="0" ptsTypes="AA">
                                      <p:cBhvr>
                                        <p:cTn id="14" dur="500" spd="-100000" fill="hold"/>
                                        <p:tgtEl>
                                          <p:spTgt spid="7"/>
                                        </p:tgtEl>
                                        <p:attrNameLst>
                                          <p:attrName>ppt_x</p:attrName>
                                          <p:attrName>ppt_y</p:attrName>
                                        </p:attrNameLst>
                                      </p:cBhvr>
                                      <p:rCtr x="0" y="908"/>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42" presetClass="path" presetSubtype="0" decel="100000" fill="hold" nodeType="withEffect">
                                  <p:stCondLst>
                                    <p:cond delay="0"/>
                                  </p:stCondLst>
                                  <p:childTnLst>
                                    <p:animMotion origin="layout" path="M -3.29759E-6 -2.76441E-6 L -3.29759E-6 0.01816 " pathEditMode="relative" rAng="0" ptsTypes="AA">
                                      <p:cBhvr>
                                        <p:cTn id="19" dur="500" spd="-100000" fill="hold"/>
                                        <p:tgtEl>
                                          <p:spTgt spid="11"/>
                                        </p:tgtEl>
                                        <p:attrNameLst>
                                          <p:attrName>ppt_x</p:attrName>
                                          <p:attrName>ppt_y</p:attrName>
                                        </p:attrNameLst>
                                      </p:cBhvr>
                                      <p:rCtr x="0" y="908"/>
                                    </p:animMotion>
                                  </p:childTnLst>
                                </p:cTn>
                              </p:par>
                              <p:par>
                                <p:cTn id="20" presetID="10"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42" presetClass="path" presetSubtype="0" decel="100000" fill="hold" nodeType="withEffect">
                                  <p:stCondLst>
                                    <p:cond delay="0"/>
                                  </p:stCondLst>
                                  <p:childTnLst>
                                    <p:animMotion origin="layout" path="M 3.62569E-7 -4.91148E-6 L 3.62569E-7 0.01816 " pathEditMode="relative" rAng="0" ptsTypes="AA">
                                      <p:cBhvr>
                                        <p:cTn id="24" dur="500" spd="-100000" fill="hold"/>
                                        <p:tgtEl>
                                          <p:spTgt spid="19"/>
                                        </p:tgtEl>
                                        <p:attrNameLst>
                                          <p:attrName>ppt_x</p:attrName>
                                          <p:attrName>ppt_y</p:attrName>
                                        </p:attrNameLst>
                                      </p:cBhvr>
                                      <p:rCtr x="0" y="908"/>
                                    </p:animMotion>
                                  </p:childTnLst>
                                </p:cTn>
                              </p:par>
                              <p:par>
                                <p:cTn id="25" presetID="10"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42" presetClass="path" presetSubtype="0" decel="100000" fill="hold" nodeType="withEffect">
                                  <p:stCondLst>
                                    <p:cond delay="0"/>
                                  </p:stCondLst>
                                  <p:childTnLst>
                                    <p:animMotion origin="layout" path="M 1.19239E-6 2.68724E-6 L 1.19239E-6 0.01815 " pathEditMode="relative" rAng="0" ptsTypes="AA">
                                      <p:cBhvr>
                                        <p:cTn id="29" dur="500" spd="-100000" fill="hold"/>
                                        <p:tgtEl>
                                          <p:spTgt spid="35"/>
                                        </p:tgtEl>
                                        <p:attrNameLst>
                                          <p:attrName>ppt_x</p:attrName>
                                          <p:attrName>ppt_y</p:attrName>
                                        </p:attrNameLst>
                                      </p:cBhvr>
                                      <p:rCtr x="0" y="908"/>
                                    </p:animMotion>
                                  </p:childTnLst>
                                </p:cTn>
                              </p:par>
                              <p:par>
                                <p:cTn id="30" presetID="10" presetClass="entr" presetSubtype="0" fill="hold" nodeType="with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par>
                                <p:cTn id="33" presetID="42" presetClass="path" presetSubtype="0" decel="100000" fill="hold" nodeType="withEffect">
                                  <p:stCondLst>
                                    <p:cond delay="0"/>
                                  </p:stCondLst>
                                  <p:childTnLst>
                                    <p:animMotion origin="layout" path="M 1.19239E-6 -3.04585E-6 L 1.19239E-6 0.01816 " pathEditMode="relative" rAng="0" ptsTypes="AA">
                                      <p:cBhvr>
                                        <p:cTn id="34" dur="500" spd="-100000" fill="hold"/>
                                        <p:tgtEl>
                                          <p:spTgt spid="49"/>
                                        </p:tgtEl>
                                        <p:attrNameLst>
                                          <p:attrName>ppt_x</p:attrName>
                                          <p:attrName>ppt_y</p:attrName>
                                        </p:attrNameLst>
                                      </p:cBhvr>
                                      <p:rCtr x="0" y="908"/>
                                    </p:animMotion>
                                  </p:childTnLst>
                                </p:cTn>
                              </p:par>
                              <p:par>
                                <p:cTn id="35" presetID="10" presetClass="entr" presetSubtype="0"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par>
                                <p:cTn id="38" presetID="42" presetClass="path" presetSubtype="0" decel="100000" fill="hold" grpId="1" nodeType="withEffect">
                                  <p:stCondLst>
                                    <p:cond delay="0"/>
                                  </p:stCondLst>
                                  <p:childTnLst>
                                    <p:animMotion origin="layout" path="M -2.95289E-6 3.30912E-6 L -2.95289E-6 0.01815 " pathEditMode="relative" rAng="0" ptsTypes="AA">
                                      <p:cBhvr>
                                        <p:cTn id="39" dur="500" spd="-100000" fill="hold"/>
                                        <p:tgtEl>
                                          <p:spTgt spid="2"/>
                                        </p:tgtEl>
                                        <p:attrNameLst>
                                          <p:attrName>ppt_x</p:attrName>
                                          <p:attrName>ppt_y</p:attrName>
                                        </p:attrNameLst>
                                      </p:cBhvr>
                                      <p:rCtr x="0" y="9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Group 84">
            <a:extLst>
              <a:ext uri="{FF2B5EF4-FFF2-40B4-BE49-F238E27FC236}">
                <a16:creationId xmlns:a16="http://schemas.microsoft.com/office/drawing/2014/main" id="{44D113EF-82BD-F759-F79E-D4B49A41E9A3}"/>
              </a:ext>
            </a:extLst>
          </p:cNvPr>
          <p:cNvGrpSpPr/>
          <p:nvPr/>
        </p:nvGrpSpPr>
        <p:grpSpPr>
          <a:xfrm>
            <a:off x="588258" y="306263"/>
            <a:ext cx="5363280" cy="2852963"/>
            <a:chOff x="588258" y="423226"/>
            <a:chExt cx="5363280" cy="2852963"/>
          </a:xfrm>
        </p:grpSpPr>
        <p:sp>
          <p:nvSpPr>
            <p:cNvPr id="5" name="Rectangle: Rounded Corners 4">
              <a:extLst>
                <a:ext uri="{FF2B5EF4-FFF2-40B4-BE49-F238E27FC236}">
                  <a16:creationId xmlns:a16="http://schemas.microsoft.com/office/drawing/2014/main" id="{2DAFA962-645E-6BDC-4DDE-127A242103BD}"/>
                </a:ext>
                <a:ext uri="{C183D7F6-B498-43B3-948B-1728B52AA6E4}">
                  <adec:decorative xmlns:adec="http://schemas.microsoft.com/office/drawing/2017/decorative" val="1"/>
                </a:ext>
              </a:extLst>
            </p:cNvPr>
            <p:cNvSpPr/>
            <p:nvPr/>
          </p:nvSpPr>
          <p:spPr bwMode="auto">
            <a:xfrm flipH="1">
              <a:off x="588258" y="643989"/>
              <a:ext cx="5363280" cy="2632200"/>
            </a:xfrm>
            <a:prstGeom prst="roundRect">
              <a:avLst>
                <a:gd name="adj" fmla="val 19899"/>
              </a:avLst>
            </a:prstGeom>
            <a:solidFill>
              <a:srgbClr val="F4F3F5">
                <a:alpha val="95000"/>
              </a:srgbClr>
            </a:solidFill>
            <a:ln w="12700" cap="flat">
              <a:noFill/>
              <a:miter lim="400000"/>
            </a:ln>
            <a:effectLst>
              <a:outerShdw blurRad="38100" sx="102000" sy="102000" algn="ctr" rotWithShape="0">
                <a:prstClr val="black">
                  <a:alpha val="7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1" indent="0" algn="ctr" defTabSz="914367" rtl="0" eaLnBrk="1" fontAlgn="auto" latinLnBrk="0" hangingPunct="1">
                <a:lnSpc>
                  <a:spcPct val="100000"/>
                </a:lnSpc>
                <a:spcBef>
                  <a:spcPts val="0"/>
                </a:spcBef>
                <a:spcAft>
                  <a:spcPts val="6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lt"/>
                <a:cs typeface="Segoe UI"/>
              </a:endParaRPr>
            </a:p>
          </p:txBody>
        </p:sp>
        <p:sp>
          <p:nvSpPr>
            <p:cNvPr id="26" name="Rounded Rectangle 3_1">
              <a:extLst>
                <a:ext uri="{FF2B5EF4-FFF2-40B4-BE49-F238E27FC236}">
                  <a16:creationId xmlns:a16="http://schemas.microsoft.com/office/drawing/2014/main" id="{39423892-435E-57D4-9A96-63816AF0B2E0}"/>
                </a:ext>
              </a:extLst>
            </p:cNvPr>
            <p:cNvSpPr/>
            <p:nvPr/>
          </p:nvSpPr>
          <p:spPr>
            <a:xfrm>
              <a:off x="1384629" y="423226"/>
              <a:ext cx="3693697" cy="587363"/>
            </a:xfrm>
            <a:prstGeom prst="roundRect">
              <a:avLst>
                <a:gd name="adj" fmla="val 26077"/>
              </a:avLst>
            </a:prstGeom>
            <a:gradFill>
              <a:gsLst>
                <a:gs pos="0">
                  <a:schemeClr val="accent3">
                    <a:lumMod val="50000"/>
                  </a:schemeClr>
                </a:gs>
                <a:gs pos="100000">
                  <a:schemeClr val="accent3">
                    <a:lumMod val="60000"/>
                    <a:lumOff val="40000"/>
                  </a:schemeClr>
                </a:gs>
              </a:gsLst>
              <a:lin ang="16200000" scaled="0"/>
            </a:gra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182880" rIns="91440" bIns="182880" rtlCol="0" anchor="ctr"/>
            <a:lstStyle/>
            <a:p>
              <a:pPr lvl="0" algn="ctr" defTabSz="932742">
                <a:spcBef>
                  <a:spcPts val="1200"/>
                </a:spcBef>
                <a:buSzPct val="90000"/>
                <a:defRPr/>
              </a:pPr>
              <a:r>
                <a:rPr lang="en-US" sz="1600" kern="0" dirty="0" err="1">
                  <a:solidFill>
                    <a:srgbClr val="FFFFFF"/>
                  </a:solidFill>
                  <a:latin typeface="Segoe UI Semibold"/>
                  <a:cs typeface="Times New Roman"/>
                </a:rPr>
                <a:t>Economisiți</a:t>
              </a:r>
              <a:r>
                <a:rPr lang="en-US" sz="1600" kern="0" dirty="0">
                  <a:solidFill>
                    <a:srgbClr val="FFFFFF"/>
                  </a:solidFill>
                  <a:latin typeface="Segoe UI Semibold"/>
                  <a:cs typeface="Times New Roman"/>
                </a:rPr>
                <a:t> </a:t>
              </a:r>
              <a:r>
                <a:rPr lang="en-US" sz="1600" kern="0" dirty="0" err="1">
                  <a:solidFill>
                    <a:srgbClr val="FFFFFF"/>
                  </a:solidFill>
                  <a:latin typeface="Segoe UI Semibold"/>
                  <a:cs typeface="Times New Roman"/>
                </a:rPr>
                <a:t>timp</a:t>
              </a:r>
              <a:r>
                <a:rPr lang="en-US" sz="1600" kern="0" dirty="0">
                  <a:solidFill>
                    <a:srgbClr val="FFFFFF"/>
                  </a:solidFill>
                  <a:latin typeface="Segoe UI Semibold"/>
                  <a:cs typeface="Times New Roman"/>
                </a:rPr>
                <a:t> </a:t>
              </a:r>
              <a:r>
                <a:rPr lang="en-US" sz="1600" kern="0" dirty="0" err="1">
                  <a:solidFill>
                    <a:srgbClr val="FFFFFF"/>
                  </a:solidFill>
                  <a:latin typeface="Segoe UI Semibold"/>
                  <a:cs typeface="Times New Roman"/>
                </a:rPr>
                <a:t>pentru</a:t>
              </a:r>
              <a:r>
                <a:rPr lang="en-US" sz="1600" kern="0" dirty="0">
                  <a:solidFill>
                    <a:srgbClr val="FFFFFF"/>
                  </a:solidFill>
                  <a:latin typeface="Segoe UI Semibold"/>
                  <a:cs typeface="Times New Roman"/>
                </a:rPr>
                <a:t> </a:t>
              </a:r>
              <a:r>
                <a:rPr lang="en-US" sz="1600" kern="0" dirty="0" err="1">
                  <a:solidFill>
                    <a:srgbClr val="FFFFFF"/>
                  </a:solidFill>
                  <a:latin typeface="Segoe UI Semibold"/>
                  <a:cs typeface="Times New Roman"/>
                </a:rPr>
                <a:t>ceea</a:t>
              </a:r>
              <a:r>
                <a:rPr lang="en-US" sz="1600" kern="0" dirty="0">
                  <a:solidFill>
                    <a:srgbClr val="FFFFFF"/>
                  </a:solidFill>
                  <a:latin typeface="Segoe UI Semibold"/>
                  <a:cs typeface="Times New Roman"/>
                </a:rPr>
                <a:t> </a:t>
              </a:r>
              <a:r>
                <a:rPr lang="en-US" sz="1600" kern="0" dirty="0" err="1">
                  <a:solidFill>
                    <a:srgbClr val="FFFFFF"/>
                  </a:solidFill>
                  <a:latin typeface="Segoe UI Semibold"/>
                  <a:cs typeface="Times New Roman"/>
                </a:rPr>
                <a:t>ce</a:t>
              </a:r>
              <a:r>
                <a:rPr lang="en-US" sz="1600" kern="0" dirty="0">
                  <a:solidFill>
                    <a:srgbClr val="FFFFFF"/>
                  </a:solidFill>
                  <a:latin typeface="Segoe UI Semibold"/>
                  <a:cs typeface="Times New Roman"/>
                </a:rPr>
                <a:t> </a:t>
              </a:r>
              <a:r>
                <a:rPr lang="en-US" sz="1600" kern="0" dirty="0" err="1">
                  <a:solidFill>
                    <a:srgbClr val="FFFFFF"/>
                  </a:solidFill>
                  <a:latin typeface="Segoe UI Semibold"/>
                  <a:cs typeface="Times New Roman"/>
                </a:rPr>
                <a:t>contează</a:t>
              </a:r>
              <a:r>
                <a:rPr lang="en-US" sz="1600" kern="0" dirty="0">
                  <a:solidFill>
                    <a:srgbClr val="FFFFFF"/>
                  </a:solidFill>
                  <a:latin typeface="Segoe UI Semibold"/>
                  <a:cs typeface="Times New Roman"/>
                </a:rPr>
                <a:t> cel </a:t>
              </a:r>
              <a:r>
                <a:rPr lang="en-US" sz="1600" kern="0" dirty="0" err="1">
                  <a:solidFill>
                    <a:srgbClr val="FFFFFF"/>
                  </a:solidFill>
                  <a:latin typeface="Segoe UI Semibold"/>
                  <a:cs typeface="Times New Roman"/>
                </a:rPr>
                <a:t>mai</a:t>
              </a:r>
              <a:r>
                <a:rPr lang="en-US" sz="1600" kern="0" dirty="0">
                  <a:solidFill>
                    <a:srgbClr val="FFFFFF"/>
                  </a:solidFill>
                  <a:latin typeface="Segoe UI Semibold"/>
                  <a:cs typeface="Times New Roman"/>
                </a:rPr>
                <a:t> </a:t>
              </a:r>
              <a:r>
                <a:rPr lang="en-US" sz="1600" kern="0" dirty="0" err="1">
                  <a:solidFill>
                    <a:srgbClr val="FFFFFF"/>
                  </a:solidFill>
                  <a:latin typeface="Segoe UI Semibold"/>
                  <a:cs typeface="Times New Roman"/>
                </a:rPr>
                <a:t>mult</a:t>
              </a:r>
              <a:endParaRPr kumimoji="0" lang="en-US" sz="1600" b="0" i="0" u="none" strike="noStrike" kern="0" cap="none" spc="0" normalizeH="0" baseline="0" noProof="0" dirty="0">
                <a:ln>
                  <a:noFill/>
                </a:ln>
                <a:solidFill>
                  <a:srgbClr val="FFFFFF"/>
                </a:solidFill>
                <a:effectLst/>
                <a:uLnTx/>
                <a:uFillTx/>
                <a:latin typeface="Segoe UI Semibold"/>
                <a:ea typeface="+mn-ea"/>
                <a:cs typeface="Times New Roman"/>
              </a:endParaRPr>
            </a:p>
          </p:txBody>
        </p:sp>
        <p:grpSp>
          <p:nvGrpSpPr>
            <p:cNvPr id="34" name="Group 33">
              <a:extLst>
                <a:ext uri="{FF2B5EF4-FFF2-40B4-BE49-F238E27FC236}">
                  <a16:creationId xmlns:a16="http://schemas.microsoft.com/office/drawing/2014/main" id="{C4CD2105-045F-C8A1-8124-AC73B5CADBBB}"/>
                </a:ext>
              </a:extLst>
            </p:cNvPr>
            <p:cNvGrpSpPr/>
            <p:nvPr/>
          </p:nvGrpSpPr>
          <p:grpSpPr>
            <a:xfrm>
              <a:off x="692377" y="1268050"/>
              <a:ext cx="1309204" cy="1556713"/>
              <a:chOff x="8913589" y="3861736"/>
              <a:chExt cx="5589235" cy="6352398"/>
            </a:xfrm>
          </p:grpSpPr>
          <p:grpSp>
            <p:nvGrpSpPr>
              <p:cNvPr id="35" name="Group 34">
                <a:extLst>
                  <a:ext uri="{FF2B5EF4-FFF2-40B4-BE49-F238E27FC236}">
                    <a16:creationId xmlns:a16="http://schemas.microsoft.com/office/drawing/2014/main" id="{DDE54503-B0BB-987A-BD63-C5F222CBFDD3}"/>
                  </a:ext>
                </a:extLst>
              </p:cNvPr>
              <p:cNvGrpSpPr/>
              <p:nvPr/>
            </p:nvGrpSpPr>
            <p:grpSpPr>
              <a:xfrm>
                <a:off x="8913589" y="3861736"/>
                <a:ext cx="5589235" cy="6344026"/>
                <a:chOff x="3866215" y="4244237"/>
                <a:chExt cx="3819660" cy="4335481"/>
              </a:xfrm>
            </p:grpSpPr>
            <p:grpSp>
              <p:nvGrpSpPr>
                <p:cNvPr id="42" name="Graphic 4">
                  <a:extLst>
                    <a:ext uri="{FF2B5EF4-FFF2-40B4-BE49-F238E27FC236}">
                      <a16:creationId xmlns:a16="http://schemas.microsoft.com/office/drawing/2014/main" id="{0E59F6FA-9531-C3F5-5839-4BC0033BE6F6}"/>
                    </a:ext>
                  </a:extLst>
                </p:cNvPr>
                <p:cNvGrpSpPr/>
                <p:nvPr/>
              </p:nvGrpSpPr>
              <p:grpSpPr>
                <a:xfrm>
                  <a:off x="4809625" y="4244237"/>
                  <a:ext cx="2543680" cy="4335481"/>
                  <a:chOff x="66552114" y="31884103"/>
                  <a:chExt cx="3684081" cy="6279194"/>
                </a:xfrm>
              </p:grpSpPr>
              <p:sp>
                <p:nvSpPr>
                  <p:cNvPr id="46" name="Freeform 19">
                    <a:extLst>
                      <a:ext uri="{FF2B5EF4-FFF2-40B4-BE49-F238E27FC236}">
                        <a16:creationId xmlns:a16="http://schemas.microsoft.com/office/drawing/2014/main" id="{AA91921F-54E3-AB7F-CDCC-4A155DEEF204}"/>
                      </a:ext>
                    </a:extLst>
                  </p:cNvPr>
                  <p:cNvSpPr/>
                  <p:nvPr/>
                </p:nvSpPr>
                <p:spPr>
                  <a:xfrm>
                    <a:off x="68666888" y="36841504"/>
                    <a:ext cx="915104" cy="1298955"/>
                  </a:xfrm>
                  <a:custGeom>
                    <a:avLst/>
                    <a:gdLst>
                      <a:gd name="connsiteX0" fmla="*/ 444666 w 915104"/>
                      <a:gd name="connsiteY0" fmla="*/ 0 h 1298955"/>
                      <a:gd name="connsiteX1" fmla="*/ 351350 w 915104"/>
                      <a:gd name="connsiteY1" fmla="*/ 540518 h 1298955"/>
                      <a:gd name="connsiteX2" fmla="*/ 358971 w 915104"/>
                      <a:gd name="connsiteY2" fmla="*/ 869776 h 1298955"/>
                      <a:gd name="connsiteX3" fmla="*/ 846480 w 915104"/>
                      <a:gd name="connsiteY3" fmla="*/ 1156213 h 1298955"/>
                      <a:gd name="connsiteX4" fmla="*/ 915038 w 915104"/>
                      <a:gd name="connsiteY4" fmla="*/ 1209502 h 1298955"/>
                      <a:gd name="connsiteX5" fmla="*/ 694132 w 915104"/>
                      <a:gd name="connsiteY5" fmla="*/ 1298955 h 1298955"/>
                      <a:gd name="connsiteX6" fmla="*/ 411340 w 915104"/>
                      <a:gd name="connsiteY6" fmla="*/ 1255180 h 1298955"/>
                      <a:gd name="connsiteX7" fmla="*/ 181866 w 915104"/>
                      <a:gd name="connsiteY7" fmla="*/ 1298003 h 1298955"/>
                      <a:gd name="connsiteX8" fmla="*/ 173297 w 915104"/>
                      <a:gd name="connsiteY8" fmla="*/ 1298003 h 1298955"/>
                      <a:gd name="connsiteX9" fmla="*/ 34279 w 915104"/>
                      <a:gd name="connsiteY9" fmla="*/ 1159068 h 1298955"/>
                      <a:gd name="connsiteX10" fmla="*/ 34279 w 915104"/>
                      <a:gd name="connsiteY10" fmla="*/ 1159068 h 1298955"/>
                      <a:gd name="connsiteX11" fmla="*/ 40942 w 915104"/>
                      <a:gd name="connsiteY11" fmla="*/ 1116246 h 1298955"/>
                      <a:gd name="connsiteX12" fmla="*/ 55224 w 915104"/>
                      <a:gd name="connsiteY12" fmla="*/ 538613 h 1298955"/>
                      <a:gd name="connsiteX13" fmla="*/ 0 w 915104"/>
                      <a:gd name="connsiteY13" fmla="*/ 31404 h 129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5104" h="1298955">
                        <a:moveTo>
                          <a:pt x="444666" y="0"/>
                        </a:moveTo>
                        <a:lnTo>
                          <a:pt x="351350" y="540518"/>
                        </a:lnTo>
                        <a:cubicBezTo>
                          <a:pt x="351350" y="540518"/>
                          <a:pt x="318024" y="714662"/>
                          <a:pt x="358971" y="869776"/>
                        </a:cubicBezTo>
                        <a:cubicBezTo>
                          <a:pt x="396104" y="1010615"/>
                          <a:pt x="660806" y="1134325"/>
                          <a:pt x="846480" y="1156213"/>
                        </a:cubicBezTo>
                        <a:cubicBezTo>
                          <a:pt x="877904" y="1160019"/>
                          <a:pt x="916939" y="1157163"/>
                          <a:pt x="915038" y="1209502"/>
                        </a:cubicBezTo>
                        <a:cubicBezTo>
                          <a:pt x="913132" y="1261841"/>
                          <a:pt x="792209" y="1298955"/>
                          <a:pt x="694132" y="1298955"/>
                        </a:cubicBezTo>
                        <a:cubicBezTo>
                          <a:pt x="596060" y="1298955"/>
                          <a:pt x="485608" y="1255180"/>
                          <a:pt x="411340" y="1255180"/>
                        </a:cubicBezTo>
                        <a:cubicBezTo>
                          <a:pt x="339927" y="1255180"/>
                          <a:pt x="253279" y="1295147"/>
                          <a:pt x="181866" y="1298003"/>
                        </a:cubicBezTo>
                        <a:cubicBezTo>
                          <a:pt x="179006" y="1298003"/>
                          <a:pt x="176152" y="1298003"/>
                          <a:pt x="173297" y="1298003"/>
                        </a:cubicBezTo>
                        <a:cubicBezTo>
                          <a:pt x="96170" y="1298003"/>
                          <a:pt x="34279" y="1236148"/>
                          <a:pt x="34279" y="1159068"/>
                        </a:cubicBezTo>
                        <a:lnTo>
                          <a:pt x="34279" y="1159068"/>
                        </a:lnTo>
                        <a:cubicBezTo>
                          <a:pt x="35232" y="1144794"/>
                          <a:pt x="37134" y="1130520"/>
                          <a:pt x="40942" y="1116246"/>
                        </a:cubicBezTo>
                        <a:cubicBezTo>
                          <a:pt x="106645" y="902132"/>
                          <a:pt x="55224" y="538613"/>
                          <a:pt x="55224" y="538613"/>
                        </a:cubicBezTo>
                        <a:lnTo>
                          <a:pt x="0" y="31404"/>
                        </a:lnTo>
                      </a:path>
                    </a:pathLst>
                  </a:custGeom>
                  <a:solidFill>
                    <a:srgbClr val="E8AF83"/>
                  </a:solidFill>
                  <a:ln w="9520" cap="flat">
                    <a:noFill/>
                    <a:prstDash val="solid"/>
                    <a:miter/>
                  </a:ln>
                </p:spPr>
                <p:txBody>
                  <a:bodyPr rtlCol="0" anchor="ctr"/>
                  <a:lstStyle>
                    <a:defPPr>
                      <a:defRPr lang="en-US"/>
                    </a:defPPr>
                    <a:lvl1pPr marL="0" algn="l" defTabSz="206687" rtl="0" eaLnBrk="1" latinLnBrk="0" hangingPunct="1">
                      <a:defRPr sz="814" kern="1200">
                        <a:solidFill>
                          <a:schemeClr val="tx1"/>
                        </a:solidFill>
                        <a:latin typeface="+mn-lt"/>
                        <a:ea typeface="+mn-ea"/>
                        <a:cs typeface="+mn-cs"/>
                      </a:defRPr>
                    </a:lvl1pPr>
                    <a:lvl2pPr marL="206687" algn="l" defTabSz="206687" rtl="0" eaLnBrk="1" latinLnBrk="0" hangingPunct="1">
                      <a:defRPr sz="814" kern="1200">
                        <a:solidFill>
                          <a:schemeClr val="tx1"/>
                        </a:solidFill>
                        <a:latin typeface="+mn-lt"/>
                        <a:ea typeface="+mn-ea"/>
                        <a:cs typeface="+mn-cs"/>
                      </a:defRPr>
                    </a:lvl2pPr>
                    <a:lvl3pPr marL="413374" algn="l" defTabSz="206687" rtl="0" eaLnBrk="1" latinLnBrk="0" hangingPunct="1">
                      <a:defRPr sz="814" kern="1200">
                        <a:solidFill>
                          <a:schemeClr val="tx1"/>
                        </a:solidFill>
                        <a:latin typeface="+mn-lt"/>
                        <a:ea typeface="+mn-ea"/>
                        <a:cs typeface="+mn-cs"/>
                      </a:defRPr>
                    </a:lvl3pPr>
                    <a:lvl4pPr marL="620061" algn="l" defTabSz="206687" rtl="0" eaLnBrk="1" latinLnBrk="0" hangingPunct="1">
                      <a:defRPr sz="814" kern="1200">
                        <a:solidFill>
                          <a:schemeClr val="tx1"/>
                        </a:solidFill>
                        <a:latin typeface="+mn-lt"/>
                        <a:ea typeface="+mn-ea"/>
                        <a:cs typeface="+mn-cs"/>
                      </a:defRPr>
                    </a:lvl4pPr>
                    <a:lvl5pPr marL="826749" algn="l" defTabSz="206687" rtl="0" eaLnBrk="1" latinLnBrk="0" hangingPunct="1">
                      <a:defRPr sz="814" kern="1200">
                        <a:solidFill>
                          <a:schemeClr val="tx1"/>
                        </a:solidFill>
                        <a:latin typeface="+mn-lt"/>
                        <a:ea typeface="+mn-ea"/>
                        <a:cs typeface="+mn-cs"/>
                      </a:defRPr>
                    </a:lvl5pPr>
                    <a:lvl6pPr marL="1033436" algn="l" defTabSz="206687" rtl="0" eaLnBrk="1" latinLnBrk="0" hangingPunct="1">
                      <a:defRPr sz="814" kern="1200">
                        <a:solidFill>
                          <a:schemeClr val="tx1"/>
                        </a:solidFill>
                        <a:latin typeface="+mn-lt"/>
                        <a:ea typeface="+mn-ea"/>
                        <a:cs typeface="+mn-cs"/>
                      </a:defRPr>
                    </a:lvl6pPr>
                    <a:lvl7pPr marL="1240123" algn="l" defTabSz="206687" rtl="0" eaLnBrk="1" latinLnBrk="0" hangingPunct="1">
                      <a:defRPr sz="814" kern="1200">
                        <a:solidFill>
                          <a:schemeClr val="tx1"/>
                        </a:solidFill>
                        <a:latin typeface="+mn-lt"/>
                        <a:ea typeface="+mn-ea"/>
                        <a:cs typeface="+mn-cs"/>
                      </a:defRPr>
                    </a:lvl7pPr>
                    <a:lvl8pPr marL="1446811" algn="l" defTabSz="206687" rtl="0" eaLnBrk="1" latinLnBrk="0" hangingPunct="1">
                      <a:defRPr sz="814" kern="1200">
                        <a:solidFill>
                          <a:schemeClr val="tx1"/>
                        </a:solidFill>
                        <a:latin typeface="+mn-lt"/>
                        <a:ea typeface="+mn-ea"/>
                        <a:cs typeface="+mn-cs"/>
                      </a:defRPr>
                    </a:lvl8pPr>
                    <a:lvl9pPr marL="1653498" algn="l" defTabSz="206687" rtl="0" eaLnBrk="1" latinLnBrk="0" hangingPunct="1">
                      <a:defRPr sz="814" kern="1200">
                        <a:solidFill>
                          <a:schemeClr val="tx1"/>
                        </a:solidFill>
                        <a:latin typeface="+mn-lt"/>
                        <a:ea typeface="+mn-ea"/>
                        <a:cs typeface="+mn-cs"/>
                      </a:defRPr>
                    </a:lvl9pPr>
                  </a:lstStyle>
                  <a:p>
                    <a:pPr marL="0" marR="0" lvl="0" indent="0" algn="l" defTabSz="178596" rtl="0" eaLnBrk="1" fontAlgn="auto" latinLnBrk="0" hangingPunct="1">
                      <a:lnSpc>
                        <a:spcPct val="100000"/>
                      </a:lnSpc>
                      <a:spcBef>
                        <a:spcPts val="0"/>
                      </a:spcBef>
                      <a:spcAft>
                        <a:spcPts val="0"/>
                      </a:spcAft>
                      <a:buClrTx/>
                      <a:buSzTx/>
                      <a:buFontTx/>
                      <a:buNone/>
                      <a:tabLst/>
                      <a:defRPr/>
                    </a:pPr>
                    <a:endParaRPr kumimoji="0" lang="en-US" sz="703" b="0" i="0" u="none" strike="noStrike" kern="1200" cap="none" spc="0" normalizeH="0" baseline="0" noProof="0">
                      <a:ln>
                        <a:noFill/>
                      </a:ln>
                      <a:solidFill>
                        <a:prstClr val="black"/>
                      </a:solidFill>
                      <a:effectLst/>
                      <a:uLnTx/>
                      <a:uFillTx/>
                      <a:latin typeface="Community"/>
                      <a:ea typeface="+mn-ea"/>
                      <a:cs typeface="+mn-cs"/>
                    </a:endParaRPr>
                  </a:p>
                </p:txBody>
              </p:sp>
              <p:sp>
                <p:nvSpPr>
                  <p:cNvPr id="47" name="Freeform 20">
                    <a:extLst>
                      <a:ext uri="{FF2B5EF4-FFF2-40B4-BE49-F238E27FC236}">
                        <a16:creationId xmlns:a16="http://schemas.microsoft.com/office/drawing/2014/main" id="{398E60BE-8540-AA23-CB3E-2784FFD0CB3B}"/>
                      </a:ext>
                    </a:extLst>
                  </p:cNvPr>
                  <p:cNvSpPr/>
                  <p:nvPr/>
                </p:nvSpPr>
                <p:spPr>
                  <a:xfrm>
                    <a:off x="67037926" y="36731116"/>
                    <a:ext cx="1178586" cy="1432181"/>
                  </a:xfrm>
                  <a:custGeom>
                    <a:avLst/>
                    <a:gdLst>
                      <a:gd name="connsiteX0" fmla="*/ 430179 w 1178586"/>
                      <a:gd name="connsiteY0" fmla="*/ 341631 h 1432181"/>
                      <a:gd name="connsiteX1" fmla="*/ 53118 w 1178586"/>
                      <a:gd name="connsiteY1" fmla="*/ 919262 h 1432181"/>
                      <a:gd name="connsiteX2" fmla="*/ 23600 w 1178586"/>
                      <a:gd name="connsiteY2" fmla="*/ 950665 h 1432181"/>
                      <a:gd name="connsiteX3" fmla="*/ 61687 w 1178586"/>
                      <a:gd name="connsiteY3" fmla="*/ 1142891 h 1432181"/>
                      <a:gd name="connsiteX4" fmla="*/ 61687 w 1178586"/>
                      <a:gd name="connsiteY4" fmla="*/ 1142891 h 1432181"/>
                      <a:gd name="connsiteX5" fmla="*/ 69307 w 1178586"/>
                      <a:gd name="connsiteY5" fmla="*/ 1147649 h 1432181"/>
                      <a:gd name="connsiteX6" fmla="*/ 270212 w 1178586"/>
                      <a:gd name="connsiteY6" fmla="*/ 1252327 h 1432181"/>
                      <a:gd name="connsiteX7" fmla="*/ 494925 w 1178586"/>
                      <a:gd name="connsiteY7" fmla="*/ 1432182 h 1432181"/>
                      <a:gd name="connsiteX8" fmla="*/ 715831 w 1178586"/>
                      <a:gd name="connsiteY8" fmla="*/ 1374134 h 1432181"/>
                      <a:gd name="connsiteX9" fmla="*/ 647272 w 1178586"/>
                      <a:gd name="connsiteY9" fmla="*/ 1333214 h 1432181"/>
                      <a:gd name="connsiteX10" fmla="*/ 453030 w 1178586"/>
                      <a:gd name="connsiteY10" fmla="*/ 889761 h 1432181"/>
                      <a:gd name="connsiteX11" fmla="*/ 631088 w 1178586"/>
                      <a:gd name="connsiteY11" fmla="*/ 610937 h 1432181"/>
                      <a:gd name="connsiteX12" fmla="*/ 1178587 w 1178586"/>
                      <a:gd name="connsiteY12" fmla="*/ 0 h 1432181"/>
                      <a:gd name="connsiteX13" fmla="*/ 589189 w 1178586"/>
                      <a:gd name="connsiteY13" fmla="*/ 142742 h 1432181"/>
                      <a:gd name="connsiteX14" fmla="*/ 430179 w 1178586"/>
                      <a:gd name="connsiteY14" fmla="*/ 341631 h 1432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78586" h="1432181">
                        <a:moveTo>
                          <a:pt x="430179" y="341631"/>
                        </a:moveTo>
                        <a:cubicBezTo>
                          <a:pt x="430179" y="341631"/>
                          <a:pt x="226415" y="777470"/>
                          <a:pt x="53118" y="919262"/>
                        </a:cubicBezTo>
                        <a:cubicBezTo>
                          <a:pt x="42643" y="928778"/>
                          <a:pt x="33122" y="939244"/>
                          <a:pt x="23600" y="950665"/>
                        </a:cubicBezTo>
                        <a:cubicBezTo>
                          <a:pt x="-19248" y="1014423"/>
                          <a:pt x="-2106" y="1100069"/>
                          <a:pt x="61687" y="1142891"/>
                        </a:cubicBezTo>
                        <a:cubicBezTo>
                          <a:pt x="61687" y="1142891"/>
                          <a:pt x="61687" y="1142891"/>
                          <a:pt x="61687" y="1142891"/>
                        </a:cubicBezTo>
                        <a:cubicBezTo>
                          <a:pt x="64546" y="1144794"/>
                          <a:pt x="66448" y="1145747"/>
                          <a:pt x="69307" y="1147649"/>
                        </a:cubicBezTo>
                        <a:cubicBezTo>
                          <a:pt x="130245" y="1184761"/>
                          <a:pt x="211180" y="1213310"/>
                          <a:pt x="270212" y="1252327"/>
                        </a:cubicBezTo>
                        <a:cubicBezTo>
                          <a:pt x="332103" y="1293247"/>
                          <a:pt x="396853" y="1432182"/>
                          <a:pt x="494925" y="1432182"/>
                        </a:cubicBezTo>
                        <a:cubicBezTo>
                          <a:pt x="648226" y="1432182"/>
                          <a:pt x="715831" y="1432182"/>
                          <a:pt x="715831" y="1374134"/>
                        </a:cubicBezTo>
                        <a:cubicBezTo>
                          <a:pt x="715831" y="1342731"/>
                          <a:pt x="677744" y="1339875"/>
                          <a:pt x="647272" y="1333214"/>
                        </a:cubicBezTo>
                        <a:cubicBezTo>
                          <a:pt x="459697" y="1295150"/>
                          <a:pt x="418751" y="1043922"/>
                          <a:pt x="453030" y="889761"/>
                        </a:cubicBezTo>
                        <a:cubicBezTo>
                          <a:pt x="488263" y="731794"/>
                          <a:pt x="631088" y="610937"/>
                          <a:pt x="631088" y="610937"/>
                        </a:cubicBezTo>
                        <a:cubicBezTo>
                          <a:pt x="794859" y="441551"/>
                          <a:pt x="1178587" y="0"/>
                          <a:pt x="1178587" y="0"/>
                        </a:cubicBezTo>
                        <a:lnTo>
                          <a:pt x="589189" y="142742"/>
                        </a:lnTo>
                        <a:lnTo>
                          <a:pt x="430179" y="341631"/>
                        </a:lnTo>
                        <a:close/>
                      </a:path>
                    </a:pathLst>
                  </a:custGeom>
                  <a:solidFill>
                    <a:srgbClr val="E8AF83"/>
                  </a:solidFill>
                  <a:ln w="9520" cap="flat">
                    <a:noFill/>
                    <a:prstDash val="solid"/>
                    <a:miter/>
                  </a:ln>
                </p:spPr>
                <p:txBody>
                  <a:bodyPr rtlCol="0" anchor="ctr"/>
                  <a:lstStyle>
                    <a:defPPr>
                      <a:defRPr lang="en-US"/>
                    </a:defPPr>
                    <a:lvl1pPr marL="0" algn="l" defTabSz="206687" rtl="0" eaLnBrk="1" latinLnBrk="0" hangingPunct="1">
                      <a:defRPr sz="814" kern="1200">
                        <a:solidFill>
                          <a:schemeClr val="tx1"/>
                        </a:solidFill>
                        <a:latin typeface="+mn-lt"/>
                        <a:ea typeface="+mn-ea"/>
                        <a:cs typeface="+mn-cs"/>
                      </a:defRPr>
                    </a:lvl1pPr>
                    <a:lvl2pPr marL="206687" algn="l" defTabSz="206687" rtl="0" eaLnBrk="1" latinLnBrk="0" hangingPunct="1">
                      <a:defRPr sz="814" kern="1200">
                        <a:solidFill>
                          <a:schemeClr val="tx1"/>
                        </a:solidFill>
                        <a:latin typeface="+mn-lt"/>
                        <a:ea typeface="+mn-ea"/>
                        <a:cs typeface="+mn-cs"/>
                      </a:defRPr>
                    </a:lvl2pPr>
                    <a:lvl3pPr marL="413374" algn="l" defTabSz="206687" rtl="0" eaLnBrk="1" latinLnBrk="0" hangingPunct="1">
                      <a:defRPr sz="814" kern="1200">
                        <a:solidFill>
                          <a:schemeClr val="tx1"/>
                        </a:solidFill>
                        <a:latin typeface="+mn-lt"/>
                        <a:ea typeface="+mn-ea"/>
                        <a:cs typeface="+mn-cs"/>
                      </a:defRPr>
                    </a:lvl3pPr>
                    <a:lvl4pPr marL="620061" algn="l" defTabSz="206687" rtl="0" eaLnBrk="1" latinLnBrk="0" hangingPunct="1">
                      <a:defRPr sz="814" kern="1200">
                        <a:solidFill>
                          <a:schemeClr val="tx1"/>
                        </a:solidFill>
                        <a:latin typeface="+mn-lt"/>
                        <a:ea typeface="+mn-ea"/>
                        <a:cs typeface="+mn-cs"/>
                      </a:defRPr>
                    </a:lvl4pPr>
                    <a:lvl5pPr marL="826749" algn="l" defTabSz="206687" rtl="0" eaLnBrk="1" latinLnBrk="0" hangingPunct="1">
                      <a:defRPr sz="814" kern="1200">
                        <a:solidFill>
                          <a:schemeClr val="tx1"/>
                        </a:solidFill>
                        <a:latin typeface="+mn-lt"/>
                        <a:ea typeface="+mn-ea"/>
                        <a:cs typeface="+mn-cs"/>
                      </a:defRPr>
                    </a:lvl5pPr>
                    <a:lvl6pPr marL="1033436" algn="l" defTabSz="206687" rtl="0" eaLnBrk="1" latinLnBrk="0" hangingPunct="1">
                      <a:defRPr sz="814" kern="1200">
                        <a:solidFill>
                          <a:schemeClr val="tx1"/>
                        </a:solidFill>
                        <a:latin typeface="+mn-lt"/>
                        <a:ea typeface="+mn-ea"/>
                        <a:cs typeface="+mn-cs"/>
                      </a:defRPr>
                    </a:lvl6pPr>
                    <a:lvl7pPr marL="1240123" algn="l" defTabSz="206687" rtl="0" eaLnBrk="1" latinLnBrk="0" hangingPunct="1">
                      <a:defRPr sz="814" kern="1200">
                        <a:solidFill>
                          <a:schemeClr val="tx1"/>
                        </a:solidFill>
                        <a:latin typeface="+mn-lt"/>
                        <a:ea typeface="+mn-ea"/>
                        <a:cs typeface="+mn-cs"/>
                      </a:defRPr>
                    </a:lvl7pPr>
                    <a:lvl8pPr marL="1446811" algn="l" defTabSz="206687" rtl="0" eaLnBrk="1" latinLnBrk="0" hangingPunct="1">
                      <a:defRPr sz="814" kern="1200">
                        <a:solidFill>
                          <a:schemeClr val="tx1"/>
                        </a:solidFill>
                        <a:latin typeface="+mn-lt"/>
                        <a:ea typeface="+mn-ea"/>
                        <a:cs typeface="+mn-cs"/>
                      </a:defRPr>
                    </a:lvl8pPr>
                    <a:lvl9pPr marL="1653498" algn="l" defTabSz="206687" rtl="0" eaLnBrk="1" latinLnBrk="0" hangingPunct="1">
                      <a:defRPr sz="814" kern="1200">
                        <a:solidFill>
                          <a:schemeClr val="tx1"/>
                        </a:solidFill>
                        <a:latin typeface="+mn-lt"/>
                        <a:ea typeface="+mn-ea"/>
                        <a:cs typeface="+mn-cs"/>
                      </a:defRPr>
                    </a:lvl9pPr>
                  </a:lstStyle>
                  <a:p>
                    <a:pPr marL="0" marR="0" lvl="0" indent="0" algn="l" defTabSz="178596" rtl="0" eaLnBrk="1" fontAlgn="auto" latinLnBrk="0" hangingPunct="1">
                      <a:lnSpc>
                        <a:spcPct val="100000"/>
                      </a:lnSpc>
                      <a:spcBef>
                        <a:spcPts val="0"/>
                      </a:spcBef>
                      <a:spcAft>
                        <a:spcPts val="0"/>
                      </a:spcAft>
                      <a:buClrTx/>
                      <a:buSzTx/>
                      <a:buFontTx/>
                      <a:buNone/>
                      <a:tabLst/>
                      <a:defRPr/>
                    </a:pPr>
                    <a:endParaRPr kumimoji="0" lang="en-US" sz="703" b="0" i="0" u="none" strike="noStrike" kern="1200" cap="none" spc="0" normalizeH="0" baseline="0" noProof="0">
                      <a:ln>
                        <a:noFill/>
                      </a:ln>
                      <a:solidFill>
                        <a:prstClr val="black"/>
                      </a:solidFill>
                      <a:effectLst/>
                      <a:uLnTx/>
                      <a:uFillTx/>
                      <a:latin typeface="Community"/>
                      <a:ea typeface="+mn-ea"/>
                      <a:cs typeface="+mn-cs"/>
                    </a:endParaRPr>
                  </a:p>
                </p:txBody>
              </p:sp>
              <p:grpSp>
                <p:nvGrpSpPr>
                  <p:cNvPr id="48" name="Graphic 4">
                    <a:extLst>
                      <a:ext uri="{FF2B5EF4-FFF2-40B4-BE49-F238E27FC236}">
                        <a16:creationId xmlns:a16="http://schemas.microsoft.com/office/drawing/2014/main" id="{50C8D371-3769-881F-B7C2-369BDC0FE5E1}"/>
                      </a:ext>
                    </a:extLst>
                  </p:cNvPr>
                  <p:cNvGrpSpPr/>
                  <p:nvPr/>
                </p:nvGrpSpPr>
                <p:grpSpPr>
                  <a:xfrm>
                    <a:off x="66552114" y="33527027"/>
                    <a:ext cx="1842452" cy="4636270"/>
                    <a:chOff x="66552114" y="33527027"/>
                    <a:chExt cx="1842452" cy="4636270"/>
                  </a:xfrm>
                </p:grpSpPr>
                <p:grpSp>
                  <p:nvGrpSpPr>
                    <p:cNvPr id="64" name="Graphic 4">
                      <a:extLst>
                        <a:ext uri="{FF2B5EF4-FFF2-40B4-BE49-F238E27FC236}">
                          <a16:creationId xmlns:a16="http://schemas.microsoft.com/office/drawing/2014/main" id="{D05069B6-914B-C33A-AC62-45C952FAB8B3}"/>
                        </a:ext>
                      </a:extLst>
                    </p:cNvPr>
                    <p:cNvGrpSpPr/>
                    <p:nvPr/>
                  </p:nvGrpSpPr>
                  <p:grpSpPr>
                    <a:xfrm>
                      <a:off x="66552114" y="35550162"/>
                      <a:ext cx="1842452" cy="2613135"/>
                      <a:chOff x="66552114" y="35550162"/>
                      <a:chExt cx="1842452" cy="2613135"/>
                    </a:xfrm>
                    <a:solidFill>
                      <a:srgbClr val="394450"/>
                    </a:solidFill>
                  </p:grpSpPr>
                  <p:sp>
                    <p:nvSpPr>
                      <p:cNvPr id="66" name="Freeform 39">
                        <a:extLst>
                          <a:ext uri="{FF2B5EF4-FFF2-40B4-BE49-F238E27FC236}">
                            <a16:creationId xmlns:a16="http://schemas.microsoft.com/office/drawing/2014/main" id="{AE96842D-8B10-E610-D358-D71D5F2C1FA1}"/>
                          </a:ext>
                        </a:extLst>
                      </p:cNvPr>
                      <p:cNvSpPr/>
                      <p:nvPr/>
                    </p:nvSpPr>
                    <p:spPr>
                      <a:xfrm>
                        <a:off x="67751850" y="35550162"/>
                        <a:ext cx="642715" cy="2613135"/>
                      </a:xfrm>
                      <a:custGeom>
                        <a:avLst/>
                        <a:gdLst>
                          <a:gd name="connsiteX0" fmla="*/ 642716 w 642715"/>
                          <a:gd name="connsiteY0" fmla="*/ 2613135 h 2613135"/>
                          <a:gd name="connsiteX1" fmla="*/ 574162 w 642715"/>
                          <a:gd name="connsiteY1" fmla="*/ 2613135 h 2613135"/>
                          <a:gd name="connsiteX2" fmla="*/ 0 w 642715"/>
                          <a:gd name="connsiteY2" fmla="*/ 14274 h 2613135"/>
                          <a:gd name="connsiteX3" fmla="*/ 64750 w 642715"/>
                          <a:gd name="connsiteY3" fmla="*/ 0 h 2613135"/>
                        </a:gdLst>
                        <a:ahLst/>
                        <a:cxnLst>
                          <a:cxn ang="0">
                            <a:pos x="connsiteX0" y="connsiteY0"/>
                          </a:cxn>
                          <a:cxn ang="0">
                            <a:pos x="connsiteX1" y="connsiteY1"/>
                          </a:cxn>
                          <a:cxn ang="0">
                            <a:pos x="connsiteX2" y="connsiteY2"/>
                          </a:cxn>
                          <a:cxn ang="0">
                            <a:pos x="connsiteX3" y="connsiteY3"/>
                          </a:cxn>
                        </a:cxnLst>
                        <a:rect l="l" t="t" r="r" b="b"/>
                        <a:pathLst>
                          <a:path w="642715" h="2613135">
                            <a:moveTo>
                              <a:pt x="642716" y="2613135"/>
                            </a:moveTo>
                            <a:lnTo>
                              <a:pt x="574162" y="2613135"/>
                            </a:lnTo>
                            <a:lnTo>
                              <a:pt x="0" y="14274"/>
                            </a:lnTo>
                            <a:lnTo>
                              <a:pt x="64750" y="0"/>
                            </a:lnTo>
                            <a:close/>
                          </a:path>
                        </a:pathLst>
                      </a:custGeom>
                      <a:solidFill>
                        <a:schemeClr val="accent5">
                          <a:lumMod val="60000"/>
                          <a:lumOff val="40000"/>
                        </a:schemeClr>
                      </a:solidFill>
                      <a:ln w="9520" cap="flat">
                        <a:noFill/>
                        <a:prstDash val="solid"/>
                        <a:miter/>
                      </a:ln>
                    </p:spPr>
                    <p:txBody>
                      <a:bodyPr rtlCol="0" anchor="ctr"/>
                      <a:lstStyle>
                        <a:defPPr>
                          <a:defRPr lang="en-US"/>
                        </a:defPPr>
                        <a:lvl1pPr marL="0" algn="l" defTabSz="206687" rtl="0" eaLnBrk="1" latinLnBrk="0" hangingPunct="1">
                          <a:defRPr sz="814" kern="1200">
                            <a:solidFill>
                              <a:schemeClr val="tx1"/>
                            </a:solidFill>
                            <a:latin typeface="+mn-lt"/>
                            <a:ea typeface="+mn-ea"/>
                            <a:cs typeface="+mn-cs"/>
                          </a:defRPr>
                        </a:lvl1pPr>
                        <a:lvl2pPr marL="206687" algn="l" defTabSz="206687" rtl="0" eaLnBrk="1" latinLnBrk="0" hangingPunct="1">
                          <a:defRPr sz="814" kern="1200">
                            <a:solidFill>
                              <a:schemeClr val="tx1"/>
                            </a:solidFill>
                            <a:latin typeface="+mn-lt"/>
                            <a:ea typeface="+mn-ea"/>
                            <a:cs typeface="+mn-cs"/>
                          </a:defRPr>
                        </a:lvl2pPr>
                        <a:lvl3pPr marL="413374" algn="l" defTabSz="206687" rtl="0" eaLnBrk="1" latinLnBrk="0" hangingPunct="1">
                          <a:defRPr sz="814" kern="1200">
                            <a:solidFill>
                              <a:schemeClr val="tx1"/>
                            </a:solidFill>
                            <a:latin typeface="+mn-lt"/>
                            <a:ea typeface="+mn-ea"/>
                            <a:cs typeface="+mn-cs"/>
                          </a:defRPr>
                        </a:lvl3pPr>
                        <a:lvl4pPr marL="620061" algn="l" defTabSz="206687" rtl="0" eaLnBrk="1" latinLnBrk="0" hangingPunct="1">
                          <a:defRPr sz="814" kern="1200">
                            <a:solidFill>
                              <a:schemeClr val="tx1"/>
                            </a:solidFill>
                            <a:latin typeface="+mn-lt"/>
                            <a:ea typeface="+mn-ea"/>
                            <a:cs typeface="+mn-cs"/>
                          </a:defRPr>
                        </a:lvl4pPr>
                        <a:lvl5pPr marL="826749" algn="l" defTabSz="206687" rtl="0" eaLnBrk="1" latinLnBrk="0" hangingPunct="1">
                          <a:defRPr sz="814" kern="1200">
                            <a:solidFill>
                              <a:schemeClr val="tx1"/>
                            </a:solidFill>
                            <a:latin typeface="+mn-lt"/>
                            <a:ea typeface="+mn-ea"/>
                            <a:cs typeface="+mn-cs"/>
                          </a:defRPr>
                        </a:lvl5pPr>
                        <a:lvl6pPr marL="1033436" algn="l" defTabSz="206687" rtl="0" eaLnBrk="1" latinLnBrk="0" hangingPunct="1">
                          <a:defRPr sz="814" kern="1200">
                            <a:solidFill>
                              <a:schemeClr val="tx1"/>
                            </a:solidFill>
                            <a:latin typeface="+mn-lt"/>
                            <a:ea typeface="+mn-ea"/>
                            <a:cs typeface="+mn-cs"/>
                          </a:defRPr>
                        </a:lvl6pPr>
                        <a:lvl7pPr marL="1240123" algn="l" defTabSz="206687" rtl="0" eaLnBrk="1" latinLnBrk="0" hangingPunct="1">
                          <a:defRPr sz="814" kern="1200">
                            <a:solidFill>
                              <a:schemeClr val="tx1"/>
                            </a:solidFill>
                            <a:latin typeface="+mn-lt"/>
                            <a:ea typeface="+mn-ea"/>
                            <a:cs typeface="+mn-cs"/>
                          </a:defRPr>
                        </a:lvl7pPr>
                        <a:lvl8pPr marL="1446811" algn="l" defTabSz="206687" rtl="0" eaLnBrk="1" latinLnBrk="0" hangingPunct="1">
                          <a:defRPr sz="814" kern="1200">
                            <a:solidFill>
                              <a:schemeClr val="tx1"/>
                            </a:solidFill>
                            <a:latin typeface="+mn-lt"/>
                            <a:ea typeface="+mn-ea"/>
                            <a:cs typeface="+mn-cs"/>
                          </a:defRPr>
                        </a:lvl8pPr>
                        <a:lvl9pPr marL="1653498" algn="l" defTabSz="206687" rtl="0" eaLnBrk="1" latinLnBrk="0" hangingPunct="1">
                          <a:defRPr sz="814" kern="1200">
                            <a:solidFill>
                              <a:schemeClr val="tx1"/>
                            </a:solidFill>
                            <a:latin typeface="+mn-lt"/>
                            <a:ea typeface="+mn-ea"/>
                            <a:cs typeface="+mn-cs"/>
                          </a:defRPr>
                        </a:lvl9pPr>
                      </a:lstStyle>
                      <a:p>
                        <a:pPr marL="0" marR="0" lvl="0" indent="0" algn="l" defTabSz="178596" rtl="0" eaLnBrk="1" fontAlgn="auto" latinLnBrk="0" hangingPunct="1">
                          <a:lnSpc>
                            <a:spcPct val="100000"/>
                          </a:lnSpc>
                          <a:spcBef>
                            <a:spcPts val="0"/>
                          </a:spcBef>
                          <a:spcAft>
                            <a:spcPts val="0"/>
                          </a:spcAft>
                          <a:buClrTx/>
                          <a:buSzTx/>
                          <a:buFontTx/>
                          <a:buNone/>
                          <a:tabLst/>
                          <a:defRPr/>
                        </a:pPr>
                        <a:endParaRPr kumimoji="0" lang="en-US" sz="703" b="0" i="0" u="none" strike="noStrike" kern="1200" cap="none" spc="0" normalizeH="0" baseline="0" noProof="0">
                          <a:ln>
                            <a:noFill/>
                          </a:ln>
                          <a:solidFill>
                            <a:prstClr val="black"/>
                          </a:solidFill>
                          <a:effectLst/>
                          <a:uLnTx/>
                          <a:uFillTx/>
                          <a:latin typeface="Community"/>
                          <a:ea typeface="+mn-ea"/>
                          <a:cs typeface="+mn-cs"/>
                        </a:endParaRPr>
                      </a:p>
                    </p:txBody>
                  </p:sp>
                  <p:sp>
                    <p:nvSpPr>
                      <p:cNvPr id="67" name="Freeform 40">
                        <a:extLst>
                          <a:ext uri="{FF2B5EF4-FFF2-40B4-BE49-F238E27FC236}">
                            <a16:creationId xmlns:a16="http://schemas.microsoft.com/office/drawing/2014/main" id="{CB910F06-B7D9-39B2-C114-E8722671A2A5}"/>
                          </a:ext>
                        </a:extLst>
                      </p:cNvPr>
                      <p:cNvSpPr/>
                      <p:nvPr/>
                    </p:nvSpPr>
                    <p:spPr>
                      <a:xfrm>
                        <a:off x="66552114" y="35550162"/>
                        <a:ext cx="642715" cy="2613135"/>
                      </a:xfrm>
                      <a:custGeom>
                        <a:avLst/>
                        <a:gdLst>
                          <a:gd name="connsiteX0" fmla="*/ 642716 w 642715"/>
                          <a:gd name="connsiteY0" fmla="*/ 14274 h 2613135"/>
                          <a:gd name="connsiteX1" fmla="*/ 68558 w 642715"/>
                          <a:gd name="connsiteY1" fmla="*/ 2613135 h 2613135"/>
                          <a:gd name="connsiteX2" fmla="*/ 0 w 642715"/>
                          <a:gd name="connsiteY2" fmla="*/ 2613135 h 2613135"/>
                          <a:gd name="connsiteX3" fmla="*/ 577970 w 642715"/>
                          <a:gd name="connsiteY3" fmla="*/ 0 h 2613135"/>
                        </a:gdLst>
                        <a:ahLst/>
                        <a:cxnLst>
                          <a:cxn ang="0">
                            <a:pos x="connsiteX0" y="connsiteY0"/>
                          </a:cxn>
                          <a:cxn ang="0">
                            <a:pos x="connsiteX1" y="connsiteY1"/>
                          </a:cxn>
                          <a:cxn ang="0">
                            <a:pos x="connsiteX2" y="connsiteY2"/>
                          </a:cxn>
                          <a:cxn ang="0">
                            <a:pos x="connsiteX3" y="connsiteY3"/>
                          </a:cxn>
                        </a:cxnLst>
                        <a:rect l="l" t="t" r="r" b="b"/>
                        <a:pathLst>
                          <a:path w="642715" h="2613135">
                            <a:moveTo>
                              <a:pt x="642716" y="14274"/>
                            </a:moveTo>
                            <a:lnTo>
                              <a:pt x="68558" y="2613135"/>
                            </a:lnTo>
                            <a:lnTo>
                              <a:pt x="0" y="2613135"/>
                            </a:lnTo>
                            <a:lnTo>
                              <a:pt x="577970" y="0"/>
                            </a:lnTo>
                            <a:close/>
                          </a:path>
                        </a:pathLst>
                      </a:custGeom>
                      <a:solidFill>
                        <a:schemeClr val="accent5">
                          <a:lumMod val="60000"/>
                          <a:lumOff val="40000"/>
                        </a:schemeClr>
                      </a:solidFill>
                      <a:ln w="9520" cap="flat">
                        <a:noFill/>
                        <a:prstDash val="solid"/>
                        <a:miter/>
                      </a:ln>
                    </p:spPr>
                    <p:txBody>
                      <a:bodyPr rtlCol="0" anchor="ctr"/>
                      <a:lstStyle>
                        <a:defPPr>
                          <a:defRPr lang="en-US"/>
                        </a:defPPr>
                        <a:lvl1pPr marL="0" algn="l" defTabSz="206687" rtl="0" eaLnBrk="1" latinLnBrk="0" hangingPunct="1">
                          <a:defRPr sz="814" kern="1200">
                            <a:solidFill>
                              <a:schemeClr val="tx1"/>
                            </a:solidFill>
                            <a:latin typeface="+mn-lt"/>
                            <a:ea typeface="+mn-ea"/>
                            <a:cs typeface="+mn-cs"/>
                          </a:defRPr>
                        </a:lvl1pPr>
                        <a:lvl2pPr marL="206687" algn="l" defTabSz="206687" rtl="0" eaLnBrk="1" latinLnBrk="0" hangingPunct="1">
                          <a:defRPr sz="814" kern="1200">
                            <a:solidFill>
                              <a:schemeClr val="tx1"/>
                            </a:solidFill>
                            <a:latin typeface="+mn-lt"/>
                            <a:ea typeface="+mn-ea"/>
                            <a:cs typeface="+mn-cs"/>
                          </a:defRPr>
                        </a:lvl2pPr>
                        <a:lvl3pPr marL="413374" algn="l" defTabSz="206687" rtl="0" eaLnBrk="1" latinLnBrk="0" hangingPunct="1">
                          <a:defRPr sz="814" kern="1200">
                            <a:solidFill>
                              <a:schemeClr val="tx1"/>
                            </a:solidFill>
                            <a:latin typeface="+mn-lt"/>
                            <a:ea typeface="+mn-ea"/>
                            <a:cs typeface="+mn-cs"/>
                          </a:defRPr>
                        </a:lvl3pPr>
                        <a:lvl4pPr marL="620061" algn="l" defTabSz="206687" rtl="0" eaLnBrk="1" latinLnBrk="0" hangingPunct="1">
                          <a:defRPr sz="814" kern="1200">
                            <a:solidFill>
                              <a:schemeClr val="tx1"/>
                            </a:solidFill>
                            <a:latin typeface="+mn-lt"/>
                            <a:ea typeface="+mn-ea"/>
                            <a:cs typeface="+mn-cs"/>
                          </a:defRPr>
                        </a:lvl4pPr>
                        <a:lvl5pPr marL="826749" algn="l" defTabSz="206687" rtl="0" eaLnBrk="1" latinLnBrk="0" hangingPunct="1">
                          <a:defRPr sz="814" kern="1200">
                            <a:solidFill>
                              <a:schemeClr val="tx1"/>
                            </a:solidFill>
                            <a:latin typeface="+mn-lt"/>
                            <a:ea typeface="+mn-ea"/>
                            <a:cs typeface="+mn-cs"/>
                          </a:defRPr>
                        </a:lvl5pPr>
                        <a:lvl6pPr marL="1033436" algn="l" defTabSz="206687" rtl="0" eaLnBrk="1" latinLnBrk="0" hangingPunct="1">
                          <a:defRPr sz="814" kern="1200">
                            <a:solidFill>
                              <a:schemeClr val="tx1"/>
                            </a:solidFill>
                            <a:latin typeface="+mn-lt"/>
                            <a:ea typeface="+mn-ea"/>
                            <a:cs typeface="+mn-cs"/>
                          </a:defRPr>
                        </a:lvl6pPr>
                        <a:lvl7pPr marL="1240123" algn="l" defTabSz="206687" rtl="0" eaLnBrk="1" latinLnBrk="0" hangingPunct="1">
                          <a:defRPr sz="814" kern="1200">
                            <a:solidFill>
                              <a:schemeClr val="tx1"/>
                            </a:solidFill>
                            <a:latin typeface="+mn-lt"/>
                            <a:ea typeface="+mn-ea"/>
                            <a:cs typeface="+mn-cs"/>
                          </a:defRPr>
                        </a:lvl7pPr>
                        <a:lvl8pPr marL="1446811" algn="l" defTabSz="206687" rtl="0" eaLnBrk="1" latinLnBrk="0" hangingPunct="1">
                          <a:defRPr sz="814" kern="1200">
                            <a:solidFill>
                              <a:schemeClr val="tx1"/>
                            </a:solidFill>
                            <a:latin typeface="+mn-lt"/>
                            <a:ea typeface="+mn-ea"/>
                            <a:cs typeface="+mn-cs"/>
                          </a:defRPr>
                        </a:lvl8pPr>
                        <a:lvl9pPr marL="1653498" algn="l" defTabSz="206687" rtl="0" eaLnBrk="1" latinLnBrk="0" hangingPunct="1">
                          <a:defRPr sz="814" kern="1200">
                            <a:solidFill>
                              <a:schemeClr val="tx1"/>
                            </a:solidFill>
                            <a:latin typeface="+mn-lt"/>
                            <a:ea typeface="+mn-ea"/>
                            <a:cs typeface="+mn-cs"/>
                          </a:defRPr>
                        </a:lvl9pPr>
                      </a:lstStyle>
                      <a:p>
                        <a:pPr marL="0" marR="0" lvl="0" indent="0" algn="l" defTabSz="178596" rtl="0" eaLnBrk="1" fontAlgn="auto" latinLnBrk="0" hangingPunct="1">
                          <a:lnSpc>
                            <a:spcPct val="100000"/>
                          </a:lnSpc>
                          <a:spcBef>
                            <a:spcPts val="0"/>
                          </a:spcBef>
                          <a:spcAft>
                            <a:spcPts val="0"/>
                          </a:spcAft>
                          <a:buClrTx/>
                          <a:buSzTx/>
                          <a:buFontTx/>
                          <a:buNone/>
                          <a:tabLst/>
                          <a:defRPr/>
                        </a:pPr>
                        <a:endParaRPr kumimoji="0" lang="en-US" sz="703" b="0" i="0" u="none" strike="noStrike" kern="1200" cap="none" spc="0" normalizeH="0" baseline="0" noProof="0">
                          <a:ln>
                            <a:noFill/>
                          </a:ln>
                          <a:solidFill>
                            <a:prstClr val="black"/>
                          </a:solidFill>
                          <a:effectLst/>
                          <a:uLnTx/>
                          <a:uFillTx/>
                          <a:latin typeface="Community"/>
                          <a:ea typeface="+mn-ea"/>
                          <a:cs typeface="+mn-cs"/>
                        </a:endParaRPr>
                      </a:p>
                    </p:txBody>
                  </p:sp>
                </p:grpSp>
                <p:sp>
                  <p:nvSpPr>
                    <p:cNvPr id="65" name="Freeform 38">
                      <a:extLst>
                        <a:ext uri="{FF2B5EF4-FFF2-40B4-BE49-F238E27FC236}">
                          <a16:creationId xmlns:a16="http://schemas.microsoft.com/office/drawing/2014/main" id="{51FE850F-01F6-503D-EB87-F2F8350895CA}"/>
                        </a:ext>
                      </a:extLst>
                    </p:cNvPr>
                    <p:cNvSpPr/>
                    <p:nvPr/>
                  </p:nvSpPr>
                  <p:spPr>
                    <a:xfrm>
                      <a:off x="66553067" y="33527027"/>
                      <a:ext cx="1819600" cy="2125908"/>
                    </a:xfrm>
                    <a:custGeom>
                      <a:avLst/>
                      <a:gdLst>
                        <a:gd name="connsiteX0" fmla="*/ 510365 w 1819600"/>
                        <a:gd name="connsiteY0" fmla="*/ 0 h 2125908"/>
                        <a:gd name="connsiteX1" fmla="*/ 129496 w 1819600"/>
                        <a:gd name="connsiteY1" fmla="*/ 0 h 2125908"/>
                        <a:gd name="connsiteX2" fmla="*/ 0 w 1819600"/>
                        <a:gd name="connsiteY2" fmla="*/ 129421 h 2125908"/>
                        <a:gd name="connsiteX3" fmla="*/ 1906 w 1819600"/>
                        <a:gd name="connsiteY3" fmla="*/ 154161 h 2125908"/>
                        <a:gd name="connsiteX4" fmla="*/ 168536 w 1819600"/>
                        <a:gd name="connsiteY4" fmla="*/ 1694828 h 2125908"/>
                        <a:gd name="connsiteX5" fmla="*/ 624626 w 1819600"/>
                        <a:gd name="connsiteY5" fmla="*/ 2125908 h 2125908"/>
                        <a:gd name="connsiteX6" fmla="*/ 1819601 w 1819600"/>
                        <a:gd name="connsiteY6" fmla="*/ 2125908 h 2125908"/>
                        <a:gd name="connsiteX7" fmla="*/ 510365 w 1819600"/>
                        <a:gd name="connsiteY7" fmla="*/ 0 h 212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9600" h="2125908">
                          <a:moveTo>
                            <a:pt x="510365" y="0"/>
                          </a:moveTo>
                          <a:lnTo>
                            <a:pt x="129496" y="0"/>
                          </a:lnTo>
                          <a:cubicBezTo>
                            <a:pt x="58083" y="0"/>
                            <a:pt x="0" y="58049"/>
                            <a:pt x="0" y="129421"/>
                          </a:cubicBezTo>
                          <a:cubicBezTo>
                            <a:pt x="0" y="137984"/>
                            <a:pt x="953" y="145598"/>
                            <a:pt x="1906" y="154161"/>
                          </a:cubicBezTo>
                          <a:cubicBezTo>
                            <a:pt x="98072" y="657567"/>
                            <a:pt x="145680" y="1284681"/>
                            <a:pt x="168536" y="1694828"/>
                          </a:cubicBezTo>
                          <a:cubicBezTo>
                            <a:pt x="181866" y="1936538"/>
                            <a:pt x="382775" y="2125908"/>
                            <a:pt x="624626" y="2125908"/>
                          </a:cubicBezTo>
                          <a:lnTo>
                            <a:pt x="1819601" y="2125908"/>
                          </a:lnTo>
                          <a:lnTo>
                            <a:pt x="510365" y="0"/>
                          </a:lnTo>
                          <a:close/>
                        </a:path>
                      </a:pathLst>
                    </a:custGeom>
                    <a:solidFill>
                      <a:srgbClr val="FFFFFF"/>
                    </a:solidFill>
                    <a:ln w="9520" cap="flat">
                      <a:noFill/>
                      <a:prstDash val="solid"/>
                      <a:miter/>
                    </a:ln>
                  </p:spPr>
                  <p:txBody>
                    <a:bodyPr rtlCol="0" anchor="ctr"/>
                    <a:lstStyle>
                      <a:defPPr>
                        <a:defRPr lang="en-US"/>
                      </a:defPPr>
                      <a:lvl1pPr marL="0" algn="l" defTabSz="206687" rtl="0" eaLnBrk="1" latinLnBrk="0" hangingPunct="1">
                        <a:defRPr sz="814" kern="1200">
                          <a:solidFill>
                            <a:schemeClr val="tx1"/>
                          </a:solidFill>
                          <a:latin typeface="+mn-lt"/>
                          <a:ea typeface="+mn-ea"/>
                          <a:cs typeface="+mn-cs"/>
                        </a:defRPr>
                      </a:lvl1pPr>
                      <a:lvl2pPr marL="206687" algn="l" defTabSz="206687" rtl="0" eaLnBrk="1" latinLnBrk="0" hangingPunct="1">
                        <a:defRPr sz="814" kern="1200">
                          <a:solidFill>
                            <a:schemeClr val="tx1"/>
                          </a:solidFill>
                          <a:latin typeface="+mn-lt"/>
                          <a:ea typeface="+mn-ea"/>
                          <a:cs typeface="+mn-cs"/>
                        </a:defRPr>
                      </a:lvl2pPr>
                      <a:lvl3pPr marL="413374" algn="l" defTabSz="206687" rtl="0" eaLnBrk="1" latinLnBrk="0" hangingPunct="1">
                        <a:defRPr sz="814" kern="1200">
                          <a:solidFill>
                            <a:schemeClr val="tx1"/>
                          </a:solidFill>
                          <a:latin typeface="+mn-lt"/>
                          <a:ea typeface="+mn-ea"/>
                          <a:cs typeface="+mn-cs"/>
                        </a:defRPr>
                      </a:lvl3pPr>
                      <a:lvl4pPr marL="620061" algn="l" defTabSz="206687" rtl="0" eaLnBrk="1" latinLnBrk="0" hangingPunct="1">
                        <a:defRPr sz="814" kern="1200">
                          <a:solidFill>
                            <a:schemeClr val="tx1"/>
                          </a:solidFill>
                          <a:latin typeface="+mn-lt"/>
                          <a:ea typeface="+mn-ea"/>
                          <a:cs typeface="+mn-cs"/>
                        </a:defRPr>
                      </a:lvl4pPr>
                      <a:lvl5pPr marL="826749" algn="l" defTabSz="206687" rtl="0" eaLnBrk="1" latinLnBrk="0" hangingPunct="1">
                        <a:defRPr sz="814" kern="1200">
                          <a:solidFill>
                            <a:schemeClr val="tx1"/>
                          </a:solidFill>
                          <a:latin typeface="+mn-lt"/>
                          <a:ea typeface="+mn-ea"/>
                          <a:cs typeface="+mn-cs"/>
                        </a:defRPr>
                      </a:lvl5pPr>
                      <a:lvl6pPr marL="1033436" algn="l" defTabSz="206687" rtl="0" eaLnBrk="1" latinLnBrk="0" hangingPunct="1">
                        <a:defRPr sz="814" kern="1200">
                          <a:solidFill>
                            <a:schemeClr val="tx1"/>
                          </a:solidFill>
                          <a:latin typeface="+mn-lt"/>
                          <a:ea typeface="+mn-ea"/>
                          <a:cs typeface="+mn-cs"/>
                        </a:defRPr>
                      </a:lvl6pPr>
                      <a:lvl7pPr marL="1240123" algn="l" defTabSz="206687" rtl="0" eaLnBrk="1" latinLnBrk="0" hangingPunct="1">
                        <a:defRPr sz="814" kern="1200">
                          <a:solidFill>
                            <a:schemeClr val="tx1"/>
                          </a:solidFill>
                          <a:latin typeface="+mn-lt"/>
                          <a:ea typeface="+mn-ea"/>
                          <a:cs typeface="+mn-cs"/>
                        </a:defRPr>
                      </a:lvl7pPr>
                      <a:lvl8pPr marL="1446811" algn="l" defTabSz="206687" rtl="0" eaLnBrk="1" latinLnBrk="0" hangingPunct="1">
                        <a:defRPr sz="814" kern="1200">
                          <a:solidFill>
                            <a:schemeClr val="tx1"/>
                          </a:solidFill>
                          <a:latin typeface="+mn-lt"/>
                          <a:ea typeface="+mn-ea"/>
                          <a:cs typeface="+mn-cs"/>
                        </a:defRPr>
                      </a:lvl8pPr>
                      <a:lvl9pPr marL="1653498" algn="l" defTabSz="206687" rtl="0" eaLnBrk="1" latinLnBrk="0" hangingPunct="1">
                        <a:defRPr sz="814" kern="1200">
                          <a:solidFill>
                            <a:schemeClr val="tx1"/>
                          </a:solidFill>
                          <a:latin typeface="+mn-lt"/>
                          <a:ea typeface="+mn-ea"/>
                          <a:cs typeface="+mn-cs"/>
                        </a:defRPr>
                      </a:lvl9pPr>
                    </a:lstStyle>
                    <a:p>
                      <a:pPr marL="0" marR="0" lvl="0" indent="0" algn="l" defTabSz="178596" rtl="0" eaLnBrk="1" fontAlgn="auto" latinLnBrk="0" hangingPunct="1">
                        <a:lnSpc>
                          <a:spcPct val="100000"/>
                        </a:lnSpc>
                        <a:spcBef>
                          <a:spcPts val="0"/>
                        </a:spcBef>
                        <a:spcAft>
                          <a:spcPts val="0"/>
                        </a:spcAft>
                        <a:buClrTx/>
                        <a:buSzTx/>
                        <a:buFontTx/>
                        <a:buNone/>
                        <a:tabLst/>
                        <a:defRPr/>
                      </a:pPr>
                      <a:endParaRPr kumimoji="0" lang="en-US" sz="703" b="0" i="0" u="none" strike="noStrike" kern="1200" cap="none" spc="0" normalizeH="0" baseline="0" noProof="0">
                        <a:ln>
                          <a:noFill/>
                        </a:ln>
                        <a:solidFill>
                          <a:prstClr val="black"/>
                        </a:solidFill>
                        <a:effectLst/>
                        <a:uLnTx/>
                        <a:uFillTx/>
                        <a:latin typeface="Community"/>
                        <a:ea typeface="+mn-ea"/>
                        <a:cs typeface="+mn-cs"/>
                      </a:endParaRPr>
                    </a:p>
                  </p:txBody>
                </p:sp>
              </p:grpSp>
              <p:sp>
                <p:nvSpPr>
                  <p:cNvPr id="49" name="Freeform 22">
                    <a:extLst>
                      <a:ext uri="{FF2B5EF4-FFF2-40B4-BE49-F238E27FC236}">
                        <a16:creationId xmlns:a16="http://schemas.microsoft.com/office/drawing/2014/main" id="{8D514545-EA90-DC2E-C9B8-1542A3DE8D0D}"/>
                      </a:ext>
                    </a:extLst>
                  </p:cNvPr>
                  <p:cNvSpPr/>
                  <p:nvPr/>
                </p:nvSpPr>
                <p:spPr>
                  <a:xfrm>
                    <a:off x="66872044" y="33049316"/>
                    <a:ext cx="2403280" cy="4173051"/>
                  </a:xfrm>
                  <a:custGeom>
                    <a:avLst/>
                    <a:gdLst>
                      <a:gd name="connsiteX0" fmla="*/ 1156889 w 2403280"/>
                      <a:gd name="connsiteY0" fmla="*/ 0 h 4173052"/>
                      <a:gd name="connsiteX1" fmla="*/ 1198783 w 2403280"/>
                      <a:gd name="connsiteY1" fmla="*/ 16177 h 4173052"/>
                      <a:gd name="connsiteX2" fmla="*/ 1375888 w 2403280"/>
                      <a:gd name="connsiteY2" fmla="*/ 83743 h 4173052"/>
                      <a:gd name="connsiteX3" fmla="*/ 1555848 w 2403280"/>
                      <a:gd name="connsiteY3" fmla="*/ 341629 h 4173052"/>
                      <a:gd name="connsiteX4" fmla="*/ 1613931 w 2403280"/>
                      <a:gd name="connsiteY4" fmla="*/ 580486 h 4173052"/>
                      <a:gd name="connsiteX5" fmla="*/ 1404453 w 2403280"/>
                      <a:gd name="connsiteY5" fmla="*/ 687066 h 4173052"/>
                      <a:gd name="connsiteX6" fmla="*/ 1423497 w 2403280"/>
                      <a:gd name="connsiteY6" fmla="*/ 1193325 h 4173052"/>
                      <a:gd name="connsiteX7" fmla="*/ 1437779 w 2403280"/>
                      <a:gd name="connsiteY7" fmla="*/ 1612036 h 4173052"/>
                      <a:gd name="connsiteX8" fmla="*/ 1851974 w 2403280"/>
                      <a:gd name="connsiteY8" fmla="*/ 1802359 h 4173052"/>
                      <a:gd name="connsiteX9" fmla="*/ 2169045 w 2403280"/>
                      <a:gd name="connsiteY9" fmla="*/ 2166828 h 4173052"/>
                      <a:gd name="connsiteX10" fmla="*/ 2403280 w 2403280"/>
                      <a:gd name="connsiteY10" fmla="*/ 3807413 h 4173052"/>
                      <a:gd name="connsiteX11" fmla="*/ 1809126 w 2403280"/>
                      <a:gd name="connsiteY11" fmla="*/ 4142383 h 4173052"/>
                      <a:gd name="connsiteX12" fmla="*/ 1480627 w 2403280"/>
                      <a:gd name="connsiteY12" fmla="*/ 4050075 h 4173052"/>
                      <a:gd name="connsiteX13" fmla="*/ 1454917 w 2403280"/>
                      <a:gd name="connsiteY13" fmla="*/ 3981559 h 4173052"/>
                      <a:gd name="connsiteX14" fmla="*/ 1454917 w 2403280"/>
                      <a:gd name="connsiteY14" fmla="*/ 3981559 h 4173052"/>
                      <a:gd name="connsiteX15" fmla="*/ 1152128 w 2403280"/>
                      <a:gd name="connsiteY15" fmla="*/ 3783622 h 4173052"/>
                      <a:gd name="connsiteX16" fmla="*/ 1100711 w 2403280"/>
                      <a:gd name="connsiteY16" fmla="*/ 3799802 h 4173052"/>
                      <a:gd name="connsiteX17" fmla="*/ 596060 w 2403280"/>
                      <a:gd name="connsiteY17" fmla="*/ 4022479 h 4173052"/>
                      <a:gd name="connsiteX18" fmla="*/ 1320664 w 2403280"/>
                      <a:gd name="connsiteY18" fmla="*/ 2483717 h 4173052"/>
                      <a:gd name="connsiteX19" fmla="*/ 687470 w 2403280"/>
                      <a:gd name="connsiteY19" fmla="*/ 2474201 h 4173052"/>
                      <a:gd name="connsiteX20" fmla="*/ 160916 w 2403280"/>
                      <a:gd name="connsiteY20" fmla="*/ 1846134 h 4173052"/>
                      <a:gd name="connsiteX21" fmla="*/ 234235 w 2403280"/>
                      <a:gd name="connsiteY21" fmla="*/ 726083 h 4173052"/>
                      <a:gd name="connsiteX22" fmla="*/ 0 w 2403280"/>
                      <a:gd name="connsiteY22" fmla="*/ 711809 h 4173052"/>
                      <a:gd name="connsiteX23" fmla="*/ 351350 w 2403280"/>
                      <a:gd name="connsiteY23" fmla="*/ 14274 h 4173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03280" h="4173052">
                        <a:moveTo>
                          <a:pt x="1156889" y="0"/>
                        </a:moveTo>
                        <a:lnTo>
                          <a:pt x="1198783" y="16177"/>
                        </a:lnTo>
                        <a:lnTo>
                          <a:pt x="1375888" y="83743"/>
                        </a:lnTo>
                        <a:cubicBezTo>
                          <a:pt x="1516808" y="141790"/>
                          <a:pt x="1555848" y="341629"/>
                          <a:pt x="1555848" y="341629"/>
                        </a:cubicBezTo>
                        <a:lnTo>
                          <a:pt x="1613931" y="580486"/>
                        </a:lnTo>
                        <a:lnTo>
                          <a:pt x="1404453" y="687066"/>
                        </a:lnTo>
                        <a:cubicBezTo>
                          <a:pt x="1477772" y="916406"/>
                          <a:pt x="1487294" y="1022987"/>
                          <a:pt x="1423497" y="1193325"/>
                        </a:cubicBezTo>
                        <a:cubicBezTo>
                          <a:pt x="1359699" y="1363666"/>
                          <a:pt x="1345417" y="1568263"/>
                          <a:pt x="1437779" y="1612036"/>
                        </a:cubicBezTo>
                        <a:cubicBezTo>
                          <a:pt x="1530142" y="1655811"/>
                          <a:pt x="1851974" y="1802359"/>
                          <a:pt x="1851974" y="1802359"/>
                        </a:cubicBezTo>
                        <a:cubicBezTo>
                          <a:pt x="2075734" y="1899423"/>
                          <a:pt x="2144293" y="2006956"/>
                          <a:pt x="2169045" y="2166828"/>
                        </a:cubicBezTo>
                        <a:cubicBezTo>
                          <a:pt x="2193803" y="2327650"/>
                          <a:pt x="2403280" y="3807413"/>
                          <a:pt x="2403280" y="3807413"/>
                        </a:cubicBezTo>
                        <a:lnTo>
                          <a:pt x="1809126" y="4142383"/>
                        </a:lnTo>
                        <a:cubicBezTo>
                          <a:pt x="1692959" y="4207091"/>
                          <a:pt x="1545373" y="4166174"/>
                          <a:pt x="1480627" y="4050075"/>
                        </a:cubicBezTo>
                        <a:cubicBezTo>
                          <a:pt x="1468251" y="4029140"/>
                          <a:pt x="1459677" y="4005349"/>
                          <a:pt x="1454917" y="3981559"/>
                        </a:cubicBezTo>
                        <a:lnTo>
                          <a:pt x="1454917" y="3981559"/>
                        </a:lnTo>
                        <a:cubicBezTo>
                          <a:pt x="1426351" y="3843575"/>
                          <a:pt x="1291146" y="3755074"/>
                          <a:pt x="1152128" y="3783622"/>
                        </a:cubicBezTo>
                        <a:cubicBezTo>
                          <a:pt x="1134037" y="3787430"/>
                          <a:pt x="1116896" y="3793139"/>
                          <a:pt x="1100711" y="3799802"/>
                        </a:cubicBezTo>
                        <a:lnTo>
                          <a:pt x="596060" y="4022479"/>
                        </a:lnTo>
                        <a:lnTo>
                          <a:pt x="1320664" y="2483717"/>
                        </a:lnTo>
                        <a:lnTo>
                          <a:pt x="687470" y="2474201"/>
                        </a:lnTo>
                        <a:cubicBezTo>
                          <a:pt x="385630" y="2455168"/>
                          <a:pt x="117115" y="2162070"/>
                          <a:pt x="160916" y="1846134"/>
                        </a:cubicBezTo>
                        <a:cubicBezTo>
                          <a:pt x="204717" y="1530198"/>
                          <a:pt x="234235" y="726083"/>
                          <a:pt x="234235" y="726083"/>
                        </a:cubicBezTo>
                        <a:lnTo>
                          <a:pt x="0" y="711809"/>
                        </a:lnTo>
                        <a:cubicBezTo>
                          <a:pt x="24757" y="302614"/>
                          <a:pt x="77127" y="52339"/>
                          <a:pt x="351350" y="14274"/>
                        </a:cubicBezTo>
                      </a:path>
                    </a:pathLst>
                  </a:custGeom>
                  <a:solidFill>
                    <a:schemeClr val="accent3">
                      <a:lumMod val="50000"/>
                    </a:schemeClr>
                  </a:solidFill>
                  <a:ln w="9520" cap="flat">
                    <a:noFill/>
                    <a:prstDash val="solid"/>
                    <a:miter/>
                  </a:ln>
                </p:spPr>
                <p:txBody>
                  <a:bodyPr rtlCol="0" anchor="ctr"/>
                  <a:lstStyle>
                    <a:defPPr>
                      <a:defRPr lang="en-US"/>
                    </a:defPPr>
                    <a:lvl1pPr marL="0" algn="l" defTabSz="206687" rtl="0" eaLnBrk="1" latinLnBrk="0" hangingPunct="1">
                      <a:defRPr sz="814" kern="1200">
                        <a:solidFill>
                          <a:schemeClr val="tx1"/>
                        </a:solidFill>
                        <a:latin typeface="+mn-lt"/>
                        <a:ea typeface="+mn-ea"/>
                        <a:cs typeface="+mn-cs"/>
                      </a:defRPr>
                    </a:lvl1pPr>
                    <a:lvl2pPr marL="206687" algn="l" defTabSz="206687" rtl="0" eaLnBrk="1" latinLnBrk="0" hangingPunct="1">
                      <a:defRPr sz="814" kern="1200">
                        <a:solidFill>
                          <a:schemeClr val="tx1"/>
                        </a:solidFill>
                        <a:latin typeface="+mn-lt"/>
                        <a:ea typeface="+mn-ea"/>
                        <a:cs typeface="+mn-cs"/>
                      </a:defRPr>
                    </a:lvl2pPr>
                    <a:lvl3pPr marL="413374" algn="l" defTabSz="206687" rtl="0" eaLnBrk="1" latinLnBrk="0" hangingPunct="1">
                      <a:defRPr sz="814" kern="1200">
                        <a:solidFill>
                          <a:schemeClr val="tx1"/>
                        </a:solidFill>
                        <a:latin typeface="+mn-lt"/>
                        <a:ea typeface="+mn-ea"/>
                        <a:cs typeface="+mn-cs"/>
                      </a:defRPr>
                    </a:lvl3pPr>
                    <a:lvl4pPr marL="620061" algn="l" defTabSz="206687" rtl="0" eaLnBrk="1" latinLnBrk="0" hangingPunct="1">
                      <a:defRPr sz="814" kern="1200">
                        <a:solidFill>
                          <a:schemeClr val="tx1"/>
                        </a:solidFill>
                        <a:latin typeface="+mn-lt"/>
                        <a:ea typeface="+mn-ea"/>
                        <a:cs typeface="+mn-cs"/>
                      </a:defRPr>
                    </a:lvl4pPr>
                    <a:lvl5pPr marL="826749" algn="l" defTabSz="206687" rtl="0" eaLnBrk="1" latinLnBrk="0" hangingPunct="1">
                      <a:defRPr sz="814" kern="1200">
                        <a:solidFill>
                          <a:schemeClr val="tx1"/>
                        </a:solidFill>
                        <a:latin typeface="+mn-lt"/>
                        <a:ea typeface="+mn-ea"/>
                        <a:cs typeface="+mn-cs"/>
                      </a:defRPr>
                    </a:lvl5pPr>
                    <a:lvl6pPr marL="1033436" algn="l" defTabSz="206687" rtl="0" eaLnBrk="1" latinLnBrk="0" hangingPunct="1">
                      <a:defRPr sz="814" kern="1200">
                        <a:solidFill>
                          <a:schemeClr val="tx1"/>
                        </a:solidFill>
                        <a:latin typeface="+mn-lt"/>
                        <a:ea typeface="+mn-ea"/>
                        <a:cs typeface="+mn-cs"/>
                      </a:defRPr>
                    </a:lvl6pPr>
                    <a:lvl7pPr marL="1240123" algn="l" defTabSz="206687" rtl="0" eaLnBrk="1" latinLnBrk="0" hangingPunct="1">
                      <a:defRPr sz="814" kern="1200">
                        <a:solidFill>
                          <a:schemeClr val="tx1"/>
                        </a:solidFill>
                        <a:latin typeface="+mn-lt"/>
                        <a:ea typeface="+mn-ea"/>
                        <a:cs typeface="+mn-cs"/>
                      </a:defRPr>
                    </a:lvl7pPr>
                    <a:lvl8pPr marL="1446811" algn="l" defTabSz="206687" rtl="0" eaLnBrk="1" latinLnBrk="0" hangingPunct="1">
                      <a:defRPr sz="814" kern="1200">
                        <a:solidFill>
                          <a:schemeClr val="tx1"/>
                        </a:solidFill>
                        <a:latin typeface="+mn-lt"/>
                        <a:ea typeface="+mn-ea"/>
                        <a:cs typeface="+mn-cs"/>
                      </a:defRPr>
                    </a:lvl8pPr>
                    <a:lvl9pPr marL="1653498" algn="l" defTabSz="206687" rtl="0" eaLnBrk="1" latinLnBrk="0" hangingPunct="1">
                      <a:defRPr sz="814" kern="1200">
                        <a:solidFill>
                          <a:schemeClr val="tx1"/>
                        </a:solidFill>
                        <a:latin typeface="+mn-lt"/>
                        <a:ea typeface="+mn-ea"/>
                        <a:cs typeface="+mn-cs"/>
                      </a:defRPr>
                    </a:lvl9pPr>
                  </a:lstStyle>
                  <a:p>
                    <a:pPr marL="0" marR="0" lvl="0" indent="0" algn="l" defTabSz="178596" rtl="0" eaLnBrk="1" fontAlgn="auto" latinLnBrk="0" hangingPunct="1">
                      <a:lnSpc>
                        <a:spcPct val="100000"/>
                      </a:lnSpc>
                      <a:spcBef>
                        <a:spcPts val="0"/>
                      </a:spcBef>
                      <a:spcAft>
                        <a:spcPts val="0"/>
                      </a:spcAft>
                      <a:buClrTx/>
                      <a:buSzTx/>
                      <a:buFontTx/>
                      <a:buNone/>
                      <a:tabLst/>
                      <a:defRPr/>
                    </a:pPr>
                    <a:endParaRPr kumimoji="0" lang="en-US" sz="703" b="0" i="0" u="none" strike="noStrike" kern="1200" cap="none" spc="0" normalizeH="0" baseline="0" noProof="0">
                      <a:ln>
                        <a:noFill/>
                      </a:ln>
                      <a:solidFill>
                        <a:prstClr val="black"/>
                      </a:solidFill>
                      <a:effectLst/>
                      <a:uLnTx/>
                      <a:uFillTx/>
                      <a:latin typeface="Community"/>
                      <a:ea typeface="+mn-ea"/>
                      <a:cs typeface="+mn-cs"/>
                    </a:endParaRPr>
                  </a:p>
                </p:txBody>
              </p:sp>
              <p:sp>
                <p:nvSpPr>
                  <p:cNvPr id="50" name="Freeform 23">
                    <a:extLst>
                      <a:ext uri="{FF2B5EF4-FFF2-40B4-BE49-F238E27FC236}">
                        <a16:creationId xmlns:a16="http://schemas.microsoft.com/office/drawing/2014/main" id="{7E685CF8-1F24-5BAE-4671-352D9269BEC1}"/>
                      </a:ext>
                    </a:extLst>
                  </p:cNvPr>
                  <p:cNvSpPr/>
                  <p:nvPr/>
                </p:nvSpPr>
                <p:spPr>
                  <a:xfrm>
                    <a:off x="66869328" y="33707955"/>
                    <a:ext cx="1713069" cy="944410"/>
                  </a:xfrm>
                  <a:custGeom>
                    <a:avLst/>
                    <a:gdLst>
                      <a:gd name="connsiteX0" fmla="*/ 1674731 w 1713069"/>
                      <a:gd name="connsiteY0" fmla="*/ 903913 h 944410"/>
                      <a:gd name="connsiteX1" fmla="*/ 1617601 w 1713069"/>
                      <a:gd name="connsiteY1" fmla="*/ 905816 h 944410"/>
                      <a:gd name="connsiteX2" fmla="*/ 1560471 w 1713069"/>
                      <a:gd name="connsiteY2" fmla="*/ 901058 h 944410"/>
                      <a:gd name="connsiteX3" fmla="*/ 1506195 w 1713069"/>
                      <a:gd name="connsiteY3" fmla="*/ 899155 h 944410"/>
                      <a:gd name="connsiteX4" fmla="*/ 1470014 w 1713069"/>
                      <a:gd name="connsiteY4" fmla="*/ 900108 h 944410"/>
                      <a:gd name="connsiteX5" fmla="*/ 1429068 w 1713069"/>
                      <a:gd name="connsiteY5" fmla="*/ 928656 h 944410"/>
                      <a:gd name="connsiteX6" fmla="*/ 1274819 w 1713069"/>
                      <a:gd name="connsiteY6" fmla="*/ 924848 h 944410"/>
                      <a:gd name="connsiteX7" fmla="*/ 293129 w 1713069"/>
                      <a:gd name="connsiteY7" fmla="*/ 924848 h 944410"/>
                      <a:gd name="connsiteX8" fmla="*/ 4623 w 1713069"/>
                      <a:gd name="connsiteY8" fmla="*/ 52217 h 944410"/>
                      <a:gd name="connsiteX9" fmla="*/ 535933 w 1713069"/>
                      <a:gd name="connsiteY9" fmla="*/ 18911 h 944410"/>
                      <a:gd name="connsiteX10" fmla="*/ 494991 w 1713069"/>
                      <a:gd name="connsiteY10" fmla="*/ 593685 h 944410"/>
                      <a:gd name="connsiteX11" fmla="*/ 1209120 w 1713069"/>
                      <a:gd name="connsiteY11" fmla="*/ 753557 h 944410"/>
                      <a:gd name="connsiteX12" fmla="*/ 1347185 w 1713069"/>
                      <a:gd name="connsiteY12" fmla="*/ 726912 h 944410"/>
                      <a:gd name="connsiteX13" fmla="*/ 1443351 w 1713069"/>
                      <a:gd name="connsiteY13" fmla="*/ 684089 h 944410"/>
                      <a:gd name="connsiteX14" fmla="*/ 1536666 w 1713069"/>
                      <a:gd name="connsiteY14" fmla="*/ 700268 h 944410"/>
                      <a:gd name="connsiteX15" fmla="*/ 1698535 w 1713069"/>
                      <a:gd name="connsiteY15" fmla="*/ 862043 h 944410"/>
                      <a:gd name="connsiteX16" fmla="*/ 1674731 w 1713069"/>
                      <a:gd name="connsiteY16" fmla="*/ 903913 h 944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3069" h="944410">
                        <a:moveTo>
                          <a:pt x="1674731" y="903913"/>
                        </a:moveTo>
                        <a:cubicBezTo>
                          <a:pt x="1690915" y="924848"/>
                          <a:pt x="1649974" y="944833"/>
                          <a:pt x="1617601" y="905816"/>
                        </a:cubicBezTo>
                        <a:cubicBezTo>
                          <a:pt x="1626169" y="934364"/>
                          <a:pt x="1587129" y="932462"/>
                          <a:pt x="1560471" y="901058"/>
                        </a:cubicBezTo>
                        <a:cubicBezTo>
                          <a:pt x="1566185" y="925801"/>
                          <a:pt x="1537619" y="933414"/>
                          <a:pt x="1506195" y="899155"/>
                        </a:cubicBezTo>
                        <a:cubicBezTo>
                          <a:pt x="1490959" y="885833"/>
                          <a:pt x="1470014" y="900108"/>
                          <a:pt x="1470014" y="900108"/>
                        </a:cubicBezTo>
                        <a:lnTo>
                          <a:pt x="1429068" y="928656"/>
                        </a:lnTo>
                        <a:cubicBezTo>
                          <a:pt x="1372891" y="965768"/>
                          <a:pt x="1311000" y="925801"/>
                          <a:pt x="1274819" y="924848"/>
                        </a:cubicBezTo>
                        <a:cubicBezTo>
                          <a:pt x="1238634" y="923898"/>
                          <a:pt x="293129" y="924848"/>
                          <a:pt x="293129" y="924848"/>
                        </a:cubicBezTo>
                        <a:cubicBezTo>
                          <a:pt x="105549" y="925801"/>
                          <a:pt x="-26802" y="456654"/>
                          <a:pt x="4623" y="52217"/>
                        </a:cubicBezTo>
                        <a:cubicBezTo>
                          <a:pt x="4623" y="52217"/>
                          <a:pt x="261709" y="-38186"/>
                          <a:pt x="535933" y="18911"/>
                        </a:cubicBezTo>
                        <a:cubicBezTo>
                          <a:pt x="530219" y="404315"/>
                          <a:pt x="494991" y="593685"/>
                          <a:pt x="494991" y="593685"/>
                        </a:cubicBezTo>
                        <a:lnTo>
                          <a:pt x="1209120" y="753557"/>
                        </a:lnTo>
                        <a:cubicBezTo>
                          <a:pt x="1256729" y="757365"/>
                          <a:pt x="1304337" y="748799"/>
                          <a:pt x="1347185" y="726912"/>
                        </a:cubicBezTo>
                        <a:lnTo>
                          <a:pt x="1443351" y="684089"/>
                        </a:lnTo>
                        <a:cubicBezTo>
                          <a:pt x="1474775" y="668864"/>
                          <a:pt x="1512862" y="675525"/>
                          <a:pt x="1536666" y="700268"/>
                        </a:cubicBezTo>
                        <a:lnTo>
                          <a:pt x="1698535" y="862043"/>
                        </a:lnTo>
                        <a:cubicBezTo>
                          <a:pt x="1733763" y="892494"/>
                          <a:pt x="1696629" y="916285"/>
                          <a:pt x="1674731" y="903913"/>
                        </a:cubicBezTo>
                        <a:close/>
                      </a:path>
                    </a:pathLst>
                  </a:custGeom>
                  <a:solidFill>
                    <a:srgbClr val="E8AF83"/>
                  </a:solidFill>
                  <a:ln w="9520" cap="flat">
                    <a:noFill/>
                    <a:prstDash val="solid"/>
                    <a:miter/>
                  </a:ln>
                </p:spPr>
                <p:txBody>
                  <a:bodyPr rtlCol="0" anchor="ctr"/>
                  <a:lstStyle>
                    <a:defPPr>
                      <a:defRPr lang="en-US"/>
                    </a:defPPr>
                    <a:lvl1pPr marL="0" algn="l" defTabSz="206687" rtl="0" eaLnBrk="1" latinLnBrk="0" hangingPunct="1">
                      <a:defRPr sz="814" kern="1200">
                        <a:solidFill>
                          <a:schemeClr val="tx1"/>
                        </a:solidFill>
                        <a:latin typeface="+mn-lt"/>
                        <a:ea typeface="+mn-ea"/>
                        <a:cs typeface="+mn-cs"/>
                      </a:defRPr>
                    </a:lvl1pPr>
                    <a:lvl2pPr marL="206687" algn="l" defTabSz="206687" rtl="0" eaLnBrk="1" latinLnBrk="0" hangingPunct="1">
                      <a:defRPr sz="814" kern="1200">
                        <a:solidFill>
                          <a:schemeClr val="tx1"/>
                        </a:solidFill>
                        <a:latin typeface="+mn-lt"/>
                        <a:ea typeface="+mn-ea"/>
                        <a:cs typeface="+mn-cs"/>
                      </a:defRPr>
                    </a:lvl2pPr>
                    <a:lvl3pPr marL="413374" algn="l" defTabSz="206687" rtl="0" eaLnBrk="1" latinLnBrk="0" hangingPunct="1">
                      <a:defRPr sz="814" kern="1200">
                        <a:solidFill>
                          <a:schemeClr val="tx1"/>
                        </a:solidFill>
                        <a:latin typeface="+mn-lt"/>
                        <a:ea typeface="+mn-ea"/>
                        <a:cs typeface="+mn-cs"/>
                      </a:defRPr>
                    </a:lvl3pPr>
                    <a:lvl4pPr marL="620061" algn="l" defTabSz="206687" rtl="0" eaLnBrk="1" latinLnBrk="0" hangingPunct="1">
                      <a:defRPr sz="814" kern="1200">
                        <a:solidFill>
                          <a:schemeClr val="tx1"/>
                        </a:solidFill>
                        <a:latin typeface="+mn-lt"/>
                        <a:ea typeface="+mn-ea"/>
                        <a:cs typeface="+mn-cs"/>
                      </a:defRPr>
                    </a:lvl4pPr>
                    <a:lvl5pPr marL="826749" algn="l" defTabSz="206687" rtl="0" eaLnBrk="1" latinLnBrk="0" hangingPunct="1">
                      <a:defRPr sz="814" kern="1200">
                        <a:solidFill>
                          <a:schemeClr val="tx1"/>
                        </a:solidFill>
                        <a:latin typeface="+mn-lt"/>
                        <a:ea typeface="+mn-ea"/>
                        <a:cs typeface="+mn-cs"/>
                      </a:defRPr>
                    </a:lvl5pPr>
                    <a:lvl6pPr marL="1033436" algn="l" defTabSz="206687" rtl="0" eaLnBrk="1" latinLnBrk="0" hangingPunct="1">
                      <a:defRPr sz="814" kern="1200">
                        <a:solidFill>
                          <a:schemeClr val="tx1"/>
                        </a:solidFill>
                        <a:latin typeface="+mn-lt"/>
                        <a:ea typeface="+mn-ea"/>
                        <a:cs typeface="+mn-cs"/>
                      </a:defRPr>
                    </a:lvl6pPr>
                    <a:lvl7pPr marL="1240123" algn="l" defTabSz="206687" rtl="0" eaLnBrk="1" latinLnBrk="0" hangingPunct="1">
                      <a:defRPr sz="814" kern="1200">
                        <a:solidFill>
                          <a:schemeClr val="tx1"/>
                        </a:solidFill>
                        <a:latin typeface="+mn-lt"/>
                        <a:ea typeface="+mn-ea"/>
                        <a:cs typeface="+mn-cs"/>
                      </a:defRPr>
                    </a:lvl7pPr>
                    <a:lvl8pPr marL="1446811" algn="l" defTabSz="206687" rtl="0" eaLnBrk="1" latinLnBrk="0" hangingPunct="1">
                      <a:defRPr sz="814" kern="1200">
                        <a:solidFill>
                          <a:schemeClr val="tx1"/>
                        </a:solidFill>
                        <a:latin typeface="+mn-lt"/>
                        <a:ea typeface="+mn-ea"/>
                        <a:cs typeface="+mn-cs"/>
                      </a:defRPr>
                    </a:lvl8pPr>
                    <a:lvl9pPr marL="1653498" algn="l" defTabSz="206687" rtl="0" eaLnBrk="1" latinLnBrk="0" hangingPunct="1">
                      <a:defRPr sz="814" kern="1200">
                        <a:solidFill>
                          <a:schemeClr val="tx1"/>
                        </a:solidFill>
                        <a:latin typeface="+mn-lt"/>
                        <a:ea typeface="+mn-ea"/>
                        <a:cs typeface="+mn-cs"/>
                      </a:defRPr>
                    </a:lvl9pPr>
                  </a:lstStyle>
                  <a:p>
                    <a:pPr marL="0" marR="0" lvl="0" indent="0" algn="l" defTabSz="178596" rtl="0" eaLnBrk="1" fontAlgn="auto" latinLnBrk="0" hangingPunct="1">
                      <a:lnSpc>
                        <a:spcPct val="100000"/>
                      </a:lnSpc>
                      <a:spcBef>
                        <a:spcPts val="0"/>
                      </a:spcBef>
                      <a:spcAft>
                        <a:spcPts val="0"/>
                      </a:spcAft>
                      <a:buClrTx/>
                      <a:buSzTx/>
                      <a:buFontTx/>
                      <a:buNone/>
                      <a:tabLst/>
                      <a:defRPr/>
                    </a:pPr>
                    <a:endParaRPr kumimoji="0" lang="en-US" sz="703" b="0" i="0" u="none" strike="noStrike" kern="1200" cap="none" spc="0" normalizeH="0" baseline="0" noProof="0">
                      <a:ln>
                        <a:noFill/>
                      </a:ln>
                      <a:solidFill>
                        <a:prstClr val="black"/>
                      </a:solidFill>
                      <a:effectLst/>
                      <a:uLnTx/>
                      <a:uFillTx/>
                      <a:latin typeface="Community"/>
                      <a:ea typeface="+mn-ea"/>
                      <a:cs typeface="+mn-cs"/>
                    </a:endParaRPr>
                  </a:p>
                </p:txBody>
              </p:sp>
              <p:grpSp>
                <p:nvGrpSpPr>
                  <p:cNvPr id="51" name="Graphic 4">
                    <a:extLst>
                      <a:ext uri="{FF2B5EF4-FFF2-40B4-BE49-F238E27FC236}">
                        <a16:creationId xmlns:a16="http://schemas.microsoft.com/office/drawing/2014/main" id="{FEA811AB-1064-51DD-4892-34E84295E614}"/>
                      </a:ext>
                    </a:extLst>
                  </p:cNvPr>
                  <p:cNvGrpSpPr/>
                  <p:nvPr/>
                </p:nvGrpSpPr>
                <p:grpSpPr>
                  <a:xfrm>
                    <a:off x="67820408" y="33580318"/>
                    <a:ext cx="2415787" cy="1054388"/>
                    <a:chOff x="67820408" y="33580318"/>
                    <a:chExt cx="2415787" cy="1054388"/>
                  </a:xfrm>
                </p:grpSpPr>
                <p:sp>
                  <p:nvSpPr>
                    <p:cNvPr id="61" name="Freeform 34">
                      <a:extLst>
                        <a:ext uri="{FF2B5EF4-FFF2-40B4-BE49-F238E27FC236}">
                          <a16:creationId xmlns:a16="http://schemas.microsoft.com/office/drawing/2014/main" id="{EEBC3160-6D4C-2200-1E06-FB2ED77AB56E}"/>
                        </a:ext>
                      </a:extLst>
                    </p:cNvPr>
                    <p:cNvSpPr/>
                    <p:nvPr/>
                  </p:nvSpPr>
                  <p:spPr>
                    <a:xfrm>
                      <a:off x="67820408" y="34543353"/>
                      <a:ext cx="1374934" cy="91353"/>
                    </a:xfrm>
                    <a:custGeom>
                      <a:avLst/>
                      <a:gdLst>
                        <a:gd name="connsiteX0" fmla="*/ 45702 w 1374934"/>
                        <a:gd name="connsiteY0" fmla="*/ 0 h 91353"/>
                        <a:gd name="connsiteX1" fmla="*/ 1329233 w 1374934"/>
                        <a:gd name="connsiteY1" fmla="*/ 0 h 91353"/>
                        <a:gd name="connsiteX2" fmla="*/ 1374935 w 1374934"/>
                        <a:gd name="connsiteY2" fmla="*/ 45678 h 91353"/>
                        <a:gd name="connsiteX3" fmla="*/ 1374935 w 1374934"/>
                        <a:gd name="connsiteY3" fmla="*/ 45678 h 91353"/>
                        <a:gd name="connsiteX4" fmla="*/ 1329233 w 1374934"/>
                        <a:gd name="connsiteY4" fmla="*/ 91354 h 91353"/>
                        <a:gd name="connsiteX5" fmla="*/ 45702 w 1374934"/>
                        <a:gd name="connsiteY5" fmla="*/ 91354 h 91353"/>
                        <a:gd name="connsiteX6" fmla="*/ 0 w 1374934"/>
                        <a:gd name="connsiteY6" fmla="*/ 45678 h 91353"/>
                        <a:gd name="connsiteX7" fmla="*/ 0 w 1374934"/>
                        <a:gd name="connsiteY7" fmla="*/ 45678 h 91353"/>
                        <a:gd name="connsiteX8" fmla="*/ 45702 w 1374934"/>
                        <a:gd name="connsiteY8" fmla="*/ 0 h 9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934" h="91353">
                          <a:moveTo>
                            <a:pt x="45702" y="0"/>
                          </a:moveTo>
                          <a:lnTo>
                            <a:pt x="1329233" y="0"/>
                          </a:lnTo>
                          <a:cubicBezTo>
                            <a:pt x="1353985" y="0"/>
                            <a:pt x="1374935" y="19983"/>
                            <a:pt x="1374935" y="45678"/>
                          </a:cubicBezTo>
                          <a:lnTo>
                            <a:pt x="1374935" y="45678"/>
                          </a:lnTo>
                          <a:cubicBezTo>
                            <a:pt x="1374935" y="70419"/>
                            <a:pt x="1354938" y="91354"/>
                            <a:pt x="1329233" y="91354"/>
                          </a:cubicBezTo>
                          <a:lnTo>
                            <a:pt x="45702" y="91354"/>
                          </a:lnTo>
                          <a:cubicBezTo>
                            <a:pt x="20945" y="91354"/>
                            <a:pt x="0" y="71371"/>
                            <a:pt x="0" y="45678"/>
                          </a:cubicBezTo>
                          <a:lnTo>
                            <a:pt x="0" y="45678"/>
                          </a:lnTo>
                          <a:cubicBezTo>
                            <a:pt x="953" y="19983"/>
                            <a:pt x="20945" y="0"/>
                            <a:pt x="45702" y="0"/>
                          </a:cubicBezTo>
                          <a:close/>
                        </a:path>
                      </a:pathLst>
                    </a:custGeom>
                    <a:solidFill>
                      <a:srgbClr val="74899F"/>
                    </a:solidFill>
                    <a:ln w="9520" cap="flat">
                      <a:noFill/>
                      <a:prstDash val="solid"/>
                      <a:miter/>
                    </a:ln>
                  </p:spPr>
                  <p:txBody>
                    <a:bodyPr rtlCol="0" anchor="ctr"/>
                    <a:lstStyle>
                      <a:defPPr>
                        <a:defRPr lang="en-US"/>
                      </a:defPPr>
                      <a:lvl1pPr marL="0" algn="l" defTabSz="206687" rtl="0" eaLnBrk="1" latinLnBrk="0" hangingPunct="1">
                        <a:defRPr sz="814" kern="1200">
                          <a:solidFill>
                            <a:schemeClr val="tx1"/>
                          </a:solidFill>
                          <a:latin typeface="+mn-lt"/>
                          <a:ea typeface="+mn-ea"/>
                          <a:cs typeface="+mn-cs"/>
                        </a:defRPr>
                      </a:lvl1pPr>
                      <a:lvl2pPr marL="206687" algn="l" defTabSz="206687" rtl="0" eaLnBrk="1" latinLnBrk="0" hangingPunct="1">
                        <a:defRPr sz="814" kern="1200">
                          <a:solidFill>
                            <a:schemeClr val="tx1"/>
                          </a:solidFill>
                          <a:latin typeface="+mn-lt"/>
                          <a:ea typeface="+mn-ea"/>
                          <a:cs typeface="+mn-cs"/>
                        </a:defRPr>
                      </a:lvl2pPr>
                      <a:lvl3pPr marL="413374" algn="l" defTabSz="206687" rtl="0" eaLnBrk="1" latinLnBrk="0" hangingPunct="1">
                        <a:defRPr sz="814" kern="1200">
                          <a:solidFill>
                            <a:schemeClr val="tx1"/>
                          </a:solidFill>
                          <a:latin typeface="+mn-lt"/>
                          <a:ea typeface="+mn-ea"/>
                          <a:cs typeface="+mn-cs"/>
                        </a:defRPr>
                      </a:lvl3pPr>
                      <a:lvl4pPr marL="620061" algn="l" defTabSz="206687" rtl="0" eaLnBrk="1" latinLnBrk="0" hangingPunct="1">
                        <a:defRPr sz="814" kern="1200">
                          <a:solidFill>
                            <a:schemeClr val="tx1"/>
                          </a:solidFill>
                          <a:latin typeface="+mn-lt"/>
                          <a:ea typeface="+mn-ea"/>
                          <a:cs typeface="+mn-cs"/>
                        </a:defRPr>
                      </a:lvl4pPr>
                      <a:lvl5pPr marL="826749" algn="l" defTabSz="206687" rtl="0" eaLnBrk="1" latinLnBrk="0" hangingPunct="1">
                        <a:defRPr sz="814" kern="1200">
                          <a:solidFill>
                            <a:schemeClr val="tx1"/>
                          </a:solidFill>
                          <a:latin typeface="+mn-lt"/>
                          <a:ea typeface="+mn-ea"/>
                          <a:cs typeface="+mn-cs"/>
                        </a:defRPr>
                      </a:lvl5pPr>
                      <a:lvl6pPr marL="1033436" algn="l" defTabSz="206687" rtl="0" eaLnBrk="1" latinLnBrk="0" hangingPunct="1">
                        <a:defRPr sz="814" kern="1200">
                          <a:solidFill>
                            <a:schemeClr val="tx1"/>
                          </a:solidFill>
                          <a:latin typeface="+mn-lt"/>
                          <a:ea typeface="+mn-ea"/>
                          <a:cs typeface="+mn-cs"/>
                        </a:defRPr>
                      </a:lvl6pPr>
                      <a:lvl7pPr marL="1240123" algn="l" defTabSz="206687" rtl="0" eaLnBrk="1" latinLnBrk="0" hangingPunct="1">
                        <a:defRPr sz="814" kern="1200">
                          <a:solidFill>
                            <a:schemeClr val="tx1"/>
                          </a:solidFill>
                          <a:latin typeface="+mn-lt"/>
                          <a:ea typeface="+mn-ea"/>
                          <a:cs typeface="+mn-cs"/>
                        </a:defRPr>
                      </a:lvl7pPr>
                      <a:lvl8pPr marL="1446811" algn="l" defTabSz="206687" rtl="0" eaLnBrk="1" latinLnBrk="0" hangingPunct="1">
                        <a:defRPr sz="814" kern="1200">
                          <a:solidFill>
                            <a:schemeClr val="tx1"/>
                          </a:solidFill>
                          <a:latin typeface="+mn-lt"/>
                          <a:ea typeface="+mn-ea"/>
                          <a:cs typeface="+mn-cs"/>
                        </a:defRPr>
                      </a:lvl8pPr>
                      <a:lvl9pPr marL="1653498" algn="l" defTabSz="206687" rtl="0" eaLnBrk="1" latinLnBrk="0" hangingPunct="1">
                        <a:defRPr sz="814" kern="1200">
                          <a:solidFill>
                            <a:schemeClr val="tx1"/>
                          </a:solidFill>
                          <a:latin typeface="+mn-lt"/>
                          <a:ea typeface="+mn-ea"/>
                          <a:cs typeface="+mn-cs"/>
                        </a:defRPr>
                      </a:lvl9pPr>
                    </a:lstStyle>
                    <a:p>
                      <a:pPr marL="0" marR="0" lvl="0" indent="0" algn="l" defTabSz="178596" rtl="0" eaLnBrk="1" fontAlgn="auto" latinLnBrk="0" hangingPunct="1">
                        <a:lnSpc>
                          <a:spcPct val="100000"/>
                        </a:lnSpc>
                        <a:spcBef>
                          <a:spcPts val="0"/>
                        </a:spcBef>
                        <a:spcAft>
                          <a:spcPts val="0"/>
                        </a:spcAft>
                        <a:buClrTx/>
                        <a:buSzTx/>
                        <a:buFontTx/>
                        <a:buNone/>
                        <a:tabLst/>
                        <a:defRPr/>
                      </a:pPr>
                      <a:endParaRPr kumimoji="0" lang="en-US" sz="703" b="0" i="0" u="none" strike="noStrike" kern="1200" cap="none" spc="0" normalizeH="0" baseline="0" noProof="0">
                        <a:ln>
                          <a:noFill/>
                        </a:ln>
                        <a:solidFill>
                          <a:prstClr val="black"/>
                        </a:solidFill>
                        <a:effectLst/>
                        <a:uLnTx/>
                        <a:uFillTx/>
                        <a:latin typeface="Community"/>
                        <a:ea typeface="+mn-ea"/>
                        <a:cs typeface="+mn-cs"/>
                      </a:endParaRPr>
                    </a:p>
                  </p:txBody>
                </p:sp>
                <p:sp>
                  <p:nvSpPr>
                    <p:cNvPr id="62" name="Freeform 35">
                      <a:extLst>
                        <a:ext uri="{FF2B5EF4-FFF2-40B4-BE49-F238E27FC236}">
                          <a16:creationId xmlns:a16="http://schemas.microsoft.com/office/drawing/2014/main" id="{98FC6462-834C-5207-11DD-E26C32C3631A}"/>
                        </a:ext>
                      </a:extLst>
                    </p:cNvPr>
                    <p:cNvSpPr/>
                    <p:nvPr/>
                  </p:nvSpPr>
                  <p:spPr>
                    <a:xfrm>
                      <a:off x="68653365" y="33580318"/>
                      <a:ext cx="1582830" cy="1053438"/>
                    </a:xfrm>
                    <a:custGeom>
                      <a:avLst/>
                      <a:gdLst>
                        <a:gd name="connsiteX0" fmla="*/ 1321806 w 1582830"/>
                        <a:gd name="connsiteY0" fmla="*/ 1023937 h 1053438"/>
                        <a:gd name="connsiteX1" fmla="*/ 1581752 w 1582830"/>
                        <a:gd name="connsiteY1" fmla="*/ 45676 h 1053438"/>
                        <a:gd name="connsiteX2" fmla="*/ 1556042 w 1582830"/>
                        <a:gd name="connsiteY2" fmla="*/ 950 h 1053438"/>
                        <a:gd name="connsiteX3" fmla="*/ 1546520 w 1582830"/>
                        <a:gd name="connsiteY3" fmla="*/ 0 h 1053438"/>
                        <a:gd name="connsiteX4" fmla="*/ 301081 w 1582830"/>
                        <a:gd name="connsiteY4" fmla="*/ 0 h 1053438"/>
                        <a:gd name="connsiteX5" fmla="*/ 261088 w 1582830"/>
                        <a:gd name="connsiteY5" fmla="*/ 30451 h 1053438"/>
                        <a:gd name="connsiteX6" fmla="*/ 1147 w 1582830"/>
                        <a:gd name="connsiteY6" fmla="*/ 1010615 h 1053438"/>
                        <a:gd name="connsiteX7" fmla="*/ 24951 w 1582830"/>
                        <a:gd name="connsiteY7" fmla="*/ 1052486 h 1053438"/>
                        <a:gd name="connsiteX8" fmla="*/ 33520 w 1582830"/>
                        <a:gd name="connsiteY8" fmla="*/ 1053438 h 1053438"/>
                        <a:gd name="connsiteX9" fmla="*/ 1282766 w 1582830"/>
                        <a:gd name="connsiteY9" fmla="*/ 1053438 h 1053438"/>
                        <a:gd name="connsiteX10" fmla="*/ 1321806 w 1582830"/>
                        <a:gd name="connsiteY10" fmla="*/ 1023937 h 10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82830" h="1053438">
                          <a:moveTo>
                            <a:pt x="1321806" y="1023937"/>
                          </a:moveTo>
                          <a:lnTo>
                            <a:pt x="1581752" y="45676"/>
                          </a:lnTo>
                          <a:cubicBezTo>
                            <a:pt x="1586513" y="26643"/>
                            <a:pt x="1575085" y="6661"/>
                            <a:pt x="1556042" y="950"/>
                          </a:cubicBezTo>
                          <a:cubicBezTo>
                            <a:pt x="1553187" y="0"/>
                            <a:pt x="1549374" y="0"/>
                            <a:pt x="1546520" y="0"/>
                          </a:cubicBezTo>
                          <a:lnTo>
                            <a:pt x="301081" y="0"/>
                          </a:lnTo>
                          <a:cubicBezTo>
                            <a:pt x="282038" y="0"/>
                            <a:pt x="265849" y="12369"/>
                            <a:pt x="261088" y="30451"/>
                          </a:cubicBezTo>
                          <a:lnTo>
                            <a:pt x="1147" y="1010615"/>
                          </a:lnTo>
                          <a:cubicBezTo>
                            <a:pt x="-3614" y="1028695"/>
                            <a:pt x="6856" y="1047727"/>
                            <a:pt x="24951" y="1052486"/>
                          </a:cubicBezTo>
                          <a:cubicBezTo>
                            <a:pt x="27806" y="1053438"/>
                            <a:pt x="30661" y="1053438"/>
                            <a:pt x="33520" y="1053438"/>
                          </a:cubicBezTo>
                          <a:lnTo>
                            <a:pt x="1282766" y="1053438"/>
                          </a:lnTo>
                          <a:cubicBezTo>
                            <a:pt x="1300861" y="1053438"/>
                            <a:pt x="1317045" y="1041067"/>
                            <a:pt x="1321806" y="1023937"/>
                          </a:cubicBezTo>
                          <a:close/>
                        </a:path>
                      </a:pathLst>
                    </a:custGeom>
                    <a:solidFill>
                      <a:srgbClr val="B4C6D8"/>
                    </a:solidFill>
                    <a:ln w="9520" cap="flat">
                      <a:noFill/>
                      <a:prstDash val="solid"/>
                      <a:miter/>
                    </a:ln>
                  </p:spPr>
                  <p:txBody>
                    <a:bodyPr rtlCol="0" anchor="ctr"/>
                    <a:lstStyle>
                      <a:defPPr>
                        <a:defRPr lang="en-US"/>
                      </a:defPPr>
                      <a:lvl1pPr marL="0" algn="l" defTabSz="206687" rtl="0" eaLnBrk="1" latinLnBrk="0" hangingPunct="1">
                        <a:defRPr sz="814" kern="1200">
                          <a:solidFill>
                            <a:schemeClr val="tx1"/>
                          </a:solidFill>
                          <a:latin typeface="+mn-lt"/>
                          <a:ea typeface="+mn-ea"/>
                          <a:cs typeface="+mn-cs"/>
                        </a:defRPr>
                      </a:lvl1pPr>
                      <a:lvl2pPr marL="206687" algn="l" defTabSz="206687" rtl="0" eaLnBrk="1" latinLnBrk="0" hangingPunct="1">
                        <a:defRPr sz="814" kern="1200">
                          <a:solidFill>
                            <a:schemeClr val="tx1"/>
                          </a:solidFill>
                          <a:latin typeface="+mn-lt"/>
                          <a:ea typeface="+mn-ea"/>
                          <a:cs typeface="+mn-cs"/>
                        </a:defRPr>
                      </a:lvl2pPr>
                      <a:lvl3pPr marL="413374" algn="l" defTabSz="206687" rtl="0" eaLnBrk="1" latinLnBrk="0" hangingPunct="1">
                        <a:defRPr sz="814" kern="1200">
                          <a:solidFill>
                            <a:schemeClr val="tx1"/>
                          </a:solidFill>
                          <a:latin typeface="+mn-lt"/>
                          <a:ea typeface="+mn-ea"/>
                          <a:cs typeface="+mn-cs"/>
                        </a:defRPr>
                      </a:lvl3pPr>
                      <a:lvl4pPr marL="620061" algn="l" defTabSz="206687" rtl="0" eaLnBrk="1" latinLnBrk="0" hangingPunct="1">
                        <a:defRPr sz="814" kern="1200">
                          <a:solidFill>
                            <a:schemeClr val="tx1"/>
                          </a:solidFill>
                          <a:latin typeface="+mn-lt"/>
                          <a:ea typeface="+mn-ea"/>
                          <a:cs typeface="+mn-cs"/>
                        </a:defRPr>
                      </a:lvl4pPr>
                      <a:lvl5pPr marL="826749" algn="l" defTabSz="206687" rtl="0" eaLnBrk="1" latinLnBrk="0" hangingPunct="1">
                        <a:defRPr sz="814" kern="1200">
                          <a:solidFill>
                            <a:schemeClr val="tx1"/>
                          </a:solidFill>
                          <a:latin typeface="+mn-lt"/>
                          <a:ea typeface="+mn-ea"/>
                          <a:cs typeface="+mn-cs"/>
                        </a:defRPr>
                      </a:lvl5pPr>
                      <a:lvl6pPr marL="1033436" algn="l" defTabSz="206687" rtl="0" eaLnBrk="1" latinLnBrk="0" hangingPunct="1">
                        <a:defRPr sz="814" kern="1200">
                          <a:solidFill>
                            <a:schemeClr val="tx1"/>
                          </a:solidFill>
                          <a:latin typeface="+mn-lt"/>
                          <a:ea typeface="+mn-ea"/>
                          <a:cs typeface="+mn-cs"/>
                        </a:defRPr>
                      </a:lvl6pPr>
                      <a:lvl7pPr marL="1240123" algn="l" defTabSz="206687" rtl="0" eaLnBrk="1" latinLnBrk="0" hangingPunct="1">
                        <a:defRPr sz="814" kern="1200">
                          <a:solidFill>
                            <a:schemeClr val="tx1"/>
                          </a:solidFill>
                          <a:latin typeface="+mn-lt"/>
                          <a:ea typeface="+mn-ea"/>
                          <a:cs typeface="+mn-cs"/>
                        </a:defRPr>
                      </a:lvl7pPr>
                      <a:lvl8pPr marL="1446811" algn="l" defTabSz="206687" rtl="0" eaLnBrk="1" latinLnBrk="0" hangingPunct="1">
                        <a:defRPr sz="814" kern="1200">
                          <a:solidFill>
                            <a:schemeClr val="tx1"/>
                          </a:solidFill>
                          <a:latin typeface="+mn-lt"/>
                          <a:ea typeface="+mn-ea"/>
                          <a:cs typeface="+mn-cs"/>
                        </a:defRPr>
                      </a:lvl8pPr>
                      <a:lvl9pPr marL="1653498" algn="l" defTabSz="206687" rtl="0" eaLnBrk="1" latinLnBrk="0" hangingPunct="1">
                        <a:defRPr sz="814" kern="1200">
                          <a:solidFill>
                            <a:schemeClr val="tx1"/>
                          </a:solidFill>
                          <a:latin typeface="+mn-lt"/>
                          <a:ea typeface="+mn-ea"/>
                          <a:cs typeface="+mn-cs"/>
                        </a:defRPr>
                      </a:lvl9pPr>
                    </a:lstStyle>
                    <a:p>
                      <a:pPr marL="0" marR="0" lvl="0" indent="0" algn="l" defTabSz="178596" rtl="0" eaLnBrk="1" fontAlgn="auto" latinLnBrk="0" hangingPunct="1">
                        <a:lnSpc>
                          <a:spcPct val="100000"/>
                        </a:lnSpc>
                        <a:spcBef>
                          <a:spcPts val="0"/>
                        </a:spcBef>
                        <a:spcAft>
                          <a:spcPts val="0"/>
                        </a:spcAft>
                        <a:buClrTx/>
                        <a:buSzTx/>
                        <a:buFontTx/>
                        <a:buNone/>
                        <a:tabLst/>
                        <a:defRPr/>
                      </a:pPr>
                      <a:endParaRPr kumimoji="0" lang="en-US" sz="703" b="0" i="0" u="none" strike="noStrike" kern="1200" cap="none" spc="0" normalizeH="0" baseline="0" noProof="0">
                        <a:ln>
                          <a:noFill/>
                        </a:ln>
                        <a:solidFill>
                          <a:prstClr val="black"/>
                        </a:solidFill>
                        <a:effectLst/>
                        <a:uLnTx/>
                        <a:uFillTx/>
                        <a:latin typeface="Community"/>
                        <a:ea typeface="+mn-ea"/>
                        <a:cs typeface="+mn-cs"/>
                      </a:endParaRPr>
                    </a:p>
                  </p:txBody>
                </p:sp>
                <p:sp>
                  <p:nvSpPr>
                    <p:cNvPr id="63" name="Freeform 36">
                      <a:extLst>
                        <a:ext uri="{FF2B5EF4-FFF2-40B4-BE49-F238E27FC236}">
                          <a16:creationId xmlns:a16="http://schemas.microsoft.com/office/drawing/2014/main" id="{A171F86B-6399-B690-93D1-D320D1F692E2}"/>
                        </a:ext>
                      </a:extLst>
                    </p:cNvPr>
                    <p:cNvSpPr/>
                    <p:nvPr/>
                  </p:nvSpPr>
                  <p:spPr>
                    <a:xfrm>
                      <a:off x="69243905" y="34034238"/>
                      <a:ext cx="439900" cy="197936"/>
                    </a:xfrm>
                    <a:custGeom>
                      <a:avLst/>
                      <a:gdLst>
                        <a:gd name="connsiteX0" fmla="*/ 439901 w 439900"/>
                        <a:gd name="connsiteY0" fmla="*/ 0 h 197936"/>
                        <a:gd name="connsiteX1" fmla="*/ 386583 w 439900"/>
                        <a:gd name="connsiteY1" fmla="*/ 197937 h 197936"/>
                        <a:gd name="connsiteX2" fmla="*/ 0 w 439900"/>
                        <a:gd name="connsiteY2" fmla="*/ 197937 h 197936"/>
                        <a:gd name="connsiteX3" fmla="*/ 52369 w 439900"/>
                        <a:gd name="connsiteY3" fmla="*/ 0 h 197936"/>
                      </a:gdLst>
                      <a:ahLst/>
                      <a:cxnLst>
                        <a:cxn ang="0">
                          <a:pos x="connsiteX0" y="connsiteY0"/>
                        </a:cxn>
                        <a:cxn ang="0">
                          <a:pos x="connsiteX1" y="connsiteY1"/>
                        </a:cxn>
                        <a:cxn ang="0">
                          <a:pos x="connsiteX2" y="connsiteY2"/>
                        </a:cxn>
                        <a:cxn ang="0">
                          <a:pos x="connsiteX3" y="connsiteY3"/>
                        </a:cxn>
                      </a:cxnLst>
                      <a:rect l="l" t="t" r="r" b="b"/>
                      <a:pathLst>
                        <a:path w="439900" h="197936">
                          <a:moveTo>
                            <a:pt x="439901" y="0"/>
                          </a:moveTo>
                          <a:lnTo>
                            <a:pt x="386583" y="197937"/>
                          </a:lnTo>
                          <a:lnTo>
                            <a:pt x="0" y="197937"/>
                          </a:lnTo>
                          <a:lnTo>
                            <a:pt x="52369" y="0"/>
                          </a:lnTo>
                          <a:close/>
                        </a:path>
                      </a:pathLst>
                    </a:custGeom>
                    <a:solidFill>
                      <a:srgbClr val="D1DDE9"/>
                    </a:solidFill>
                    <a:ln w="9520" cap="flat">
                      <a:noFill/>
                      <a:prstDash val="solid"/>
                      <a:miter/>
                    </a:ln>
                  </p:spPr>
                  <p:txBody>
                    <a:bodyPr rtlCol="0" anchor="ctr"/>
                    <a:lstStyle>
                      <a:defPPr>
                        <a:defRPr lang="en-US"/>
                      </a:defPPr>
                      <a:lvl1pPr marL="0" algn="l" defTabSz="206687" rtl="0" eaLnBrk="1" latinLnBrk="0" hangingPunct="1">
                        <a:defRPr sz="814" kern="1200">
                          <a:solidFill>
                            <a:schemeClr val="tx1"/>
                          </a:solidFill>
                          <a:latin typeface="+mn-lt"/>
                          <a:ea typeface="+mn-ea"/>
                          <a:cs typeface="+mn-cs"/>
                        </a:defRPr>
                      </a:lvl1pPr>
                      <a:lvl2pPr marL="206687" algn="l" defTabSz="206687" rtl="0" eaLnBrk="1" latinLnBrk="0" hangingPunct="1">
                        <a:defRPr sz="814" kern="1200">
                          <a:solidFill>
                            <a:schemeClr val="tx1"/>
                          </a:solidFill>
                          <a:latin typeface="+mn-lt"/>
                          <a:ea typeface="+mn-ea"/>
                          <a:cs typeface="+mn-cs"/>
                        </a:defRPr>
                      </a:lvl2pPr>
                      <a:lvl3pPr marL="413374" algn="l" defTabSz="206687" rtl="0" eaLnBrk="1" latinLnBrk="0" hangingPunct="1">
                        <a:defRPr sz="814" kern="1200">
                          <a:solidFill>
                            <a:schemeClr val="tx1"/>
                          </a:solidFill>
                          <a:latin typeface="+mn-lt"/>
                          <a:ea typeface="+mn-ea"/>
                          <a:cs typeface="+mn-cs"/>
                        </a:defRPr>
                      </a:lvl3pPr>
                      <a:lvl4pPr marL="620061" algn="l" defTabSz="206687" rtl="0" eaLnBrk="1" latinLnBrk="0" hangingPunct="1">
                        <a:defRPr sz="814" kern="1200">
                          <a:solidFill>
                            <a:schemeClr val="tx1"/>
                          </a:solidFill>
                          <a:latin typeface="+mn-lt"/>
                          <a:ea typeface="+mn-ea"/>
                          <a:cs typeface="+mn-cs"/>
                        </a:defRPr>
                      </a:lvl4pPr>
                      <a:lvl5pPr marL="826749" algn="l" defTabSz="206687" rtl="0" eaLnBrk="1" latinLnBrk="0" hangingPunct="1">
                        <a:defRPr sz="814" kern="1200">
                          <a:solidFill>
                            <a:schemeClr val="tx1"/>
                          </a:solidFill>
                          <a:latin typeface="+mn-lt"/>
                          <a:ea typeface="+mn-ea"/>
                          <a:cs typeface="+mn-cs"/>
                        </a:defRPr>
                      </a:lvl5pPr>
                      <a:lvl6pPr marL="1033436" algn="l" defTabSz="206687" rtl="0" eaLnBrk="1" latinLnBrk="0" hangingPunct="1">
                        <a:defRPr sz="814" kern="1200">
                          <a:solidFill>
                            <a:schemeClr val="tx1"/>
                          </a:solidFill>
                          <a:latin typeface="+mn-lt"/>
                          <a:ea typeface="+mn-ea"/>
                          <a:cs typeface="+mn-cs"/>
                        </a:defRPr>
                      </a:lvl6pPr>
                      <a:lvl7pPr marL="1240123" algn="l" defTabSz="206687" rtl="0" eaLnBrk="1" latinLnBrk="0" hangingPunct="1">
                        <a:defRPr sz="814" kern="1200">
                          <a:solidFill>
                            <a:schemeClr val="tx1"/>
                          </a:solidFill>
                          <a:latin typeface="+mn-lt"/>
                          <a:ea typeface="+mn-ea"/>
                          <a:cs typeface="+mn-cs"/>
                        </a:defRPr>
                      </a:lvl7pPr>
                      <a:lvl8pPr marL="1446811" algn="l" defTabSz="206687" rtl="0" eaLnBrk="1" latinLnBrk="0" hangingPunct="1">
                        <a:defRPr sz="814" kern="1200">
                          <a:solidFill>
                            <a:schemeClr val="tx1"/>
                          </a:solidFill>
                          <a:latin typeface="+mn-lt"/>
                          <a:ea typeface="+mn-ea"/>
                          <a:cs typeface="+mn-cs"/>
                        </a:defRPr>
                      </a:lvl8pPr>
                      <a:lvl9pPr marL="1653498" algn="l" defTabSz="206687" rtl="0" eaLnBrk="1" latinLnBrk="0" hangingPunct="1">
                        <a:defRPr sz="814" kern="1200">
                          <a:solidFill>
                            <a:schemeClr val="tx1"/>
                          </a:solidFill>
                          <a:latin typeface="+mn-lt"/>
                          <a:ea typeface="+mn-ea"/>
                          <a:cs typeface="+mn-cs"/>
                        </a:defRPr>
                      </a:lvl9pPr>
                    </a:lstStyle>
                    <a:p>
                      <a:pPr marL="0" marR="0" lvl="0" indent="0" algn="l" defTabSz="178596" rtl="0" eaLnBrk="1" fontAlgn="auto" latinLnBrk="0" hangingPunct="1">
                        <a:lnSpc>
                          <a:spcPct val="100000"/>
                        </a:lnSpc>
                        <a:spcBef>
                          <a:spcPts val="0"/>
                        </a:spcBef>
                        <a:spcAft>
                          <a:spcPts val="0"/>
                        </a:spcAft>
                        <a:buClrTx/>
                        <a:buSzTx/>
                        <a:buFontTx/>
                        <a:buNone/>
                        <a:tabLst/>
                        <a:defRPr/>
                      </a:pPr>
                      <a:endParaRPr kumimoji="0" lang="en-US" sz="703" b="0" i="0" u="none" strike="noStrike" kern="1200" cap="none" spc="0" normalizeH="0" baseline="0" noProof="0">
                        <a:ln>
                          <a:noFill/>
                        </a:ln>
                        <a:solidFill>
                          <a:prstClr val="black"/>
                        </a:solidFill>
                        <a:effectLst/>
                        <a:uLnTx/>
                        <a:uFillTx/>
                        <a:latin typeface="Community"/>
                        <a:ea typeface="+mn-ea"/>
                        <a:cs typeface="+mn-cs"/>
                      </a:endParaRPr>
                    </a:p>
                  </p:txBody>
                </p:sp>
              </p:grpSp>
              <p:sp>
                <p:nvSpPr>
                  <p:cNvPr id="52" name="Freeform 25">
                    <a:extLst>
                      <a:ext uri="{FF2B5EF4-FFF2-40B4-BE49-F238E27FC236}">
                        <a16:creationId xmlns:a16="http://schemas.microsoft.com/office/drawing/2014/main" id="{5BF6160C-9C27-8AB1-2F85-E1D6CE9D7030}"/>
                      </a:ext>
                    </a:extLst>
                  </p:cNvPr>
                  <p:cNvSpPr/>
                  <p:nvPr/>
                </p:nvSpPr>
                <p:spPr>
                  <a:xfrm>
                    <a:off x="67323303" y="31891123"/>
                    <a:ext cx="841123" cy="839174"/>
                  </a:xfrm>
                  <a:custGeom>
                    <a:avLst/>
                    <a:gdLst>
                      <a:gd name="connsiteX0" fmla="*/ 796087 w 841123"/>
                      <a:gd name="connsiteY0" fmla="*/ 607206 h 839174"/>
                      <a:gd name="connsiteX1" fmla="*/ 232399 w 841123"/>
                      <a:gd name="connsiteY1" fmla="*/ 794676 h 839174"/>
                      <a:gd name="connsiteX2" fmla="*/ 19113 w 841123"/>
                      <a:gd name="connsiteY2" fmla="*/ 544401 h 839174"/>
                      <a:gd name="connsiteX3" fmla="*/ 15306 w 841123"/>
                      <a:gd name="connsiteY3" fmla="*/ 532030 h 839174"/>
                      <a:gd name="connsiteX4" fmla="*/ 308573 w 841123"/>
                      <a:gd name="connsiteY4" fmla="*/ 15302 h 839174"/>
                      <a:gd name="connsiteX5" fmla="*/ 803702 w 841123"/>
                      <a:gd name="connsiteY5" fmla="*/ 246545 h 839174"/>
                      <a:gd name="connsiteX6" fmla="*/ 803702 w 841123"/>
                      <a:gd name="connsiteY6" fmla="*/ 246545 h 839174"/>
                      <a:gd name="connsiteX7" fmla="*/ 838934 w 841123"/>
                      <a:gd name="connsiteY7" fmla="*/ 462561 h 839174"/>
                      <a:gd name="connsiteX8" fmla="*/ 838934 w 841123"/>
                      <a:gd name="connsiteY8" fmla="*/ 466369 h 839174"/>
                      <a:gd name="connsiteX9" fmla="*/ 837028 w 841123"/>
                      <a:gd name="connsiteY9" fmla="*/ 478738 h 839174"/>
                      <a:gd name="connsiteX10" fmla="*/ 796087 w 841123"/>
                      <a:gd name="connsiteY10" fmla="*/ 607206 h 83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1123" h="839174">
                        <a:moveTo>
                          <a:pt x="796087" y="607206"/>
                        </a:moveTo>
                        <a:cubicBezTo>
                          <a:pt x="692301" y="814659"/>
                          <a:pt x="439975" y="898402"/>
                          <a:pt x="232399" y="794676"/>
                        </a:cubicBezTo>
                        <a:cubicBezTo>
                          <a:pt x="130519" y="743288"/>
                          <a:pt x="53393" y="652884"/>
                          <a:pt x="19113" y="544401"/>
                        </a:cubicBezTo>
                        <a:cubicBezTo>
                          <a:pt x="18160" y="540593"/>
                          <a:pt x="16259" y="535835"/>
                          <a:pt x="15306" y="532030"/>
                        </a:cubicBezTo>
                        <a:cubicBezTo>
                          <a:pt x="-46585" y="308400"/>
                          <a:pt x="84812" y="77157"/>
                          <a:pt x="308573" y="15302"/>
                        </a:cubicBezTo>
                        <a:cubicBezTo>
                          <a:pt x="507580" y="-39892"/>
                          <a:pt x="718007" y="58124"/>
                          <a:pt x="803702" y="246545"/>
                        </a:cubicBezTo>
                        <a:lnTo>
                          <a:pt x="803702" y="246545"/>
                        </a:lnTo>
                        <a:cubicBezTo>
                          <a:pt x="834173" y="314110"/>
                          <a:pt x="846550" y="388335"/>
                          <a:pt x="838934" y="462561"/>
                        </a:cubicBezTo>
                        <a:cubicBezTo>
                          <a:pt x="838934" y="463514"/>
                          <a:pt x="838934" y="465416"/>
                          <a:pt x="838934" y="466369"/>
                        </a:cubicBezTo>
                        <a:cubicBezTo>
                          <a:pt x="837981" y="470175"/>
                          <a:pt x="837981" y="474933"/>
                          <a:pt x="837028" y="478738"/>
                        </a:cubicBezTo>
                        <a:cubicBezTo>
                          <a:pt x="830366" y="523466"/>
                          <a:pt x="817036" y="567239"/>
                          <a:pt x="796087" y="607206"/>
                        </a:cubicBezTo>
                        <a:close/>
                      </a:path>
                    </a:pathLst>
                  </a:custGeom>
                  <a:solidFill>
                    <a:srgbClr val="E8AF83"/>
                  </a:solidFill>
                  <a:ln w="9520" cap="flat">
                    <a:noFill/>
                    <a:prstDash val="solid"/>
                    <a:miter/>
                  </a:ln>
                </p:spPr>
                <p:txBody>
                  <a:bodyPr rtlCol="0" anchor="ctr"/>
                  <a:lstStyle>
                    <a:defPPr>
                      <a:defRPr lang="en-US"/>
                    </a:defPPr>
                    <a:lvl1pPr marL="0" algn="l" defTabSz="206687" rtl="0" eaLnBrk="1" latinLnBrk="0" hangingPunct="1">
                      <a:defRPr sz="814" kern="1200">
                        <a:solidFill>
                          <a:schemeClr val="tx1"/>
                        </a:solidFill>
                        <a:latin typeface="+mn-lt"/>
                        <a:ea typeface="+mn-ea"/>
                        <a:cs typeface="+mn-cs"/>
                      </a:defRPr>
                    </a:lvl1pPr>
                    <a:lvl2pPr marL="206687" algn="l" defTabSz="206687" rtl="0" eaLnBrk="1" latinLnBrk="0" hangingPunct="1">
                      <a:defRPr sz="814" kern="1200">
                        <a:solidFill>
                          <a:schemeClr val="tx1"/>
                        </a:solidFill>
                        <a:latin typeface="+mn-lt"/>
                        <a:ea typeface="+mn-ea"/>
                        <a:cs typeface="+mn-cs"/>
                      </a:defRPr>
                    </a:lvl2pPr>
                    <a:lvl3pPr marL="413374" algn="l" defTabSz="206687" rtl="0" eaLnBrk="1" latinLnBrk="0" hangingPunct="1">
                      <a:defRPr sz="814" kern="1200">
                        <a:solidFill>
                          <a:schemeClr val="tx1"/>
                        </a:solidFill>
                        <a:latin typeface="+mn-lt"/>
                        <a:ea typeface="+mn-ea"/>
                        <a:cs typeface="+mn-cs"/>
                      </a:defRPr>
                    </a:lvl3pPr>
                    <a:lvl4pPr marL="620061" algn="l" defTabSz="206687" rtl="0" eaLnBrk="1" latinLnBrk="0" hangingPunct="1">
                      <a:defRPr sz="814" kern="1200">
                        <a:solidFill>
                          <a:schemeClr val="tx1"/>
                        </a:solidFill>
                        <a:latin typeface="+mn-lt"/>
                        <a:ea typeface="+mn-ea"/>
                        <a:cs typeface="+mn-cs"/>
                      </a:defRPr>
                    </a:lvl4pPr>
                    <a:lvl5pPr marL="826749" algn="l" defTabSz="206687" rtl="0" eaLnBrk="1" latinLnBrk="0" hangingPunct="1">
                      <a:defRPr sz="814" kern="1200">
                        <a:solidFill>
                          <a:schemeClr val="tx1"/>
                        </a:solidFill>
                        <a:latin typeface="+mn-lt"/>
                        <a:ea typeface="+mn-ea"/>
                        <a:cs typeface="+mn-cs"/>
                      </a:defRPr>
                    </a:lvl5pPr>
                    <a:lvl6pPr marL="1033436" algn="l" defTabSz="206687" rtl="0" eaLnBrk="1" latinLnBrk="0" hangingPunct="1">
                      <a:defRPr sz="814" kern="1200">
                        <a:solidFill>
                          <a:schemeClr val="tx1"/>
                        </a:solidFill>
                        <a:latin typeface="+mn-lt"/>
                        <a:ea typeface="+mn-ea"/>
                        <a:cs typeface="+mn-cs"/>
                      </a:defRPr>
                    </a:lvl6pPr>
                    <a:lvl7pPr marL="1240123" algn="l" defTabSz="206687" rtl="0" eaLnBrk="1" latinLnBrk="0" hangingPunct="1">
                      <a:defRPr sz="814" kern="1200">
                        <a:solidFill>
                          <a:schemeClr val="tx1"/>
                        </a:solidFill>
                        <a:latin typeface="+mn-lt"/>
                        <a:ea typeface="+mn-ea"/>
                        <a:cs typeface="+mn-cs"/>
                      </a:defRPr>
                    </a:lvl7pPr>
                    <a:lvl8pPr marL="1446811" algn="l" defTabSz="206687" rtl="0" eaLnBrk="1" latinLnBrk="0" hangingPunct="1">
                      <a:defRPr sz="814" kern="1200">
                        <a:solidFill>
                          <a:schemeClr val="tx1"/>
                        </a:solidFill>
                        <a:latin typeface="+mn-lt"/>
                        <a:ea typeface="+mn-ea"/>
                        <a:cs typeface="+mn-cs"/>
                      </a:defRPr>
                    </a:lvl8pPr>
                    <a:lvl9pPr marL="1653498" algn="l" defTabSz="206687" rtl="0" eaLnBrk="1" latinLnBrk="0" hangingPunct="1">
                      <a:defRPr sz="814" kern="1200">
                        <a:solidFill>
                          <a:schemeClr val="tx1"/>
                        </a:solidFill>
                        <a:latin typeface="+mn-lt"/>
                        <a:ea typeface="+mn-ea"/>
                        <a:cs typeface="+mn-cs"/>
                      </a:defRPr>
                    </a:lvl9pPr>
                  </a:lstStyle>
                  <a:p>
                    <a:pPr marL="0" marR="0" lvl="0" indent="0" algn="l" defTabSz="178596" rtl="0" eaLnBrk="1" fontAlgn="auto" latinLnBrk="0" hangingPunct="1">
                      <a:lnSpc>
                        <a:spcPct val="100000"/>
                      </a:lnSpc>
                      <a:spcBef>
                        <a:spcPts val="0"/>
                      </a:spcBef>
                      <a:spcAft>
                        <a:spcPts val="0"/>
                      </a:spcAft>
                      <a:buClrTx/>
                      <a:buSzTx/>
                      <a:buFontTx/>
                      <a:buNone/>
                      <a:tabLst/>
                      <a:defRPr/>
                    </a:pPr>
                    <a:endParaRPr kumimoji="0" lang="en-US" sz="703" b="0" i="0" u="none" strike="noStrike" kern="1200" cap="none" spc="0" normalizeH="0" baseline="0" noProof="0">
                      <a:ln>
                        <a:noFill/>
                      </a:ln>
                      <a:solidFill>
                        <a:prstClr val="black"/>
                      </a:solidFill>
                      <a:effectLst/>
                      <a:uLnTx/>
                      <a:uFillTx/>
                      <a:latin typeface="Community"/>
                      <a:ea typeface="+mn-ea"/>
                      <a:cs typeface="+mn-cs"/>
                    </a:endParaRPr>
                  </a:p>
                </p:txBody>
              </p:sp>
              <p:sp>
                <p:nvSpPr>
                  <p:cNvPr id="53" name="Freeform 26">
                    <a:extLst>
                      <a:ext uri="{FF2B5EF4-FFF2-40B4-BE49-F238E27FC236}">
                        <a16:creationId xmlns:a16="http://schemas.microsoft.com/office/drawing/2014/main" id="{FF10F384-783F-904A-317F-AB17BF5A5E03}"/>
                      </a:ext>
                    </a:extLst>
                  </p:cNvPr>
                  <p:cNvSpPr/>
                  <p:nvPr/>
                </p:nvSpPr>
                <p:spPr>
                  <a:xfrm>
                    <a:off x="67270050" y="32352734"/>
                    <a:ext cx="892186" cy="903949"/>
                  </a:xfrm>
                  <a:custGeom>
                    <a:avLst/>
                    <a:gdLst>
                      <a:gd name="connsiteX0" fmla="*/ 800777 w 892186"/>
                      <a:gd name="connsiteY0" fmla="*/ 712759 h 903949"/>
                      <a:gd name="connsiteX1" fmla="*/ 609390 w 892186"/>
                      <a:gd name="connsiteY1" fmla="*/ 531000 h 903949"/>
                      <a:gd name="connsiteX2" fmla="*/ 712227 w 892186"/>
                      <a:gd name="connsiteY2" fmla="*/ 556695 h 903949"/>
                      <a:gd name="connsiteX3" fmla="*/ 805538 w 892186"/>
                      <a:gd name="connsiteY3" fmla="*/ 486274 h 903949"/>
                      <a:gd name="connsiteX4" fmla="*/ 844578 w 892186"/>
                      <a:gd name="connsiteY4" fmla="*/ 327355 h 903949"/>
                      <a:gd name="connsiteX5" fmla="*/ 862668 w 892186"/>
                      <a:gd name="connsiteY5" fmla="*/ 295951 h 903949"/>
                      <a:gd name="connsiteX6" fmla="*/ 884571 w 892186"/>
                      <a:gd name="connsiteY6" fmla="*/ 242662 h 903949"/>
                      <a:gd name="connsiteX7" fmla="*/ 892187 w 892186"/>
                      <a:gd name="connsiteY7" fmla="*/ 0 h 903949"/>
                      <a:gd name="connsiteX8" fmla="*/ 69511 w 892186"/>
                      <a:gd name="connsiteY8" fmla="*/ 69466 h 903949"/>
                      <a:gd name="connsiteX9" fmla="*/ 0 w 892186"/>
                      <a:gd name="connsiteY9" fmla="*/ 718470 h 903949"/>
                      <a:gd name="connsiteX10" fmla="*/ 800777 w 892186"/>
                      <a:gd name="connsiteY10" fmla="*/ 712759 h 903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2186" h="903949">
                        <a:moveTo>
                          <a:pt x="800777" y="712759"/>
                        </a:moveTo>
                        <a:cubicBezTo>
                          <a:pt x="566542" y="639485"/>
                          <a:pt x="609390" y="531000"/>
                          <a:pt x="609390" y="531000"/>
                        </a:cubicBezTo>
                        <a:cubicBezTo>
                          <a:pt x="609390" y="531000"/>
                          <a:pt x="682709" y="552887"/>
                          <a:pt x="712227" y="556695"/>
                        </a:cubicBezTo>
                        <a:cubicBezTo>
                          <a:pt x="741745" y="560501"/>
                          <a:pt x="789354" y="554790"/>
                          <a:pt x="805538" y="486274"/>
                        </a:cubicBezTo>
                        <a:cubicBezTo>
                          <a:pt x="805538" y="486274"/>
                          <a:pt x="837911" y="354001"/>
                          <a:pt x="844578" y="327355"/>
                        </a:cubicBezTo>
                        <a:cubicBezTo>
                          <a:pt x="846484" y="314983"/>
                          <a:pt x="853147" y="303564"/>
                          <a:pt x="862668" y="295951"/>
                        </a:cubicBezTo>
                        <a:cubicBezTo>
                          <a:pt x="873143" y="288338"/>
                          <a:pt x="888379" y="276919"/>
                          <a:pt x="884571" y="242662"/>
                        </a:cubicBezTo>
                        <a:cubicBezTo>
                          <a:pt x="878857" y="161775"/>
                          <a:pt x="881712" y="80887"/>
                          <a:pt x="892187" y="0"/>
                        </a:cubicBezTo>
                        <a:lnTo>
                          <a:pt x="69511" y="69466"/>
                        </a:lnTo>
                        <a:cubicBezTo>
                          <a:pt x="131402" y="227435"/>
                          <a:pt x="140924" y="500548"/>
                          <a:pt x="0" y="718470"/>
                        </a:cubicBezTo>
                        <a:cubicBezTo>
                          <a:pt x="291365" y="1024890"/>
                          <a:pt x="657952" y="900227"/>
                          <a:pt x="800777" y="712759"/>
                        </a:cubicBezTo>
                        <a:close/>
                      </a:path>
                    </a:pathLst>
                  </a:custGeom>
                  <a:solidFill>
                    <a:srgbClr val="E8AF83"/>
                  </a:solidFill>
                  <a:ln w="9520" cap="flat">
                    <a:noFill/>
                    <a:prstDash val="solid"/>
                    <a:miter/>
                  </a:ln>
                </p:spPr>
                <p:txBody>
                  <a:bodyPr rtlCol="0" anchor="ctr"/>
                  <a:lstStyle>
                    <a:defPPr>
                      <a:defRPr lang="en-US"/>
                    </a:defPPr>
                    <a:lvl1pPr marL="0" algn="l" defTabSz="206687" rtl="0" eaLnBrk="1" latinLnBrk="0" hangingPunct="1">
                      <a:defRPr sz="814" kern="1200">
                        <a:solidFill>
                          <a:schemeClr val="tx1"/>
                        </a:solidFill>
                        <a:latin typeface="+mn-lt"/>
                        <a:ea typeface="+mn-ea"/>
                        <a:cs typeface="+mn-cs"/>
                      </a:defRPr>
                    </a:lvl1pPr>
                    <a:lvl2pPr marL="206687" algn="l" defTabSz="206687" rtl="0" eaLnBrk="1" latinLnBrk="0" hangingPunct="1">
                      <a:defRPr sz="814" kern="1200">
                        <a:solidFill>
                          <a:schemeClr val="tx1"/>
                        </a:solidFill>
                        <a:latin typeface="+mn-lt"/>
                        <a:ea typeface="+mn-ea"/>
                        <a:cs typeface="+mn-cs"/>
                      </a:defRPr>
                    </a:lvl2pPr>
                    <a:lvl3pPr marL="413374" algn="l" defTabSz="206687" rtl="0" eaLnBrk="1" latinLnBrk="0" hangingPunct="1">
                      <a:defRPr sz="814" kern="1200">
                        <a:solidFill>
                          <a:schemeClr val="tx1"/>
                        </a:solidFill>
                        <a:latin typeface="+mn-lt"/>
                        <a:ea typeface="+mn-ea"/>
                        <a:cs typeface="+mn-cs"/>
                      </a:defRPr>
                    </a:lvl3pPr>
                    <a:lvl4pPr marL="620061" algn="l" defTabSz="206687" rtl="0" eaLnBrk="1" latinLnBrk="0" hangingPunct="1">
                      <a:defRPr sz="814" kern="1200">
                        <a:solidFill>
                          <a:schemeClr val="tx1"/>
                        </a:solidFill>
                        <a:latin typeface="+mn-lt"/>
                        <a:ea typeface="+mn-ea"/>
                        <a:cs typeface="+mn-cs"/>
                      </a:defRPr>
                    </a:lvl4pPr>
                    <a:lvl5pPr marL="826749" algn="l" defTabSz="206687" rtl="0" eaLnBrk="1" latinLnBrk="0" hangingPunct="1">
                      <a:defRPr sz="814" kern="1200">
                        <a:solidFill>
                          <a:schemeClr val="tx1"/>
                        </a:solidFill>
                        <a:latin typeface="+mn-lt"/>
                        <a:ea typeface="+mn-ea"/>
                        <a:cs typeface="+mn-cs"/>
                      </a:defRPr>
                    </a:lvl5pPr>
                    <a:lvl6pPr marL="1033436" algn="l" defTabSz="206687" rtl="0" eaLnBrk="1" latinLnBrk="0" hangingPunct="1">
                      <a:defRPr sz="814" kern="1200">
                        <a:solidFill>
                          <a:schemeClr val="tx1"/>
                        </a:solidFill>
                        <a:latin typeface="+mn-lt"/>
                        <a:ea typeface="+mn-ea"/>
                        <a:cs typeface="+mn-cs"/>
                      </a:defRPr>
                    </a:lvl6pPr>
                    <a:lvl7pPr marL="1240123" algn="l" defTabSz="206687" rtl="0" eaLnBrk="1" latinLnBrk="0" hangingPunct="1">
                      <a:defRPr sz="814" kern="1200">
                        <a:solidFill>
                          <a:schemeClr val="tx1"/>
                        </a:solidFill>
                        <a:latin typeface="+mn-lt"/>
                        <a:ea typeface="+mn-ea"/>
                        <a:cs typeface="+mn-cs"/>
                      </a:defRPr>
                    </a:lvl7pPr>
                    <a:lvl8pPr marL="1446811" algn="l" defTabSz="206687" rtl="0" eaLnBrk="1" latinLnBrk="0" hangingPunct="1">
                      <a:defRPr sz="814" kern="1200">
                        <a:solidFill>
                          <a:schemeClr val="tx1"/>
                        </a:solidFill>
                        <a:latin typeface="+mn-lt"/>
                        <a:ea typeface="+mn-ea"/>
                        <a:cs typeface="+mn-cs"/>
                      </a:defRPr>
                    </a:lvl8pPr>
                    <a:lvl9pPr marL="1653498" algn="l" defTabSz="206687" rtl="0" eaLnBrk="1" latinLnBrk="0" hangingPunct="1">
                      <a:defRPr sz="814" kern="1200">
                        <a:solidFill>
                          <a:schemeClr val="tx1"/>
                        </a:solidFill>
                        <a:latin typeface="+mn-lt"/>
                        <a:ea typeface="+mn-ea"/>
                        <a:cs typeface="+mn-cs"/>
                      </a:defRPr>
                    </a:lvl9pPr>
                  </a:lstStyle>
                  <a:p>
                    <a:pPr marL="0" marR="0" lvl="0" indent="0" algn="l" defTabSz="178596" rtl="0" eaLnBrk="1" fontAlgn="auto" latinLnBrk="0" hangingPunct="1">
                      <a:lnSpc>
                        <a:spcPct val="100000"/>
                      </a:lnSpc>
                      <a:spcBef>
                        <a:spcPts val="0"/>
                      </a:spcBef>
                      <a:spcAft>
                        <a:spcPts val="0"/>
                      </a:spcAft>
                      <a:buClrTx/>
                      <a:buSzTx/>
                      <a:buFontTx/>
                      <a:buNone/>
                      <a:tabLst/>
                      <a:defRPr/>
                    </a:pPr>
                    <a:endParaRPr kumimoji="0" lang="en-US" sz="703" b="0" i="0" u="none" strike="noStrike" kern="1200" cap="none" spc="0" normalizeH="0" baseline="0" noProof="0">
                      <a:ln>
                        <a:noFill/>
                      </a:ln>
                      <a:solidFill>
                        <a:prstClr val="black"/>
                      </a:solidFill>
                      <a:effectLst/>
                      <a:uLnTx/>
                      <a:uFillTx/>
                      <a:latin typeface="Community"/>
                      <a:ea typeface="+mn-ea"/>
                      <a:cs typeface="+mn-cs"/>
                    </a:endParaRPr>
                  </a:p>
                </p:txBody>
              </p:sp>
              <p:sp>
                <p:nvSpPr>
                  <p:cNvPr id="54" name="Freeform 27">
                    <a:extLst>
                      <a:ext uri="{FF2B5EF4-FFF2-40B4-BE49-F238E27FC236}">
                        <a16:creationId xmlns:a16="http://schemas.microsoft.com/office/drawing/2014/main" id="{D1E5C99B-9EA6-904D-AAB1-2D2E4FDB848B}"/>
                      </a:ext>
                    </a:extLst>
                  </p:cNvPr>
                  <p:cNvSpPr/>
                  <p:nvPr/>
                </p:nvSpPr>
                <p:spPr>
                  <a:xfrm>
                    <a:off x="67140559" y="31884103"/>
                    <a:ext cx="1023593" cy="1201374"/>
                  </a:xfrm>
                  <a:custGeom>
                    <a:avLst/>
                    <a:gdLst>
                      <a:gd name="connsiteX0" fmla="*/ 977878 w 1023593"/>
                      <a:gd name="connsiteY0" fmla="*/ 268792 h 1201374"/>
                      <a:gd name="connsiteX1" fmla="*/ 605577 w 1023593"/>
                      <a:gd name="connsiteY1" fmla="*/ 456259 h 1201374"/>
                      <a:gd name="connsiteX2" fmla="*/ 482748 w 1023593"/>
                      <a:gd name="connsiteY2" fmla="*/ 519065 h 1201374"/>
                      <a:gd name="connsiteX3" fmla="*/ 333260 w 1023593"/>
                      <a:gd name="connsiteY3" fmla="*/ 599002 h 1201374"/>
                      <a:gd name="connsiteX4" fmla="*/ 415143 w 1023593"/>
                      <a:gd name="connsiteY4" fmla="*/ 1113824 h 1201374"/>
                      <a:gd name="connsiteX5" fmla="*/ 0 w 1023593"/>
                      <a:gd name="connsiteY5" fmla="*/ 1201375 h 1201374"/>
                      <a:gd name="connsiteX6" fmla="*/ 129492 w 1023593"/>
                      <a:gd name="connsiteY6" fmla="*/ 650388 h 1201374"/>
                      <a:gd name="connsiteX7" fmla="*/ 419904 w 1023593"/>
                      <a:gd name="connsiteY7" fmla="*/ 35646 h 1201374"/>
                      <a:gd name="connsiteX8" fmla="*/ 1021678 w 1023593"/>
                      <a:gd name="connsiteY8" fmla="*/ 470534 h 1201374"/>
                      <a:gd name="connsiteX9" fmla="*/ 977878 w 1023593"/>
                      <a:gd name="connsiteY9" fmla="*/ 268792 h 120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3593" h="1201374">
                        <a:moveTo>
                          <a:pt x="977878" y="268792"/>
                        </a:moveTo>
                        <a:cubicBezTo>
                          <a:pt x="949312" y="538097"/>
                          <a:pt x="672230" y="466726"/>
                          <a:pt x="605577" y="456259"/>
                        </a:cubicBezTo>
                        <a:cubicBezTo>
                          <a:pt x="538925" y="444841"/>
                          <a:pt x="482748" y="519065"/>
                          <a:pt x="482748" y="519065"/>
                        </a:cubicBezTo>
                        <a:lnTo>
                          <a:pt x="333260" y="599002"/>
                        </a:lnTo>
                        <a:cubicBezTo>
                          <a:pt x="408481" y="753163"/>
                          <a:pt x="524643" y="966324"/>
                          <a:pt x="415143" y="1113824"/>
                        </a:cubicBezTo>
                        <a:cubicBezTo>
                          <a:pt x="305643" y="1261325"/>
                          <a:pt x="84742" y="1166163"/>
                          <a:pt x="0" y="1201375"/>
                        </a:cubicBezTo>
                        <a:cubicBezTo>
                          <a:pt x="134252" y="1014857"/>
                          <a:pt x="141873" y="805502"/>
                          <a:pt x="129492" y="650388"/>
                        </a:cubicBezTo>
                        <a:cubicBezTo>
                          <a:pt x="117115" y="495274"/>
                          <a:pt x="126637" y="152693"/>
                          <a:pt x="419904" y="35646"/>
                        </a:cubicBezTo>
                        <a:cubicBezTo>
                          <a:pt x="713176" y="-81403"/>
                          <a:pt x="1052150" y="96548"/>
                          <a:pt x="1021678" y="470534"/>
                        </a:cubicBezTo>
                        <a:cubicBezTo>
                          <a:pt x="919794" y="374420"/>
                          <a:pt x="977878" y="268792"/>
                          <a:pt x="977878" y="268792"/>
                        </a:cubicBezTo>
                        <a:close/>
                      </a:path>
                    </a:pathLst>
                  </a:custGeom>
                  <a:solidFill>
                    <a:srgbClr val="7F4323"/>
                  </a:solidFill>
                  <a:ln w="9520" cap="flat">
                    <a:noFill/>
                    <a:prstDash val="solid"/>
                    <a:miter/>
                  </a:ln>
                </p:spPr>
                <p:txBody>
                  <a:bodyPr rtlCol="0" anchor="ctr"/>
                  <a:lstStyle>
                    <a:defPPr>
                      <a:defRPr lang="en-US"/>
                    </a:defPPr>
                    <a:lvl1pPr marL="0" algn="l" defTabSz="206687" rtl="0" eaLnBrk="1" latinLnBrk="0" hangingPunct="1">
                      <a:defRPr sz="814" kern="1200">
                        <a:solidFill>
                          <a:schemeClr val="tx1"/>
                        </a:solidFill>
                        <a:latin typeface="+mn-lt"/>
                        <a:ea typeface="+mn-ea"/>
                        <a:cs typeface="+mn-cs"/>
                      </a:defRPr>
                    </a:lvl1pPr>
                    <a:lvl2pPr marL="206687" algn="l" defTabSz="206687" rtl="0" eaLnBrk="1" latinLnBrk="0" hangingPunct="1">
                      <a:defRPr sz="814" kern="1200">
                        <a:solidFill>
                          <a:schemeClr val="tx1"/>
                        </a:solidFill>
                        <a:latin typeface="+mn-lt"/>
                        <a:ea typeface="+mn-ea"/>
                        <a:cs typeface="+mn-cs"/>
                      </a:defRPr>
                    </a:lvl2pPr>
                    <a:lvl3pPr marL="413374" algn="l" defTabSz="206687" rtl="0" eaLnBrk="1" latinLnBrk="0" hangingPunct="1">
                      <a:defRPr sz="814" kern="1200">
                        <a:solidFill>
                          <a:schemeClr val="tx1"/>
                        </a:solidFill>
                        <a:latin typeface="+mn-lt"/>
                        <a:ea typeface="+mn-ea"/>
                        <a:cs typeface="+mn-cs"/>
                      </a:defRPr>
                    </a:lvl3pPr>
                    <a:lvl4pPr marL="620061" algn="l" defTabSz="206687" rtl="0" eaLnBrk="1" latinLnBrk="0" hangingPunct="1">
                      <a:defRPr sz="814" kern="1200">
                        <a:solidFill>
                          <a:schemeClr val="tx1"/>
                        </a:solidFill>
                        <a:latin typeface="+mn-lt"/>
                        <a:ea typeface="+mn-ea"/>
                        <a:cs typeface="+mn-cs"/>
                      </a:defRPr>
                    </a:lvl4pPr>
                    <a:lvl5pPr marL="826749" algn="l" defTabSz="206687" rtl="0" eaLnBrk="1" latinLnBrk="0" hangingPunct="1">
                      <a:defRPr sz="814" kern="1200">
                        <a:solidFill>
                          <a:schemeClr val="tx1"/>
                        </a:solidFill>
                        <a:latin typeface="+mn-lt"/>
                        <a:ea typeface="+mn-ea"/>
                        <a:cs typeface="+mn-cs"/>
                      </a:defRPr>
                    </a:lvl5pPr>
                    <a:lvl6pPr marL="1033436" algn="l" defTabSz="206687" rtl="0" eaLnBrk="1" latinLnBrk="0" hangingPunct="1">
                      <a:defRPr sz="814" kern="1200">
                        <a:solidFill>
                          <a:schemeClr val="tx1"/>
                        </a:solidFill>
                        <a:latin typeface="+mn-lt"/>
                        <a:ea typeface="+mn-ea"/>
                        <a:cs typeface="+mn-cs"/>
                      </a:defRPr>
                    </a:lvl6pPr>
                    <a:lvl7pPr marL="1240123" algn="l" defTabSz="206687" rtl="0" eaLnBrk="1" latinLnBrk="0" hangingPunct="1">
                      <a:defRPr sz="814" kern="1200">
                        <a:solidFill>
                          <a:schemeClr val="tx1"/>
                        </a:solidFill>
                        <a:latin typeface="+mn-lt"/>
                        <a:ea typeface="+mn-ea"/>
                        <a:cs typeface="+mn-cs"/>
                      </a:defRPr>
                    </a:lvl7pPr>
                    <a:lvl8pPr marL="1446811" algn="l" defTabSz="206687" rtl="0" eaLnBrk="1" latinLnBrk="0" hangingPunct="1">
                      <a:defRPr sz="814" kern="1200">
                        <a:solidFill>
                          <a:schemeClr val="tx1"/>
                        </a:solidFill>
                        <a:latin typeface="+mn-lt"/>
                        <a:ea typeface="+mn-ea"/>
                        <a:cs typeface="+mn-cs"/>
                      </a:defRPr>
                    </a:lvl8pPr>
                    <a:lvl9pPr marL="1653498" algn="l" defTabSz="206687" rtl="0" eaLnBrk="1" latinLnBrk="0" hangingPunct="1">
                      <a:defRPr sz="814" kern="1200">
                        <a:solidFill>
                          <a:schemeClr val="tx1"/>
                        </a:solidFill>
                        <a:latin typeface="+mn-lt"/>
                        <a:ea typeface="+mn-ea"/>
                        <a:cs typeface="+mn-cs"/>
                      </a:defRPr>
                    </a:lvl9pPr>
                  </a:lstStyle>
                  <a:p>
                    <a:pPr marL="0" marR="0" lvl="0" indent="0" algn="l" defTabSz="178596" rtl="0" eaLnBrk="1" fontAlgn="auto" latinLnBrk="0" hangingPunct="1">
                      <a:lnSpc>
                        <a:spcPct val="100000"/>
                      </a:lnSpc>
                      <a:spcBef>
                        <a:spcPts val="0"/>
                      </a:spcBef>
                      <a:spcAft>
                        <a:spcPts val="0"/>
                      </a:spcAft>
                      <a:buClrTx/>
                      <a:buSzTx/>
                      <a:buFontTx/>
                      <a:buNone/>
                      <a:tabLst/>
                      <a:defRPr/>
                    </a:pPr>
                    <a:endParaRPr kumimoji="0" lang="en-US" sz="703" b="0" i="0" u="none" strike="noStrike" kern="1200" cap="none" spc="0" normalizeH="0" baseline="0" noProof="0">
                      <a:ln>
                        <a:noFill/>
                      </a:ln>
                      <a:solidFill>
                        <a:prstClr val="black"/>
                      </a:solidFill>
                      <a:effectLst/>
                      <a:uLnTx/>
                      <a:uFillTx/>
                      <a:latin typeface="Community"/>
                      <a:ea typeface="+mn-ea"/>
                      <a:cs typeface="+mn-cs"/>
                    </a:endParaRPr>
                  </a:p>
                </p:txBody>
              </p:sp>
              <p:sp>
                <p:nvSpPr>
                  <p:cNvPr id="55" name="Freeform 28">
                    <a:extLst>
                      <a:ext uri="{FF2B5EF4-FFF2-40B4-BE49-F238E27FC236}">
                        <a16:creationId xmlns:a16="http://schemas.microsoft.com/office/drawing/2014/main" id="{BB626D53-E215-9ADE-5FBB-DE89CD7B7328}"/>
                      </a:ext>
                    </a:extLst>
                  </p:cNvPr>
                  <p:cNvSpPr/>
                  <p:nvPr/>
                </p:nvSpPr>
                <p:spPr>
                  <a:xfrm rot="-64198">
                    <a:off x="67463597" y="32331966"/>
                    <a:ext cx="169482" cy="207446"/>
                  </a:xfrm>
                  <a:custGeom>
                    <a:avLst/>
                    <a:gdLst>
                      <a:gd name="connsiteX0" fmla="*/ 169483 w 169482"/>
                      <a:gd name="connsiteY0" fmla="*/ 103722 h 207446"/>
                      <a:gd name="connsiteX1" fmla="*/ 84743 w 169482"/>
                      <a:gd name="connsiteY1" fmla="*/ 207445 h 207446"/>
                      <a:gd name="connsiteX2" fmla="*/ 3 w 169482"/>
                      <a:gd name="connsiteY2" fmla="*/ 103722 h 207446"/>
                      <a:gd name="connsiteX3" fmla="*/ 84743 w 169482"/>
                      <a:gd name="connsiteY3" fmla="*/ 0 h 207446"/>
                      <a:gd name="connsiteX4" fmla="*/ 169483 w 169482"/>
                      <a:gd name="connsiteY4" fmla="*/ 103722 h 207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82" h="207446">
                        <a:moveTo>
                          <a:pt x="169483" y="103722"/>
                        </a:moveTo>
                        <a:cubicBezTo>
                          <a:pt x="169483" y="161008"/>
                          <a:pt x="131541" y="207445"/>
                          <a:pt x="84743" y="207445"/>
                        </a:cubicBezTo>
                        <a:cubicBezTo>
                          <a:pt x="37940" y="207445"/>
                          <a:pt x="3" y="161006"/>
                          <a:pt x="3" y="103722"/>
                        </a:cubicBezTo>
                        <a:cubicBezTo>
                          <a:pt x="3" y="46436"/>
                          <a:pt x="37944" y="0"/>
                          <a:pt x="84743" y="0"/>
                        </a:cubicBezTo>
                        <a:cubicBezTo>
                          <a:pt x="131546" y="0"/>
                          <a:pt x="169483" y="46439"/>
                          <a:pt x="169483" y="103722"/>
                        </a:cubicBezTo>
                        <a:close/>
                      </a:path>
                    </a:pathLst>
                  </a:custGeom>
                  <a:solidFill>
                    <a:srgbClr val="E8AF83"/>
                  </a:solidFill>
                  <a:ln w="9520" cap="flat">
                    <a:noFill/>
                    <a:prstDash val="solid"/>
                    <a:miter/>
                  </a:ln>
                </p:spPr>
                <p:txBody>
                  <a:bodyPr rtlCol="0" anchor="ctr"/>
                  <a:lstStyle>
                    <a:defPPr>
                      <a:defRPr lang="en-US"/>
                    </a:defPPr>
                    <a:lvl1pPr marL="0" algn="l" defTabSz="206687" rtl="0" eaLnBrk="1" latinLnBrk="0" hangingPunct="1">
                      <a:defRPr sz="814" kern="1200">
                        <a:solidFill>
                          <a:schemeClr val="tx1"/>
                        </a:solidFill>
                        <a:latin typeface="+mn-lt"/>
                        <a:ea typeface="+mn-ea"/>
                        <a:cs typeface="+mn-cs"/>
                      </a:defRPr>
                    </a:lvl1pPr>
                    <a:lvl2pPr marL="206687" algn="l" defTabSz="206687" rtl="0" eaLnBrk="1" latinLnBrk="0" hangingPunct="1">
                      <a:defRPr sz="814" kern="1200">
                        <a:solidFill>
                          <a:schemeClr val="tx1"/>
                        </a:solidFill>
                        <a:latin typeface="+mn-lt"/>
                        <a:ea typeface="+mn-ea"/>
                        <a:cs typeface="+mn-cs"/>
                      </a:defRPr>
                    </a:lvl2pPr>
                    <a:lvl3pPr marL="413374" algn="l" defTabSz="206687" rtl="0" eaLnBrk="1" latinLnBrk="0" hangingPunct="1">
                      <a:defRPr sz="814" kern="1200">
                        <a:solidFill>
                          <a:schemeClr val="tx1"/>
                        </a:solidFill>
                        <a:latin typeface="+mn-lt"/>
                        <a:ea typeface="+mn-ea"/>
                        <a:cs typeface="+mn-cs"/>
                      </a:defRPr>
                    </a:lvl3pPr>
                    <a:lvl4pPr marL="620061" algn="l" defTabSz="206687" rtl="0" eaLnBrk="1" latinLnBrk="0" hangingPunct="1">
                      <a:defRPr sz="814" kern="1200">
                        <a:solidFill>
                          <a:schemeClr val="tx1"/>
                        </a:solidFill>
                        <a:latin typeface="+mn-lt"/>
                        <a:ea typeface="+mn-ea"/>
                        <a:cs typeface="+mn-cs"/>
                      </a:defRPr>
                    </a:lvl4pPr>
                    <a:lvl5pPr marL="826749" algn="l" defTabSz="206687" rtl="0" eaLnBrk="1" latinLnBrk="0" hangingPunct="1">
                      <a:defRPr sz="814" kern="1200">
                        <a:solidFill>
                          <a:schemeClr val="tx1"/>
                        </a:solidFill>
                        <a:latin typeface="+mn-lt"/>
                        <a:ea typeface="+mn-ea"/>
                        <a:cs typeface="+mn-cs"/>
                      </a:defRPr>
                    </a:lvl5pPr>
                    <a:lvl6pPr marL="1033436" algn="l" defTabSz="206687" rtl="0" eaLnBrk="1" latinLnBrk="0" hangingPunct="1">
                      <a:defRPr sz="814" kern="1200">
                        <a:solidFill>
                          <a:schemeClr val="tx1"/>
                        </a:solidFill>
                        <a:latin typeface="+mn-lt"/>
                        <a:ea typeface="+mn-ea"/>
                        <a:cs typeface="+mn-cs"/>
                      </a:defRPr>
                    </a:lvl6pPr>
                    <a:lvl7pPr marL="1240123" algn="l" defTabSz="206687" rtl="0" eaLnBrk="1" latinLnBrk="0" hangingPunct="1">
                      <a:defRPr sz="814" kern="1200">
                        <a:solidFill>
                          <a:schemeClr val="tx1"/>
                        </a:solidFill>
                        <a:latin typeface="+mn-lt"/>
                        <a:ea typeface="+mn-ea"/>
                        <a:cs typeface="+mn-cs"/>
                      </a:defRPr>
                    </a:lvl7pPr>
                    <a:lvl8pPr marL="1446811" algn="l" defTabSz="206687" rtl="0" eaLnBrk="1" latinLnBrk="0" hangingPunct="1">
                      <a:defRPr sz="814" kern="1200">
                        <a:solidFill>
                          <a:schemeClr val="tx1"/>
                        </a:solidFill>
                        <a:latin typeface="+mn-lt"/>
                        <a:ea typeface="+mn-ea"/>
                        <a:cs typeface="+mn-cs"/>
                      </a:defRPr>
                    </a:lvl8pPr>
                    <a:lvl9pPr marL="1653498" algn="l" defTabSz="206687" rtl="0" eaLnBrk="1" latinLnBrk="0" hangingPunct="1">
                      <a:defRPr sz="814" kern="1200">
                        <a:solidFill>
                          <a:schemeClr val="tx1"/>
                        </a:solidFill>
                        <a:latin typeface="+mn-lt"/>
                        <a:ea typeface="+mn-ea"/>
                        <a:cs typeface="+mn-cs"/>
                      </a:defRPr>
                    </a:lvl9pPr>
                  </a:lstStyle>
                  <a:p>
                    <a:pPr marL="0" marR="0" lvl="0" indent="0" algn="l" defTabSz="178596" rtl="0" eaLnBrk="1" fontAlgn="auto" latinLnBrk="0" hangingPunct="1">
                      <a:lnSpc>
                        <a:spcPct val="100000"/>
                      </a:lnSpc>
                      <a:spcBef>
                        <a:spcPts val="0"/>
                      </a:spcBef>
                      <a:spcAft>
                        <a:spcPts val="0"/>
                      </a:spcAft>
                      <a:buClrTx/>
                      <a:buSzTx/>
                      <a:buFontTx/>
                      <a:buNone/>
                      <a:tabLst/>
                      <a:defRPr/>
                    </a:pPr>
                    <a:endParaRPr kumimoji="0" lang="en-US" sz="703" b="0" i="0" u="none" strike="noStrike" kern="1200" cap="none" spc="0" normalizeH="0" baseline="0" noProof="0">
                      <a:ln>
                        <a:noFill/>
                      </a:ln>
                      <a:solidFill>
                        <a:prstClr val="black"/>
                      </a:solidFill>
                      <a:effectLst/>
                      <a:uLnTx/>
                      <a:uFillTx/>
                      <a:latin typeface="Community"/>
                      <a:ea typeface="+mn-ea"/>
                      <a:cs typeface="+mn-cs"/>
                    </a:endParaRPr>
                  </a:p>
                </p:txBody>
              </p:sp>
              <p:sp>
                <p:nvSpPr>
                  <p:cNvPr id="56" name="Freeform 29">
                    <a:extLst>
                      <a:ext uri="{FF2B5EF4-FFF2-40B4-BE49-F238E27FC236}">
                        <a16:creationId xmlns:a16="http://schemas.microsoft.com/office/drawing/2014/main" id="{06367446-6E04-1115-98C8-9AFA394DD6AD}"/>
                      </a:ext>
                    </a:extLst>
                  </p:cNvPr>
                  <p:cNvSpPr/>
                  <p:nvPr/>
                </p:nvSpPr>
                <p:spPr>
                  <a:xfrm>
                    <a:off x="68039408" y="33080720"/>
                    <a:ext cx="478479" cy="1116079"/>
                  </a:xfrm>
                  <a:custGeom>
                    <a:avLst/>
                    <a:gdLst>
                      <a:gd name="connsiteX0" fmla="*/ 352304 w 478479"/>
                      <a:gd name="connsiteY0" fmla="*/ 1113390 h 1116079"/>
                      <a:gd name="connsiteX1" fmla="*/ 113308 w 478479"/>
                      <a:gd name="connsiteY1" fmla="*/ 414903 h 1116079"/>
                      <a:gd name="connsiteX2" fmla="*/ 0 w 478479"/>
                      <a:gd name="connsiteY2" fmla="*/ 323549 h 1116079"/>
                      <a:gd name="connsiteX3" fmla="*/ 154249 w 478479"/>
                      <a:gd name="connsiteY3" fmla="*/ 0 h 1116079"/>
                      <a:gd name="connsiteX4" fmla="*/ 210431 w 478479"/>
                      <a:gd name="connsiteY4" fmla="*/ 0 h 1116079"/>
                      <a:gd name="connsiteX5" fmla="*/ 258039 w 478479"/>
                      <a:gd name="connsiteY5" fmla="*/ 241709 h 1116079"/>
                      <a:gd name="connsiteX6" fmla="*/ 391343 w 478479"/>
                      <a:gd name="connsiteY6" fmla="*/ 567162 h 1116079"/>
                      <a:gd name="connsiteX7" fmla="*/ 447521 w 478479"/>
                      <a:gd name="connsiteY7" fmla="*/ 550032 h 1116079"/>
                      <a:gd name="connsiteX8" fmla="*/ 352304 w 478479"/>
                      <a:gd name="connsiteY8" fmla="*/ 1113390 h 1116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8479" h="1116079">
                        <a:moveTo>
                          <a:pt x="352304" y="1113390"/>
                        </a:moveTo>
                        <a:cubicBezTo>
                          <a:pt x="155202" y="1164777"/>
                          <a:pt x="123782" y="463436"/>
                          <a:pt x="113308" y="414903"/>
                        </a:cubicBezTo>
                        <a:cubicBezTo>
                          <a:pt x="102833" y="367322"/>
                          <a:pt x="0" y="323549"/>
                          <a:pt x="0" y="323549"/>
                        </a:cubicBezTo>
                        <a:lnTo>
                          <a:pt x="154249" y="0"/>
                        </a:lnTo>
                        <a:lnTo>
                          <a:pt x="210431" y="0"/>
                        </a:lnTo>
                        <a:lnTo>
                          <a:pt x="258039" y="241709"/>
                        </a:lnTo>
                        <a:lnTo>
                          <a:pt x="391343" y="567162"/>
                        </a:lnTo>
                        <a:lnTo>
                          <a:pt x="447521" y="550032"/>
                        </a:lnTo>
                        <a:cubicBezTo>
                          <a:pt x="459897" y="596663"/>
                          <a:pt x="549400" y="1062002"/>
                          <a:pt x="352304" y="1113390"/>
                        </a:cubicBezTo>
                        <a:close/>
                      </a:path>
                    </a:pathLst>
                  </a:custGeom>
                  <a:solidFill>
                    <a:srgbClr val="E8AF83"/>
                  </a:solidFill>
                  <a:ln w="9520" cap="flat">
                    <a:noFill/>
                    <a:prstDash val="solid"/>
                    <a:miter/>
                  </a:ln>
                </p:spPr>
                <p:txBody>
                  <a:bodyPr rtlCol="0" anchor="ctr"/>
                  <a:lstStyle>
                    <a:defPPr>
                      <a:defRPr lang="en-US"/>
                    </a:defPPr>
                    <a:lvl1pPr marL="0" algn="l" defTabSz="206687" rtl="0" eaLnBrk="1" latinLnBrk="0" hangingPunct="1">
                      <a:defRPr sz="814" kern="1200">
                        <a:solidFill>
                          <a:schemeClr val="tx1"/>
                        </a:solidFill>
                        <a:latin typeface="+mn-lt"/>
                        <a:ea typeface="+mn-ea"/>
                        <a:cs typeface="+mn-cs"/>
                      </a:defRPr>
                    </a:lvl1pPr>
                    <a:lvl2pPr marL="206687" algn="l" defTabSz="206687" rtl="0" eaLnBrk="1" latinLnBrk="0" hangingPunct="1">
                      <a:defRPr sz="814" kern="1200">
                        <a:solidFill>
                          <a:schemeClr val="tx1"/>
                        </a:solidFill>
                        <a:latin typeface="+mn-lt"/>
                        <a:ea typeface="+mn-ea"/>
                        <a:cs typeface="+mn-cs"/>
                      </a:defRPr>
                    </a:lvl2pPr>
                    <a:lvl3pPr marL="413374" algn="l" defTabSz="206687" rtl="0" eaLnBrk="1" latinLnBrk="0" hangingPunct="1">
                      <a:defRPr sz="814" kern="1200">
                        <a:solidFill>
                          <a:schemeClr val="tx1"/>
                        </a:solidFill>
                        <a:latin typeface="+mn-lt"/>
                        <a:ea typeface="+mn-ea"/>
                        <a:cs typeface="+mn-cs"/>
                      </a:defRPr>
                    </a:lvl3pPr>
                    <a:lvl4pPr marL="620061" algn="l" defTabSz="206687" rtl="0" eaLnBrk="1" latinLnBrk="0" hangingPunct="1">
                      <a:defRPr sz="814" kern="1200">
                        <a:solidFill>
                          <a:schemeClr val="tx1"/>
                        </a:solidFill>
                        <a:latin typeface="+mn-lt"/>
                        <a:ea typeface="+mn-ea"/>
                        <a:cs typeface="+mn-cs"/>
                      </a:defRPr>
                    </a:lvl4pPr>
                    <a:lvl5pPr marL="826749" algn="l" defTabSz="206687" rtl="0" eaLnBrk="1" latinLnBrk="0" hangingPunct="1">
                      <a:defRPr sz="814" kern="1200">
                        <a:solidFill>
                          <a:schemeClr val="tx1"/>
                        </a:solidFill>
                        <a:latin typeface="+mn-lt"/>
                        <a:ea typeface="+mn-ea"/>
                        <a:cs typeface="+mn-cs"/>
                      </a:defRPr>
                    </a:lvl5pPr>
                    <a:lvl6pPr marL="1033436" algn="l" defTabSz="206687" rtl="0" eaLnBrk="1" latinLnBrk="0" hangingPunct="1">
                      <a:defRPr sz="814" kern="1200">
                        <a:solidFill>
                          <a:schemeClr val="tx1"/>
                        </a:solidFill>
                        <a:latin typeface="+mn-lt"/>
                        <a:ea typeface="+mn-ea"/>
                        <a:cs typeface="+mn-cs"/>
                      </a:defRPr>
                    </a:lvl6pPr>
                    <a:lvl7pPr marL="1240123" algn="l" defTabSz="206687" rtl="0" eaLnBrk="1" latinLnBrk="0" hangingPunct="1">
                      <a:defRPr sz="814" kern="1200">
                        <a:solidFill>
                          <a:schemeClr val="tx1"/>
                        </a:solidFill>
                        <a:latin typeface="+mn-lt"/>
                        <a:ea typeface="+mn-ea"/>
                        <a:cs typeface="+mn-cs"/>
                      </a:defRPr>
                    </a:lvl7pPr>
                    <a:lvl8pPr marL="1446811" algn="l" defTabSz="206687" rtl="0" eaLnBrk="1" latinLnBrk="0" hangingPunct="1">
                      <a:defRPr sz="814" kern="1200">
                        <a:solidFill>
                          <a:schemeClr val="tx1"/>
                        </a:solidFill>
                        <a:latin typeface="+mn-lt"/>
                        <a:ea typeface="+mn-ea"/>
                        <a:cs typeface="+mn-cs"/>
                      </a:defRPr>
                    </a:lvl8pPr>
                    <a:lvl9pPr marL="1653498" algn="l" defTabSz="206687" rtl="0" eaLnBrk="1" latinLnBrk="0" hangingPunct="1">
                      <a:defRPr sz="814" kern="1200">
                        <a:solidFill>
                          <a:schemeClr val="tx1"/>
                        </a:solidFill>
                        <a:latin typeface="+mn-lt"/>
                        <a:ea typeface="+mn-ea"/>
                        <a:cs typeface="+mn-cs"/>
                      </a:defRPr>
                    </a:lvl9pPr>
                  </a:lstStyle>
                  <a:p>
                    <a:pPr marL="0" marR="0" lvl="0" indent="0" algn="l" defTabSz="178596" rtl="0" eaLnBrk="1" fontAlgn="auto" latinLnBrk="0" hangingPunct="1">
                      <a:lnSpc>
                        <a:spcPct val="100000"/>
                      </a:lnSpc>
                      <a:spcBef>
                        <a:spcPts val="0"/>
                      </a:spcBef>
                      <a:spcAft>
                        <a:spcPts val="0"/>
                      </a:spcAft>
                      <a:buClrTx/>
                      <a:buSzTx/>
                      <a:buFontTx/>
                      <a:buNone/>
                      <a:tabLst/>
                      <a:defRPr/>
                    </a:pPr>
                    <a:endParaRPr kumimoji="0" lang="en-US" sz="703" b="0" i="0" u="none" strike="noStrike" kern="1200" cap="none" spc="0" normalizeH="0" baseline="0" noProof="0">
                      <a:ln>
                        <a:noFill/>
                      </a:ln>
                      <a:solidFill>
                        <a:prstClr val="black"/>
                      </a:solidFill>
                      <a:effectLst/>
                      <a:uLnTx/>
                      <a:uFillTx/>
                      <a:latin typeface="Community"/>
                      <a:ea typeface="+mn-ea"/>
                      <a:cs typeface="+mn-cs"/>
                    </a:endParaRPr>
                  </a:p>
                </p:txBody>
              </p:sp>
              <p:grpSp>
                <p:nvGrpSpPr>
                  <p:cNvPr id="57" name="Graphic 4">
                    <a:extLst>
                      <a:ext uri="{FF2B5EF4-FFF2-40B4-BE49-F238E27FC236}">
                        <a16:creationId xmlns:a16="http://schemas.microsoft.com/office/drawing/2014/main" id="{15CAA3FE-E065-8D04-AFCA-5B0B944FD2D0}"/>
                      </a:ext>
                    </a:extLst>
                  </p:cNvPr>
                  <p:cNvGrpSpPr/>
                  <p:nvPr/>
                </p:nvGrpSpPr>
                <p:grpSpPr>
                  <a:xfrm>
                    <a:off x="67825168" y="32971283"/>
                    <a:ext cx="485608" cy="452969"/>
                    <a:chOff x="67825168" y="32971283"/>
                    <a:chExt cx="485608" cy="452969"/>
                  </a:xfrm>
                  <a:solidFill>
                    <a:srgbClr val="9380AC"/>
                  </a:solidFill>
                </p:grpSpPr>
                <p:sp>
                  <p:nvSpPr>
                    <p:cNvPr id="59" name="Freeform 32">
                      <a:extLst>
                        <a:ext uri="{FF2B5EF4-FFF2-40B4-BE49-F238E27FC236}">
                          <a16:creationId xmlns:a16="http://schemas.microsoft.com/office/drawing/2014/main" id="{04E7838F-58D6-7D59-62D8-85ECC867C3B6}"/>
                        </a:ext>
                      </a:extLst>
                    </p:cNvPr>
                    <p:cNvSpPr/>
                    <p:nvPr/>
                  </p:nvSpPr>
                  <p:spPr>
                    <a:xfrm>
                      <a:off x="67825168" y="32971283"/>
                      <a:ext cx="318025" cy="452969"/>
                    </a:xfrm>
                    <a:custGeom>
                      <a:avLst/>
                      <a:gdLst>
                        <a:gd name="connsiteX0" fmla="*/ 1 w 318025"/>
                        <a:gd name="connsiteY0" fmla="*/ 1 h 452969"/>
                        <a:gd name="connsiteX1" fmla="*/ 318025 w 318025"/>
                        <a:gd name="connsiteY1" fmla="*/ 1 h 452969"/>
                        <a:gd name="connsiteX2" fmla="*/ 318025 w 318025"/>
                        <a:gd name="connsiteY2" fmla="*/ 452971 h 452969"/>
                        <a:gd name="connsiteX3" fmla="*/ 1 w 318025"/>
                        <a:gd name="connsiteY3" fmla="*/ 452971 h 452969"/>
                      </a:gdLst>
                      <a:ahLst/>
                      <a:cxnLst>
                        <a:cxn ang="0">
                          <a:pos x="connsiteX0" y="connsiteY0"/>
                        </a:cxn>
                        <a:cxn ang="0">
                          <a:pos x="connsiteX1" y="connsiteY1"/>
                        </a:cxn>
                        <a:cxn ang="0">
                          <a:pos x="connsiteX2" y="connsiteY2"/>
                        </a:cxn>
                        <a:cxn ang="0">
                          <a:pos x="connsiteX3" y="connsiteY3"/>
                        </a:cxn>
                      </a:cxnLst>
                      <a:rect l="l" t="t" r="r" b="b"/>
                      <a:pathLst>
                        <a:path w="318025" h="452969">
                          <a:moveTo>
                            <a:pt x="1" y="1"/>
                          </a:moveTo>
                          <a:lnTo>
                            <a:pt x="318025" y="1"/>
                          </a:lnTo>
                          <a:lnTo>
                            <a:pt x="318025" y="452971"/>
                          </a:lnTo>
                          <a:lnTo>
                            <a:pt x="1" y="452971"/>
                          </a:lnTo>
                          <a:close/>
                        </a:path>
                      </a:pathLst>
                    </a:custGeom>
                    <a:solidFill>
                      <a:srgbClr val="9380AC"/>
                    </a:solidFill>
                    <a:ln w="9520" cap="flat">
                      <a:noFill/>
                      <a:prstDash val="solid"/>
                      <a:miter/>
                    </a:ln>
                  </p:spPr>
                  <p:txBody>
                    <a:bodyPr rtlCol="0" anchor="ctr"/>
                    <a:lstStyle>
                      <a:defPPr>
                        <a:defRPr lang="en-US"/>
                      </a:defPPr>
                      <a:lvl1pPr marL="0" algn="l" defTabSz="206687" rtl="0" eaLnBrk="1" latinLnBrk="0" hangingPunct="1">
                        <a:defRPr sz="814" kern="1200">
                          <a:solidFill>
                            <a:schemeClr val="tx1"/>
                          </a:solidFill>
                          <a:latin typeface="+mn-lt"/>
                          <a:ea typeface="+mn-ea"/>
                          <a:cs typeface="+mn-cs"/>
                        </a:defRPr>
                      </a:lvl1pPr>
                      <a:lvl2pPr marL="206687" algn="l" defTabSz="206687" rtl="0" eaLnBrk="1" latinLnBrk="0" hangingPunct="1">
                        <a:defRPr sz="814" kern="1200">
                          <a:solidFill>
                            <a:schemeClr val="tx1"/>
                          </a:solidFill>
                          <a:latin typeface="+mn-lt"/>
                          <a:ea typeface="+mn-ea"/>
                          <a:cs typeface="+mn-cs"/>
                        </a:defRPr>
                      </a:lvl2pPr>
                      <a:lvl3pPr marL="413374" algn="l" defTabSz="206687" rtl="0" eaLnBrk="1" latinLnBrk="0" hangingPunct="1">
                        <a:defRPr sz="814" kern="1200">
                          <a:solidFill>
                            <a:schemeClr val="tx1"/>
                          </a:solidFill>
                          <a:latin typeface="+mn-lt"/>
                          <a:ea typeface="+mn-ea"/>
                          <a:cs typeface="+mn-cs"/>
                        </a:defRPr>
                      </a:lvl3pPr>
                      <a:lvl4pPr marL="620061" algn="l" defTabSz="206687" rtl="0" eaLnBrk="1" latinLnBrk="0" hangingPunct="1">
                        <a:defRPr sz="814" kern="1200">
                          <a:solidFill>
                            <a:schemeClr val="tx1"/>
                          </a:solidFill>
                          <a:latin typeface="+mn-lt"/>
                          <a:ea typeface="+mn-ea"/>
                          <a:cs typeface="+mn-cs"/>
                        </a:defRPr>
                      </a:lvl4pPr>
                      <a:lvl5pPr marL="826749" algn="l" defTabSz="206687" rtl="0" eaLnBrk="1" latinLnBrk="0" hangingPunct="1">
                        <a:defRPr sz="814" kern="1200">
                          <a:solidFill>
                            <a:schemeClr val="tx1"/>
                          </a:solidFill>
                          <a:latin typeface="+mn-lt"/>
                          <a:ea typeface="+mn-ea"/>
                          <a:cs typeface="+mn-cs"/>
                        </a:defRPr>
                      </a:lvl5pPr>
                      <a:lvl6pPr marL="1033436" algn="l" defTabSz="206687" rtl="0" eaLnBrk="1" latinLnBrk="0" hangingPunct="1">
                        <a:defRPr sz="814" kern="1200">
                          <a:solidFill>
                            <a:schemeClr val="tx1"/>
                          </a:solidFill>
                          <a:latin typeface="+mn-lt"/>
                          <a:ea typeface="+mn-ea"/>
                          <a:cs typeface="+mn-cs"/>
                        </a:defRPr>
                      </a:lvl6pPr>
                      <a:lvl7pPr marL="1240123" algn="l" defTabSz="206687" rtl="0" eaLnBrk="1" latinLnBrk="0" hangingPunct="1">
                        <a:defRPr sz="814" kern="1200">
                          <a:solidFill>
                            <a:schemeClr val="tx1"/>
                          </a:solidFill>
                          <a:latin typeface="+mn-lt"/>
                          <a:ea typeface="+mn-ea"/>
                          <a:cs typeface="+mn-cs"/>
                        </a:defRPr>
                      </a:lvl7pPr>
                      <a:lvl8pPr marL="1446811" algn="l" defTabSz="206687" rtl="0" eaLnBrk="1" latinLnBrk="0" hangingPunct="1">
                        <a:defRPr sz="814" kern="1200">
                          <a:solidFill>
                            <a:schemeClr val="tx1"/>
                          </a:solidFill>
                          <a:latin typeface="+mn-lt"/>
                          <a:ea typeface="+mn-ea"/>
                          <a:cs typeface="+mn-cs"/>
                        </a:defRPr>
                      </a:lvl8pPr>
                      <a:lvl9pPr marL="1653498" algn="l" defTabSz="206687" rtl="0" eaLnBrk="1" latinLnBrk="0" hangingPunct="1">
                        <a:defRPr sz="814" kern="1200">
                          <a:solidFill>
                            <a:schemeClr val="tx1"/>
                          </a:solidFill>
                          <a:latin typeface="+mn-lt"/>
                          <a:ea typeface="+mn-ea"/>
                          <a:cs typeface="+mn-cs"/>
                        </a:defRPr>
                      </a:lvl9pPr>
                    </a:lstStyle>
                    <a:p>
                      <a:pPr marL="0" marR="0" lvl="0" indent="0" algn="l" defTabSz="178596" rtl="0" eaLnBrk="1" fontAlgn="auto" latinLnBrk="0" hangingPunct="1">
                        <a:lnSpc>
                          <a:spcPct val="100000"/>
                        </a:lnSpc>
                        <a:spcBef>
                          <a:spcPts val="0"/>
                        </a:spcBef>
                        <a:spcAft>
                          <a:spcPts val="0"/>
                        </a:spcAft>
                        <a:buClrTx/>
                        <a:buSzTx/>
                        <a:buFontTx/>
                        <a:buNone/>
                        <a:tabLst/>
                        <a:defRPr/>
                      </a:pPr>
                      <a:endParaRPr kumimoji="0" lang="en-US" sz="703" b="0" i="0" u="none" strike="noStrike" kern="1200" cap="none" spc="0" normalizeH="0" baseline="0" noProof="0">
                        <a:ln>
                          <a:noFill/>
                        </a:ln>
                        <a:solidFill>
                          <a:prstClr val="black"/>
                        </a:solidFill>
                        <a:effectLst/>
                        <a:uLnTx/>
                        <a:uFillTx/>
                        <a:latin typeface="Community"/>
                        <a:ea typeface="+mn-ea"/>
                        <a:cs typeface="+mn-cs"/>
                      </a:endParaRPr>
                    </a:p>
                  </p:txBody>
                </p:sp>
                <p:sp>
                  <p:nvSpPr>
                    <p:cNvPr id="60" name="Freeform 33">
                      <a:extLst>
                        <a:ext uri="{FF2B5EF4-FFF2-40B4-BE49-F238E27FC236}">
                          <a16:creationId xmlns:a16="http://schemas.microsoft.com/office/drawing/2014/main" id="{29E2A254-1F40-AED7-DD90-1431F5A80718}"/>
                        </a:ext>
                      </a:extLst>
                    </p:cNvPr>
                    <p:cNvSpPr/>
                    <p:nvPr/>
                  </p:nvSpPr>
                  <p:spPr>
                    <a:xfrm>
                      <a:off x="68085057" y="33042602"/>
                      <a:ext cx="225719" cy="303671"/>
                    </a:xfrm>
                    <a:custGeom>
                      <a:avLst/>
                      <a:gdLst>
                        <a:gd name="connsiteX0" fmla="*/ 53 w 225719"/>
                        <a:gd name="connsiteY0" fmla="*/ 194182 h 303671"/>
                        <a:gd name="connsiteX1" fmla="*/ 53 w 225719"/>
                        <a:gd name="connsiteY1" fmla="*/ 116150 h 303671"/>
                        <a:gd name="connsiteX2" fmla="*/ 109553 w 225719"/>
                        <a:gd name="connsiteY2" fmla="*/ 53 h 303671"/>
                        <a:gd name="connsiteX3" fmla="*/ 225720 w 225719"/>
                        <a:gd name="connsiteY3" fmla="*/ 109489 h 303671"/>
                        <a:gd name="connsiteX4" fmla="*/ 225720 w 225719"/>
                        <a:gd name="connsiteY4" fmla="*/ 116150 h 303671"/>
                        <a:gd name="connsiteX5" fmla="*/ 225720 w 225719"/>
                        <a:gd name="connsiteY5" fmla="*/ 194182 h 303671"/>
                        <a:gd name="connsiteX6" fmla="*/ 109553 w 225719"/>
                        <a:gd name="connsiteY6" fmla="*/ 303618 h 303671"/>
                        <a:gd name="connsiteX7" fmla="*/ 53 w 225719"/>
                        <a:gd name="connsiteY7" fmla="*/ 194182 h 303671"/>
                        <a:gd name="connsiteX8" fmla="*/ 34332 w 225719"/>
                        <a:gd name="connsiteY8" fmla="*/ 116150 h 303671"/>
                        <a:gd name="connsiteX9" fmla="*/ 34332 w 225719"/>
                        <a:gd name="connsiteY9" fmla="*/ 194182 h 303671"/>
                        <a:gd name="connsiteX10" fmla="*/ 112412 w 225719"/>
                        <a:gd name="connsiteY10" fmla="*/ 272214 h 303671"/>
                        <a:gd name="connsiteX11" fmla="*/ 190487 w 225719"/>
                        <a:gd name="connsiteY11" fmla="*/ 194182 h 303671"/>
                        <a:gd name="connsiteX12" fmla="*/ 190487 w 225719"/>
                        <a:gd name="connsiteY12" fmla="*/ 116150 h 303671"/>
                        <a:gd name="connsiteX13" fmla="*/ 112412 w 225719"/>
                        <a:gd name="connsiteY13" fmla="*/ 38118 h 303671"/>
                        <a:gd name="connsiteX14" fmla="*/ 34332 w 225719"/>
                        <a:gd name="connsiteY14" fmla="*/ 116150 h 303671"/>
                        <a:gd name="connsiteX15" fmla="*/ 34332 w 225719"/>
                        <a:gd name="connsiteY15" fmla="*/ 116150 h 30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5719" h="303671">
                          <a:moveTo>
                            <a:pt x="53" y="194182"/>
                          </a:moveTo>
                          <a:lnTo>
                            <a:pt x="53" y="116150"/>
                          </a:lnTo>
                          <a:cubicBezTo>
                            <a:pt x="-1849" y="53342"/>
                            <a:pt x="47662" y="1956"/>
                            <a:pt x="109553" y="53"/>
                          </a:cubicBezTo>
                          <a:cubicBezTo>
                            <a:pt x="172397" y="-1852"/>
                            <a:pt x="223813" y="47634"/>
                            <a:pt x="225720" y="109489"/>
                          </a:cubicBezTo>
                          <a:cubicBezTo>
                            <a:pt x="225720" y="111392"/>
                            <a:pt x="225720" y="114247"/>
                            <a:pt x="225720" y="116150"/>
                          </a:cubicBezTo>
                          <a:lnTo>
                            <a:pt x="225720" y="194182"/>
                          </a:lnTo>
                          <a:cubicBezTo>
                            <a:pt x="223813" y="256989"/>
                            <a:pt x="171444" y="305520"/>
                            <a:pt x="109553" y="303618"/>
                          </a:cubicBezTo>
                          <a:cubicBezTo>
                            <a:pt x="49568" y="301715"/>
                            <a:pt x="1959" y="254134"/>
                            <a:pt x="53" y="194182"/>
                          </a:cubicBezTo>
                          <a:close/>
                          <a:moveTo>
                            <a:pt x="34332" y="116150"/>
                          </a:moveTo>
                          <a:lnTo>
                            <a:pt x="34332" y="194182"/>
                          </a:lnTo>
                          <a:cubicBezTo>
                            <a:pt x="34332" y="237957"/>
                            <a:pt x="69564" y="272214"/>
                            <a:pt x="112412" y="272214"/>
                          </a:cubicBezTo>
                          <a:cubicBezTo>
                            <a:pt x="156208" y="272214"/>
                            <a:pt x="190487" y="237005"/>
                            <a:pt x="190487" y="194182"/>
                          </a:cubicBezTo>
                          <a:lnTo>
                            <a:pt x="190487" y="116150"/>
                          </a:lnTo>
                          <a:cubicBezTo>
                            <a:pt x="190487" y="72375"/>
                            <a:pt x="155260" y="38118"/>
                            <a:pt x="112412" y="38118"/>
                          </a:cubicBezTo>
                          <a:cubicBezTo>
                            <a:pt x="69564" y="38118"/>
                            <a:pt x="34332" y="73327"/>
                            <a:pt x="34332" y="116150"/>
                          </a:cubicBezTo>
                          <a:lnTo>
                            <a:pt x="34332" y="116150"/>
                          </a:lnTo>
                          <a:close/>
                        </a:path>
                      </a:pathLst>
                    </a:custGeom>
                    <a:solidFill>
                      <a:srgbClr val="9380AC"/>
                    </a:solidFill>
                    <a:ln w="9520" cap="flat">
                      <a:noFill/>
                      <a:prstDash val="solid"/>
                      <a:miter/>
                    </a:ln>
                  </p:spPr>
                  <p:txBody>
                    <a:bodyPr rtlCol="0" anchor="ctr"/>
                    <a:lstStyle>
                      <a:defPPr>
                        <a:defRPr lang="en-US"/>
                      </a:defPPr>
                      <a:lvl1pPr marL="0" algn="l" defTabSz="206687" rtl="0" eaLnBrk="1" latinLnBrk="0" hangingPunct="1">
                        <a:defRPr sz="814" kern="1200">
                          <a:solidFill>
                            <a:schemeClr val="tx1"/>
                          </a:solidFill>
                          <a:latin typeface="+mn-lt"/>
                          <a:ea typeface="+mn-ea"/>
                          <a:cs typeface="+mn-cs"/>
                        </a:defRPr>
                      </a:lvl1pPr>
                      <a:lvl2pPr marL="206687" algn="l" defTabSz="206687" rtl="0" eaLnBrk="1" latinLnBrk="0" hangingPunct="1">
                        <a:defRPr sz="814" kern="1200">
                          <a:solidFill>
                            <a:schemeClr val="tx1"/>
                          </a:solidFill>
                          <a:latin typeface="+mn-lt"/>
                          <a:ea typeface="+mn-ea"/>
                          <a:cs typeface="+mn-cs"/>
                        </a:defRPr>
                      </a:lvl2pPr>
                      <a:lvl3pPr marL="413374" algn="l" defTabSz="206687" rtl="0" eaLnBrk="1" latinLnBrk="0" hangingPunct="1">
                        <a:defRPr sz="814" kern="1200">
                          <a:solidFill>
                            <a:schemeClr val="tx1"/>
                          </a:solidFill>
                          <a:latin typeface="+mn-lt"/>
                          <a:ea typeface="+mn-ea"/>
                          <a:cs typeface="+mn-cs"/>
                        </a:defRPr>
                      </a:lvl3pPr>
                      <a:lvl4pPr marL="620061" algn="l" defTabSz="206687" rtl="0" eaLnBrk="1" latinLnBrk="0" hangingPunct="1">
                        <a:defRPr sz="814" kern="1200">
                          <a:solidFill>
                            <a:schemeClr val="tx1"/>
                          </a:solidFill>
                          <a:latin typeface="+mn-lt"/>
                          <a:ea typeface="+mn-ea"/>
                          <a:cs typeface="+mn-cs"/>
                        </a:defRPr>
                      </a:lvl4pPr>
                      <a:lvl5pPr marL="826749" algn="l" defTabSz="206687" rtl="0" eaLnBrk="1" latinLnBrk="0" hangingPunct="1">
                        <a:defRPr sz="814" kern="1200">
                          <a:solidFill>
                            <a:schemeClr val="tx1"/>
                          </a:solidFill>
                          <a:latin typeface="+mn-lt"/>
                          <a:ea typeface="+mn-ea"/>
                          <a:cs typeface="+mn-cs"/>
                        </a:defRPr>
                      </a:lvl5pPr>
                      <a:lvl6pPr marL="1033436" algn="l" defTabSz="206687" rtl="0" eaLnBrk="1" latinLnBrk="0" hangingPunct="1">
                        <a:defRPr sz="814" kern="1200">
                          <a:solidFill>
                            <a:schemeClr val="tx1"/>
                          </a:solidFill>
                          <a:latin typeface="+mn-lt"/>
                          <a:ea typeface="+mn-ea"/>
                          <a:cs typeface="+mn-cs"/>
                        </a:defRPr>
                      </a:lvl6pPr>
                      <a:lvl7pPr marL="1240123" algn="l" defTabSz="206687" rtl="0" eaLnBrk="1" latinLnBrk="0" hangingPunct="1">
                        <a:defRPr sz="814" kern="1200">
                          <a:solidFill>
                            <a:schemeClr val="tx1"/>
                          </a:solidFill>
                          <a:latin typeface="+mn-lt"/>
                          <a:ea typeface="+mn-ea"/>
                          <a:cs typeface="+mn-cs"/>
                        </a:defRPr>
                      </a:lvl7pPr>
                      <a:lvl8pPr marL="1446811" algn="l" defTabSz="206687" rtl="0" eaLnBrk="1" latinLnBrk="0" hangingPunct="1">
                        <a:defRPr sz="814" kern="1200">
                          <a:solidFill>
                            <a:schemeClr val="tx1"/>
                          </a:solidFill>
                          <a:latin typeface="+mn-lt"/>
                          <a:ea typeface="+mn-ea"/>
                          <a:cs typeface="+mn-cs"/>
                        </a:defRPr>
                      </a:lvl8pPr>
                      <a:lvl9pPr marL="1653498" algn="l" defTabSz="206687" rtl="0" eaLnBrk="1" latinLnBrk="0" hangingPunct="1">
                        <a:defRPr sz="814" kern="1200">
                          <a:solidFill>
                            <a:schemeClr val="tx1"/>
                          </a:solidFill>
                          <a:latin typeface="+mn-lt"/>
                          <a:ea typeface="+mn-ea"/>
                          <a:cs typeface="+mn-cs"/>
                        </a:defRPr>
                      </a:lvl9pPr>
                    </a:lstStyle>
                    <a:p>
                      <a:pPr marL="0" marR="0" lvl="0" indent="0" algn="l" defTabSz="178596" rtl="0" eaLnBrk="1" fontAlgn="auto" latinLnBrk="0" hangingPunct="1">
                        <a:lnSpc>
                          <a:spcPct val="100000"/>
                        </a:lnSpc>
                        <a:spcBef>
                          <a:spcPts val="0"/>
                        </a:spcBef>
                        <a:spcAft>
                          <a:spcPts val="0"/>
                        </a:spcAft>
                        <a:buClrTx/>
                        <a:buSzTx/>
                        <a:buFontTx/>
                        <a:buNone/>
                        <a:tabLst/>
                        <a:defRPr/>
                      </a:pPr>
                      <a:endParaRPr kumimoji="0" lang="en-US" sz="703" b="0" i="0" u="none" strike="noStrike" kern="1200" cap="none" spc="0" normalizeH="0" baseline="0" noProof="0">
                        <a:ln>
                          <a:noFill/>
                        </a:ln>
                        <a:solidFill>
                          <a:prstClr val="black"/>
                        </a:solidFill>
                        <a:effectLst/>
                        <a:uLnTx/>
                        <a:uFillTx/>
                        <a:latin typeface="Community"/>
                        <a:ea typeface="+mn-ea"/>
                        <a:cs typeface="+mn-cs"/>
                      </a:endParaRPr>
                    </a:p>
                  </p:txBody>
                </p:sp>
              </p:grpSp>
              <p:sp>
                <p:nvSpPr>
                  <p:cNvPr id="58" name="Freeform 31">
                    <a:extLst>
                      <a:ext uri="{FF2B5EF4-FFF2-40B4-BE49-F238E27FC236}">
                        <a16:creationId xmlns:a16="http://schemas.microsoft.com/office/drawing/2014/main" id="{94184F04-9C3B-95EC-13B8-6CD95AB3F9FB}"/>
                      </a:ext>
                    </a:extLst>
                  </p:cNvPr>
                  <p:cNvSpPr/>
                  <p:nvPr/>
                </p:nvSpPr>
                <p:spPr>
                  <a:xfrm>
                    <a:off x="67994588" y="33080720"/>
                    <a:ext cx="200021" cy="213726"/>
                  </a:xfrm>
                  <a:custGeom>
                    <a:avLst/>
                    <a:gdLst>
                      <a:gd name="connsiteX0" fmla="*/ 200022 w 200021"/>
                      <a:gd name="connsiteY0" fmla="*/ 0 h 213726"/>
                      <a:gd name="connsiteX1" fmla="*/ 19109 w 200021"/>
                      <a:gd name="connsiteY1" fmla="*/ 7611 h 213726"/>
                      <a:gd name="connsiteX2" fmla="*/ 33392 w 200021"/>
                      <a:gd name="connsiteY2" fmla="*/ 56144 h 213726"/>
                      <a:gd name="connsiteX3" fmla="*/ 124801 w 200021"/>
                      <a:gd name="connsiteY3" fmla="*/ 59950 h 213726"/>
                      <a:gd name="connsiteX4" fmla="*/ 39106 w 200021"/>
                      <a:gd name="connsiteY4" fmla="*/ 66613 h 213726"/>
                      <a:gd name="connsiteX5" fmla="*/ 63863 w 200021"/>
                      <a:gd name="connsiteY5" fmla="*/ 107531 h 213726"/>
                      <a:gd name="connsiteX6" fmla="*/ 128609 w 200021"/>
                      <a:gd name="connsiteY6" fmla="*/ 111339 h 213726"/>
                      <a:gd name="connsiteX7" fmla="*/ 62910 w 200021"/>
                      <a:gd name="connsiteY7" fmla="*/ 120855 h 213726"/>
                      <a:gd name="connsiteX8" fmla="*/ 98142 w 200021"/>
                      <a:gd name="connsiteY8" fmla="*/ 163677 h 213726"/>
                      <a:gd name="connsiteX9" fmla="*/ 146699 w 200021"/>
                      <a:gd name="connsiteY9" fmla="*/ 166533 h 213726"/>
                      <a:gd name="connsiteX10" fmla="*/ 146699 w 200021"/>
                      <a:gd name="connsiteY10" fmla="*/ 213161 h 213726"/>
                      <a:gd name="connsiteX11" fmla="*/ 200022 w 200021"/>
                      <a:gd name="connsiteY11" fmla="*/ 0 h 21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021" h="213726">
                        <a:moveTo>
                          <a:pt x="200022" y="0"/>
                        </a:moveTo>
                        <a:lnTo>
                          <a:pt x="19109" y="7611"/>
                        </a:lnTo>
                        <a:cubicBezTo>
                          <a:pt x="-13264" y="9516"/>
                          <a:pt x="-1836" y="51386"/>
                          <a:pt x="33392" y="56144"/>
                        </a:cubicBezTo>
                        <a:cubicBezTo>
                          <a:pt x="63863" y="59000"/>
                          <a:pt x="94330" y="60902"/>
                          <a:pt x="124801" y="59950"/>
                        </a:cubicBezTo>
                        <a:cubicBezTo>
                          <a:pt x="51482" y="64708"/>
                          <a:pt x="39106" y="66613"/>
                          <a:pt x="39106" y="66613"/>
                        </a:cubicBezTo>
                        <a:cubicBezTo>
                          <a:pt x="24823" y="67563"/>
                          <a:pt x="20062" y="105628"/>
                          <a:pt x="63863" y="107531"/>
                        </a:cubicBezTo>
                        <a:cubicBezTo>
                          <a:pt x="107664" y="109436"/>
                          <a:pt x="128609" y="111339"/>
                          <a:pt x="128609" y="111339"/>
                        </a:cubicBezTo>
                        <a:lnTo>
                          <a:pt x="62910" y="120855"/>
                        </a:lnTo>
                        <a:cubicBezTo>
                          <a:pt x="44820" y="124660"/>
                          <a:pt x="44820" y="158919"/>
                          <a:pt x="98142" y="163677"/>
                        </a:cubicBezTo>
                        <a:cubicBezTo>
                          <a:pt x="151460" y="168436"/>
                          <a:pt x="146699" y="166533"/>
                          <a:pt x="146699" y="166533"/>
                        </a:cubicBezTo>
                        <a:cubicBezTo>
                          <a:pt x="125754" y="174144"/>
                          <a:pt x="125754" y="197934"/>
                          <a:pt x="146699" y="213161"/>
                        </a:cubicBezTo>
                        <a:cubicBezTo>
                          <a:pt x="168602" y="226483"/>
                          <a:pt x="200022" y="0"/>
                          <a:pt x="200022" y="0"/>
                        </a:cubicBezTo>
                        <a:close/>
                      </a:path>
                    </a:pathLst>
                  </a:custGeom>
                  <a:solidFill>
                    <a:srgbClr val="E8AF83"/>
                  </a:solidFill>
                  <a:ln w="9520" cap="flat">
                    <a:noFill/>
                    <a:prstDash val="solid"/>
                    <a:miter/>
                  </a:ln>
                </p:spPr>
                <p:txBody>
                  <a:bodyPr rtlCol="0" anchor="ctr"/>
                  <a:lstStyle>
                    <a:defPPr>
                      <a:defRPr lang="en-US"/>
                    </a:defPPr>
                    <a:lvl1pPr marL="0" algn="l" defTabSz="206687" rtl="0" eaLnBrk="1" latinLnBrk="0" hangingPunct="1">
                      <a:defRPr sz="814" kern="1200">
                        <a:solidFill>
                          <a:schemeClr val="tx1"/>
                        </a:solidFill>
                        <a:latin typeface="+mn-lt"/>
                        <a:ea typeface="+mn-ea"/>
                        <a:cs typeface="+mn-cs"/>
                      </a:defRPr>
                    </a:lvl1pPr>
                    <a:lvl2pPr marL="206687" algn="l" defTabSz="206687" rtl="0" eaLnBrk="1" latinLnBrk="0" hangingPunct="1">
                      <a:defRPr sz="814" kern="1200">
                        <a:solidFill>
                          <a:schemeClr val="tx1"/>
                        </a:solidFill>
                        <a:latin typeface="+mn-lt"/>
                        <a:ea typeface="+mn-ea"/>
                        <a:cs typeface="+mn-cs"/>
                      </a:defRPr>
                    </a:lvl2pPr>
                    <a:lvl3pPr marL="413374" algn="l" defTabSz="206687" rtl="0" eaLnBrk="1" latinLnBrk="0" hangingPunct="1">
                      <a:defRPr sz="814" kern="1200">
                        <a:solidFill>
                          <a:schemeClr val="tx1"/>
                        </a:solidFill>
                        <a:latin typeface="+mn-lt"/>
                        <a:ea typeface="+mn-ea"/>
                        <a:cs typeface="+mn-cs"/>
                      </a:defRPr>
                    </a:lvl3pPr>
                    <a:lvl4pPr marL="620061" algn="l" defTabSz="206687" rtl="0" eaLnBrk="1" latinLnBrk="0" hangingPunct="1">
                      <a:defRPr sz="814" kern="1200">
                        <a:solidFill>
                          <a:schemeClr val="tx1"/>
                        </a:solidFill>
                        <a:latin typeface="+mn-lt"/>
                        <a:ea typeface="+mn-ea"/>
                        <a:cs typeface="+mn-cs"/>
                      </a:defRPr>
                    </a:lvl4pPr>
                    <a:lvl5pPr marL="826749" algn="l" defTabSz="206687" rtl="0" eaLnBrk="1" latinLnBrk="0" hangingPunct="1">
                      <a:defRPr sz="814" kern="1200">
                        <a:solidFill>
                          <a:schemeClr val="tx1"/>
                        </a:solidFill>
                        <a:latin typeface="+mn-lt"/>
                        <a:ea typeface="+mn-ea"/>
                        <a:cs typeface="+mn-cs"/>
                      </a:defRPr>
                    </a:lvl5pPr>
                    <a:lvl6pPr marL="1033436" algn="l" defTabSz="206687" rtl="0" eaLnBrk="1" latinLnBrk="0" hangingPunct="1">
                      <a:defRPr sz="814" kern="1200">
                        <a:solidFill>
                          <a:schemeClr val="tx1"/>
                        </a:solidFill>
                        <a:latin typeface="+mn-lt"/>
                        <a:ea typeface="+mn-ea"/>
                        <a:cs typeface="+mn-cs"/>
                      </a:defRPr>
                    </a:lvl6pPr>
                    <a:lvl7pPr marL="1240123" algn="l" defTabSz="206687" rtl="0" eaLnBrk="1" latinLnBrk="0" hangingPunct="1">
                      <a:defRPr sz="814" kern="1200">
                        <a:solidFill>
                          <a:schemeClr val="tx1"/>
                        </a:solidFill>
                        <a:latin typeface="+mn-lt"/>
                        <a:ea typeface="+mn-ea"/>
                        <a:cs typeface="+mn-cs"/>
                      </a:defRPr>
                    </a:lvl7pPr>
                    <a:lvl8pPr marL="1446811" algn="l" defTabSz="206687" rtl="0" eaLnBrk="1" latinLnBrk="0" hangingPunct="1">
                      <a:defRPr sz="814" kern="1200">
                        <a:solidFill>
                          <a:schemeClr val="tx1"/>
                        </a:solidFill>
                        <a:latin typeface="+mn-lt"/>
                        <a:ea typeface="+mn-ea"/>
                        <a:cs typeface="+mn-cs"/>
                      </a:defRPr>
                    </a:lvl8pPr>
                    <a:lvl9pPr marL="1653498" algn="l" defTabSz="206687" rtl="0" eaLnBrk="1" latinLnBrk="0" hangingPunct="1">
                      <a:defRPr sz="814" kern="1200">
                        <a:solidFill>
                          <a:schemeClr val="tx1"/>
                        </a:solidFill>
                        <a:latin typeface="+mn-lt"/>
                        <a:ea typeface="+mn-ea"/>
                        <a:cs typeface="+mn-cs"/>
                      </a:defRPr>
                    </a:lvl9pPr>
                  </a:lstStyle>
                  <a:p>
                    <a:pPr marL="0" marR="0" lvl="0" indent="0" algn="l" defTabSz="178596" rtl="0" eaLnBrk="1" fontAlgn="auto" latinLnBrk="0" hangingPunct="1">
                      <a:lnSpc>
                        <a:spcPct val="100000"/>
                      </a:lnSpc>
                      <a:spcBef>
                        <a:spcPts val="0"/>
                      </a:spcBef>
                      <a:spcAft>
                        <a:spcPts val="0"/>
                      </a:spcAft>
                      <a:buClrTx/>
                      <a:buSzTx/>
                      <a:buFontTx/>
                      <a:buNone/>
                      <a:tabLst/>
                      <a:defRPr/>
                    </a:pPr>
                    <a:endParaRPr kumimoji="0" lang="en-US" sz="703" b="0" i="0" u="none" strike="noStrike" kern="1200" cap="none" spc="0" normalizeH="0" baseline="0" noProof="0">
                      <a:ln>
                        <a:noFill/>
                      </a:ln>
                      <a:solidFill>
                        <a:prstClr val="black"/>
                      </a:solidFill>
                      <a:effectLst/>
                      <a:uLnTx/>
                      <a:uFillTx/>
                      <a:latin typeface="Community"/>
                      <a:ea typeface="+mn-ea"/>
                      <a:cs typeface="+mn-cs"/>
                    </a:endParaRPr>
                  </a:p>
                </p:txBody>
              </p:sp>
            </p:grpSp>
            <p:sp>
              <p:nvSpPr>
                <p:cNvPr id="43" name="Freeform 16">
                  <a:extLst>
                    <a:ext uri="{FF2B5EF4-FFF2-40B4-BE49-F238E27FC236}">
                      <a16:creationId xmlns:a16="http://schemas.microsoft.com/office/drawing/2014/main" id="{35BC8A19-BC17-CA7A-D6B0-A287E4135C7A}"/>
                    </a:ext>
                  </a:extLst>
                </p:cNvPr>
                <p:cNvSpPr/>
                <p:nvPr/>
              </p:nvSpPr>
              <p:spPr>
                <a:xfrm>
                  <a:off x="3866215" y="6142739"/>
                  <a:ext cx="3819660" cy="151120"/>
                </a:xfrm>
                <a:custGeom>
                  <a:avLst/>
                  <a:gdLst>
                    <a:gd name="connsiteX0" fmla="*/ -1 w 5532117"/>
                    <a:gd name="connsiteY0" fmla="*/ 0 h 218871"/>
                    <a:gd name="connsiteX1" fmla="*/ 5532117 w 5532117"/>
                    <a:gd name="connsiteY1" fmla="*/ 0 h 218871"/>
                    <a:gd name="connsiteX2" fmla="*/ 5532117 w 5532117"/>
                    <a:gd name="connsiteY2" fmla="*/ 218872 h 218871"/>
                    <a:gd name="connsiteX3" fmla="*/ -1 w 5532117"/>
                    <a:gd name="connsiteY3" fmla="*/ 218872 h 218871"/>
                  </a:gdLst>
                  <a:ahLst/>
                  <a:cxnLst>
                    <a:cxn ang="0">
                      <a:pos x="connsiteX0" y="connsiteY0"/>
                    </a:cxn>
                    <a:cxn ang="0">
                      <a:pos x="connsiteX1" y="connsiteY1"/>
                    </a:cxn>
                    <a:cxn ang="0">
                      <a:pos x="connsiteX2" y="connsiteY2"/>
                    </a:cxn>
                    <a:cxn ang="0">
                      <a:pos x="connsiteX3" y="connsiteY3"/>
                    </a:cxn>
                  </a:cxnLst>
                  <a:rect l="l" t="t" r="r" b="b"/>
                  <a:pathLst>
                    <a:path w="5532117" h="218871">
                      <a:moveTo>
                        <a:pt x="-1" y="0"/>
                      </a:moveTo>
                      <a:lnTo>
                        <a:pt x="5532117" y="0"/>
                      </a:lnTo>
                      <a:lnTo>
                        <a:pt x="5532117" y="218872"/>
                      </a:lnTo>
                      <a:lnTo>
                        <a:pt x="-1" y="218872"/>
                      </a:lnTo>
                      <a:close/>
                    </a:path>
                  </a:pathLst>
                </a:custGeom>
                <a:solidFill>
                  <a:schemeClr val="accent5">
                    <a:lumMod val="60000"/>
                    <a:lumOff val="40000"/>
                  </a:schemeClr>
                </a:solidFill>
                <a:ln w="9520" cap="flat">
                  <a:noFill/>
                  <a:prstDash val="solid"/>
                  <a:miter/>
                </a:ln>
              </p:spPr>
              <p:txBody>
                <a:bodyPr rtlCol="0" anchor="ctr"/>
                <a:lstStyle>
                  <a:defPPr>
                    <a:defRPr lang="en-US"/>
                  </a:defPPr>
                  <a:lvl1pPr marL="0" algn="l" defTabSz="206687" rtl="0" eaLnBrk="1" latinLnBrk="0" hangingPunct="1">
                    <a:defRPr sz="814" kern="1200">
                      <a:solidFill>
                        <a:schemeClr val="tx1"/>
                      </a:solidFill>
                      <a:latin typeface="+mn-lt"/>
                      <a:ea typeface="+mn-ea"/>
                      <a:cs typeface="+mn-cs"/>
                    </a:defRPr>
                  </a:lvl1pPr>
                  <a:lvl2pPr marL="206687" algn="l" defTabSz="206687" rtl="0" eaLnBrk="1" latinLnBrk="0" hangingPunct="1">
                    <a:defRPr sz="814" kern="1200">
                      <a:solidFill>
                        <a:schemeClr val="tx1"/>
                      </a:solidFill>
                      <a:latin typeface="+mn-lt"/>
                      <a:ea typeface="+mn-ea"/>
                      <a:cs typeface="+mn-cs"/>
                    </a:defRPr>
                  </a:lvl2pPr>
                  <a:lvl3pPr marL="413374" algn="l" defTabSz="206687" rtl="0" eaLnBrk="1" latinLnBrk="0" hangingPunct="1">
                    <a:defRPr sz="814" kern="1200">
                      <a:solidFill>
                        <a:schemeClr val="tx1"/>
                      </a:solidFill>
                      <a:latin typeface="+mn-lt"/>
                      <a:ea typeface="+mn-ea"/>
                      <a:cs typeface="+mn-cs"/>
                    </a:defRPr>
                  </a:lvl3pPr>
                  <a:lvl4pPr marL="620061" algn="l" defTabSz="206687" rtl="0" eaLnBrk="1" latinLnBrk="0" hangingPunct="1">
                    <a:defRPr sz="814" kern="1200">
                      <a:solidFill>
                        <a:schemeClr val="tx1"/>
                      </a:solidFill>
                      <a:latin typeface="+mn-lt"/>
                      <a:ea typeface="+mn-ea"/>
                      <a:cs typeface="+mn-cs"/>
                    </a:defRPr>
                  </a:lvl4pPr>
                  <a:lvl5pPr marL="826749" algn="l" defTabSz="206687" rtl="0" eaLnBrk="1" latinLnBrk="0" hangingPunct="1">
                    <a:defRPr sz="814" kern="1200">
                      <a:solidFill>
                        <a:schemeClr val="tx1"/>
                      </a:solidFill>
                      <a:latin typeface="+mn-lt"/>
                      <a:ea typeface="+mn-ea"/>
                      <a:cs typeface="+mn-cs"/>
                    </a:defRPr>
                  </a:lvl5pPr>
                  <a:lvl6pPr marL="1033436" algn="l" defTabSz="206687" rtl="0" eaLnBrk="1" latinLnBrk="0" hangingPunct="1">
                    <a:defRPr sz="814" kern="1200">
                      <a:solidFill>
                        <a:schemeClr val="tx1"/>
                      </a:solidFill>
                      <a:latin typeface="+mn-lt"/>
                      <a:ea typeface="+mn-ea"/>
                      <a:cs typeface="+mn-cs"/>
                    </a:defRPr>
                  </a:lvl6pPr>
                  <a:lvl7pPr marL="1240123" algn="l" defTabSz="206687" rtl="0" eaLnBrk="1" latinLnBrk="0" hangingPunct="1">
                    <a:defRPr sz="814" kern="1200">
                      <a:solidFill>
                        <a:schemeClr val="tx1"/>
                      </a:solidFill>
                      <a:latin typeface="+mn-lt"/>
                      <a:ea typeface="+mn-ea"/>
                      <a:cs typeface="+mn-cs"/>
                    </a:defRPr>
                  </a:lvl7pPr>
                  <a:lvl8pPr marL="1446811" algn="l" defTabSz="206687" rtl="0" eaLnBrk="1" latinLnBrk="0" hangingPunct="1">
                    <a:defRPr sz="814" kern="1200">
                      <a:solidFill>
                        <a:schemeClr val="tx1"/>
                      </a:solidFill>
                      <a:latin typeface="+mn-lt"/>
                      <a:ea typeface="+mn-ea"/>
                      <a:cs typeface="+mn-cs"/>
                    </a:defRPr>
                  </a:lvl8pPr>
                  <a:lvl9pPr marL="1653498" algn="l" defTabSz="206687" rtl="0" eaLnBrk="1" latinLnBrk="0" hangingPunct="1">
                    <a:defRPr sz="814" kern="1200">
                      <a:solidFill>
                        <a:schemeClr val="tx1"/>
                      </a:solidFill>
                      <a:latin typeface="+mn-lt"/>
                      <a:ea typeface="+mn-ea"/>
                      <a:cs typeface="+mn-cs"/>
                    </a:defRPr>
                  </a:lvl9pPr>
                </a:lstStyle>
                <a:p>
                  <a:pPr marL="0" marR="0" lvl="0" indent="0" algn="l" defTabSz="178596" rtl="0" eaLnBrk="1" fontAlgn="auto" latinLnBrk="0" hangingPunct="1">
                    <a:lnSpc>
                      <a:spcPct val="100000"/>
                    </a:lnSpc>
                    <a:spcBef>
                      <a:spcPts val="0"/>
                    </a:spcBef>
                    <a:spcAft>
                      <a:spcPts val="0"/>
                    </a:spcAft>
                    <a:buClrTx/>
                    <a:buSzTx/>
                    <a:buFontTx/>
                    <a:buNone/>
                    <a:tabLst/>
                    <a:defRPr/>
                  </a:pPr>
                  <a:endParaRPr kumimoji="0" lang="en-US" sz="703" b="0" i="0" u="none" strike="noStrike" kern="1200" cap="none" spc="0" normalizeH="0" baseline="0" noProof="0">
                    <a:ln>
                      <a:noFill/>
                    </a:ln>
                    <a:solidFill>
                      <a:prstClr val="black"/>
                    </a:solidFill>
                    <a:effectLst/>
                    <a:uLnTx/>
                    <a:uFillTx/>
                    <a:latin typeface="Community"/>
                    <a:ea typeface="+mn-ea"/>
                    <a:cs typeface="+mn-cs"/>
                  </a:endParaRPr>
                </a:p>
              </p:txBody>
            </p:sp>
            <p:sp>
              <p:nvSpPr>
                <p:cNvPr id="44" name="Freeform 17">
                  <a:extLst>
                    <a:ext uri="{FF2B5EF4-FFF2-40B4-BE49-F238E27FC236}">
                      <a16:creationId xmlns:a16="http://schemas.microsoft.com/office/drawing/2014/main" id="{E540FEC2-1B13-DF31-A08E-F46ADB6F6C08}"/>
                    </a:ext>
                  </a:extLst>
                </p:cNvPr>
                <p:cNvSpPr/>
                <p:nvPr/>
              </p:nvSpPr>
              <p:spPr>
                <a:xfrm>
                  <a:off x="7390032" y="6255211"/>
                  <a:ext cx="295843" cy="2286515"/>
                </a:xfrm>
                <a:custGeom>
                  <a:avLst/>
                  <a:gdLst>
                    <a:gd name="connsiteX0" fmla="*/ -1 w 428477"/>
                    <a:gd name="connsiteY0" fmla="*/ 0 h 3311622"/>
                    <a:gd name="connsiteX1" fmla="*/ 428476 w 428477"/>
                    <a:gd name="connsiteY1" fmla="*/ 0 h 3311622"/>
                    <a:gd name="connsiteX2" fmla="*/ 428476 w 428477"/>
                    <a:gd name="connsiteY2" fmla="*/ 3311623 h 3311622"/>
                    <a:gd name="connsiteX3" fmla="*/ -1 w 428477"/>
                    <a:gd name="connsiteY3" fmla="*/ 3311623 h 3311622"/>
                  </a:gdLst>
                  <a:ahLst/>
                  <a:cxnLst>
                    <a:cxn ang="0">
                      <a:pos x="connsiteX0" y="connsiteY0"/>
                    </a:cxn>
                    <a:cxn ang="0">
                      <a:pos x="connsiteX1" y="connsiteY1"/>
                    </a:cxn>
                    <a:cxn ang="0">
                      <a:pos x="connsiteX2" y="connsiteY2"/>
                    </a:cxn>
                    <a:cxn ang="0">
                      <a:pos x="connsiteX3" y="connsiteY3"/>
                    </a:cxn>
                  </a:cxnLst>
                  <a:rect l="l" t="t" r="r" b="b"/>
                  <a:pathLst>
                    <a:path w="428477" h="3311622">
                      <a:moveTo>
                        <a:pt x="-1" y="0"/>
                      </a:moveTo>
                      <a:lnTo>
                        <a:pt x="428476" y="0"/>
                      </a:lnTo>
                      <a:lnTo>
                        <a:pt x="428476" y="3311623"/>
                      </a:lnTo>
                      <a:lnTo>
                        <a:pt x="-1" y="3311623"/>
                      </a:lnTo>
                      <a:close/>
                    </a:path>
                  </a:pathLst>
                </a:custGeom>
                <a:solidFill>
                  <a:schemeClr val="accent5">
                    <a:lumMod val="60000"/>
                    <a:lumOff val="40000"/>
                  </a:schemeClr>
                </a:solidFill>
                <a:ln w="9520" cap="flat">
                  <a:noFill/>
                  <a:prstDash val="solid"/>
                  <a:miter/>
                </a:ln>
              </p:spPr>
              <p:txBody>
                <a:bodyPr rtlCol="0" anchor="ctr"/>
                <a:lstStyle>
                  <a:defPPr>
                    <a:defRPr lang="en-US"/>
                  </a:defPPr>
                  <a:lvl1pPr marL="0" algn="l" defTabSz="206687" rtl="0" eaLnBrk="1" latinLnBrk="0" hangingPunct="1">
                    <a:defRPr sz="814" kern="1200">
                      <a:solidFill>
                        <a:schemeClr val="tx1"/>
                      </a:solidFill>
                      <a:latin typeface="+mn-lt"/>
                      <a:ea typeface="+mn-ea"/>
                      <a:cs typeface="+mn-cs"/>
                    </a:defRPr>
                  </a:lvl1pPr>
                  <a:lvl2pPr marL="206687" algn="l" defTabSz="206687" rtl="0" eaLnBrk="1" latinLnBrk="0" hangingPunct="1">
                    <a:defRPr sz="814" kern="1200">
                      <a:solidFill>
                        <a:schemeClr val="tx1"/>
                      </a:solidFill>
                      <a:latin typeface="+mn-lt"/>
                      <a:ea typeface="+mn-ea"/>
                      <a:cs typeface="+mn-cs"/>
                    </a:defRPr>
                  </a:lvl2pPr>
                  <a:lvl3pPr marL="413374" algn="l" defTabSz="206687" rtl="0" eaLnBrk="1" latinLnBrk="0" hangingPunct="1">
                    <a:defRPr sz="814" kern="1200">
                      <a:solidFill>
                        <a:schemeClr val="tx1"/>
                      </a:solidFill>
                      <a:latin typeface="+mn-lt"/>
                      <a:ea typeface="+mn-ea"/>
                      <a:cs typeface="+mn-cs"/>
                    </a:defRPr>
                  </a:lvl3pPr>
                  <a:lvl4pPr marL="620061" algn="l" defTabSz="206687" rtl="0" eaLnBrk="1" latinLnBrk="0" hangingPunct="1">
                    <a:defRPr sz="814" kern="1200">
                      <a:solidFill>
                        <a:schemeClr val="tx1"/>
                      </a:solidFill>
                      <a:latin typeface="+mn-lt"/>
                      <a:ea typeface="+mn-ea"/>
                      <a:cs typeface="+mn-cs"/>
                    </a:defRPr>
                  </a:lvl4pPr>
                  <a:lvl5pPr marL="826749" algn="l" defTabSz="206687" rtl="0" eaLnBrk="1" latinLnBrk="0" hangingPunct="1">
                    <a:defRPr sz="814" kern="1200">
                      <a:solidFill>
                        <a:schemeClr val="tx1"/>
                      </a:solidFill>
                      <a:latin typeface="+mn-lt"/>
                      <a:ea typeface="+mn-ea"/>
                      <a:cs typeface="+mn-cs"/>
                    </a:defRPr>
                  </a:lvl5pPr>
                  <a:lvl6pPr marL="1033436" algn="l" defTabSz="206687" rtl="0" eaLnBrk="1" latinLnBrk="0" hangingPunct="1">
                    <a:defRPr sz="814" kern="1200">
                      <a:solidFill>
                        <a:schemeClr val="tx1"/>
                      </a:solidFill>
                      <a:latin typeface="+mn-lt"/>
                      <a:ea typeface="+mn-ea"/>
                      <a:cs typeface="+mn-cs"/>
                    </a:defRPr>
                  </a:lvl6pPr>
                  <a:lvl7pPr marL="1240123" algn="l" defTabSz="206687" rtl="0" eaLnBrk="1" latinLnBrk="0" hangingPunct="1">
                    <a:defRPr sz="814" kern="1200">
                      <a:solidFill>
                        <a:schemeClr val="tx1"/>
                      </a:solidFill>
                      <a:latin typeface="+mn-lt"/>
                      <a:ea typeface="+mn-ea"/>
                      <a:cs typeface="+mn-cs"/>
                    </a:defRPr>
                  </a:lvl7pPr>
                  <a:lvl8pPr marL="1446811" algn="l" defTabSz="206687" rtl="0" eaLnBrk="1" latinLnBrk="0" hangingPunct="1">
                    <a:defRPr sz="814" kern="1200">
                      <a:solidFill>
                        <a:schemeClr val="tx1"/>
                      </a:solidFill>
                      <a:latin typeface="+mn-lt"/>
                      <a:ea typeface="+mn-ea"/>
                      <a:cs typeface="+mn-cs"/>
                    </a:defRPr>
                  </a:lvl8pPr>
                  <a:lvl9pPr marL="1653498" algn="l" defTabSz="206687" rtl="0" eaLnBrk="1" latinLnBrk="0" hangingPunct="1">
                    <a:defRPr sz="814" kern="1200">
                      <a:solidFill>
                        <a:schemeClr val="tx1"/>
                      </a:solidFill>
                      <a:latin typeface="+mn-lt"/>
                      <a:ea typeface="+mn-ea"/>
                      <a:cs typeface="+mn-cs"/>
                    </a:defRPr>
                  </a:lvl9pPr>
                </a:lstStyle>
                <a:p>
                  <a:pPr marL="0" marR="0" lvl="0" indent="0" algn="l" defTabSz="178596" rtl="0" eaLnBrk="1" fontAlgn="auto" latinLnBrk="0" hangingPunct="1">
                    <a:lnSpc>
                      <a:spcPct val="100000"/>
                    </a:lnSpc>
                    <a:spcBef>
                      <a:spcPts val="0"/>
                    </a:spcBef>
                    <a:spcAft>
                      <a:spcPts val="0"/>
                    </a:spcAft>
                    <a:buClrTx/>
                    <a:buSzTx/>
                    <a:buFontTx/>
                    <a:buNone/>
                    <a:tabLst/>
                    <a:defRPr/>
                  </a:pPr>
                  <a:endParaRPr kumimoji="0" lang="en-US" sz="703" b="0" i="0" u="none" strike="noStrike" kern="1200" cap="none" spc="0" normalizeH="0" baseline="0" noProof="0">
                    <a:ln>
                      <a:noFill/>
                    </a:ln>
                    <a:solidFill>
                      <a:prstClr val="black"/>
                    </a:solidFill>
                    <a:effectLst/>
                    <a:uLnTx/>
                    <a:uFillTx/>
                    <a:latin typeface="Community"/>
                    <a:ea typeface="+mn-ea"/>
                    <a:cs typeface="+mn-cs"/>
                  </a:endParaRPr>
                </a:p>
              </p:txBody>
            </p:sp>
            <p:sp>
              <p:nvSpPr>
                <p:cNvPr id="45" name="Freeform 18">
                  <a:extLst>
                    <a:ext uri="{FF2B5EF4-FFF2-40B4-BE49-F238E27FC236}">
                      <a16:creationId xmlns:a16="http://schemas.microsoft.com/office/drawing/2014/main" id="{3BDE6C1F-0CFC-0F53-8957-73F25FAC3F93}"/>
                    </a:ext>
                  </a:extLst>
                </p:cNvPr>
                <p:cNvSpPr/>
                <p:nvPr/>
              </p:nvSpPr>
              <p:spPr>
                <a:xfrm>
                  <a:off x="3866215" y="6255211"/>
                  <a:ext cx="295843" cy="2286515"/>
                </a:xfrm>
                <a:custGeom>
                  <a:avLst/>
                  <a:gdLst>
                    <a:gd name="connsiteX0" fmla="*/ -1 w 428477"/>
                    <a:gd name="connsiteY0" fmla="*/ 0 h 3311622"/>
                    <a:gd name="connsiteX1" fmla="*/ 428476 w 428477"/>
                    <a:gd name="connsiteY1" fmla="*/ 0 h 3311622"/>
                    <a:gd name="connsiteX2" fmla="*/ 428476 w 428477"/>
                    <a:gd name="connsiteY2" fmla="*/ 3311623 h 3311622"/>
                    <a:gd name="connsiteX3" fmla="*/ -1 w 428477"/>
                    <a:gd name="connsiteY3" fmla="*/ 3311623 h 3311622"/>
                  </a:gdLst>
                  <a:ahLst/>
                  <a:cxnLst>
                    <a:cxn ang="0">
                      <a:pos x="connsiteX0" y="connsiteY0"/>
                    </a:cxn>
                    <a:cxn ang="0">
                      <a:pos x="connsiteX1" y="connsiteY1"/>
                    </a:cxn>
                    <a:cxn ang="0">
                      <a:pos x="connsiteX2" y="connsiteY2"/>
                    </a:cxn>
                    <a:cxn ang="0">
                      <a:pos x="connsiteX3" y="connsiteY3"/>
                    </a:cxn>
                  </a:cxnLst>
                  <a:rect l="l" t="t" r="r" b="b"/>
                  <a:pathLst>
                    <a:path w="428477" h="3311622">
                      <a:moveTo>
                        <a:pt x="-1" y="0"/>
                      </a:moveTo>
                      <a:lnTo>
                        <a:pt x="428476" y="0"/>
                      </a:lnTo>
                      <a:lnTo>
                        <a:pt x="428476" y="3311623"/>
                      </a:lnTo>
                      <a:lnTo>
                        <a:pt x="-1" y="3311623"/>
                      </a:lnTo>
                      <a:close/>
                    </a:path>
                  </a:pathLst>
                </a:custGeom>
                <a:solidFill>
                  <a:schemeClr val="accent5">
                    <a:lumMod val="60000"/>
                    <a:lumOff val="40000"/>
                  </a:schemeClr>
                </a:solidFill>
                <a:ln w="9520" cap="flat">
                  <a:noFill/>
                  <a:prstDash val="solid"/>
                  <a:miter/>
                </a:ln>
              </p:spPr>
              <p:txBody>
                <a:bodyPr rtlCol="0" anchor="ctr"/>
                <a:lstStyle>
                  <a:defPPr>
                    <a:defRPr lang="en-US"/>
                  </a:defPPr>
                  <a:lvl1pPr marL="0" algn="l" defTabSz="206687" rtl="0" eaLnBrk="1" latinLnBrk="0" hangingPunct="1">
                    <a:defRPr sz="814" kern="1200">
                      <a:solidFill>
                        <a:schemeClr val="tx1"/>
                      </a:solidFill>
                      <a:latin typeface="+mn-lt"/>
                      <a:ea typeface="+mn-ea"/>
                      <a:cs typeface="+mn-cs"/>
                    </a:defRPr>
                  </a:lvl1pPr>
                  <a:lvl2pPr marL="206687" algn="l" defTabSz="206687" rtl="0" eaLnBrk="1" latinLnBrk="0" hangingPunct="1">
                    <a:defRPr sz="814" kern="1200">
                      <a:solidFill>
                        <a:schemeClr val="tx1"/>
                      </a:solidFill>
                      <a:latin typeface="+mn-lt"/>
                      <a:ea typeface="+mn-ea"/>
                      <a:cs typeface="+mn-cs"/>
                    </a:defRPr>
                  </a:lvl2pPr>
                  <a:lvl3pPr marL="413374" algn="l" defTabSz="206687" rtl="0" eaLnBrk="1" latinLnBrk="0" hangingPunct="1">
                    <a:defRPr sz="814" kern="1200">
                      <a:solidFill>
                        <a:schemeClr val="tx1"/>
                      </a:solidFill>
                      <a:latin typeface="+mn-lt"/>
                      <a:ea typeface="+mn-ea"/>
                      <a:cs typeface="+mn-cs"/>
                    </a:defRPr>
                  </a:lvl3pPr>
                  <a:lvl4pPr marL="620061" algn="l" defTabSz="206687" rtl="0" eaLnBrk="1" latinLnBrk="0" hangingPunct="1">
                    <a:defRPr sz="814" kern="1200">
                      <a:solidFill>
                        <a:schemeClr val="tx1"/>
                      </a:solidFill>
                      <a:latin typeface="+mn-lt"/>
                      <a:ea typeface="+mn-ea"/>
                      <a:cs typeface="+mn-cs"/>
                    </a:defRPr>
                  </a:lvl4pPr>
                  <a:lvl5pPr marL="826749" algn="l" defTabSz="206687" rtl="0" eaLnBrk="1" latinLnBrk="0" hangingPunct="1">
                    <a:defRPr sz="814" kern="1200">
                      <a:solidFill>
                        <a:schemeClr val="tx1"/>
                      </a:solidFill>
                      <a:latin typeface="+mn-lt"/>
                      <a:ea typeface="+mn-ea"/>
                      <a:cs typeface="+mn-cs"/>
                    </a:defRPr>
                  </a:lvl5pPr>
                  <a:lvl6pPr marL="1033436" algn="l" defTabSz="206687" rtl="0" eaLnBrk="1" latinLnBrk="0" hangingPunct="1">
                    <a:defRPr sz="814" kern="1200">
                      <a:solidFill>
                        <a:schemeClr val="tx1"/>
                      </a:solidFill>
                      <a:latin typeface="+mn-lt"/>
                      <a:ea typeface="+mn-ea"/>
                      <a:cs typeface="+mn-cs"/>
                    </a:defRPr>
                  </a:lvl6pPr>
                  <a:lvl7pPr marL="1240123" algn="l" defTabSz="206687" rtl="0" eaLnBrk="1" latinLnBrk="0" hangingPunct="1">
                    <a:defRPr sz="814" kern="1200">
                      <a:solidFill>
                        <a:schemeClr val="tx1"/>
                      </a:solidFill>
                      <a:latin typeface="+mn-lt"/>
                      <a:ea typeface="+mn-ea"/>
                      <a:cs typeface="+mn-cs"/>
                    </a:defRPr>
                  </a:lvl7pPr>
                  <a:lvl8pPr marL="1446811" algn="l" defTabSz="206687" rtl="0" eaLnBrk="1" latinLnBrk="0" hangingPunct="1">
                    <a:defRPr sz="814" kern="1200">
                      <a:solidFill>
                        <a:schemeClr val="tx1"/>
                      </a:solidFill>
                      <a:latin typeface="+mn-lt"/>
                      <a:ea typeface="+mn-ea"/>
                      <a:cs typeface="+mn-cs"/>
                    </a:defRPr>
                  </a:lvl8pPr>
                  <a:lvl9pPr marL="1653498" algn="l" defTabSz="206687" rtl="0" eaLnBrk="1" latinLnBrk="0" hangingPunct="1">
                    <a:defRPr sz="814" kern="1200">
                      <a:solidFill>
                        <a:schemeClr val="tx1"/>
                      </a:solidFill>
                      <a:latin typeface="+mn-lt"/>
                      <a:ea typeface="+mn-ea"/>
                      <a:cs typeface="+mn-cs"/>
                    </a:defRPr>
                  </a:lvl9pPr>
                </a:lstStyle>
                <a:p>
                  <a:pPr marL="0" marR="0" lvl="0" indent="0" algn="l" defTabSz="178596" rtl="0" eaLnBrk="1" fontAlgn="auto" latinLnBrk="0" hangingPunct="1">
                    <a:lnSpc>
                      <a:spcPct val="100000"/>
                    </a:lnSpc>
                    <a:spcBef>
                      <a:spcPts val="0"/>
                    </a:spcBef>
                    <a:spcAft>
                      <a:spcPts val="0"/>
                    </a:spcAft>
                    <a:buClrTx/>
                    <a:buSzTx/>
                    <a:buFontTx/>
                    <a:buNone/>
                    <a:tabLst/>
                    <a:defRPr/>
                  </a:pPr>
                  <a:endParaRPr kumimoji="0" lang="en-US" sz="703" b="0" i="0" u="none" strike="noStrike" kern="1200" cap="none" spc="0" normalizeH="0" baseline="0" noProof="0">
                    <a:ln>
                      <a:noFill/>
                    </a:ln>
                    <a:solidFill>
                      <a:prstClr val="black"/>
                    </a:solidFill>
                    <a:effectLst/>
                    <a:uLnTx/>
                    <a:uFillTx/>
                    <a:latin typeface="Community"/>
                    <a:ea typeface="+mn-ea"/>
                    <a:cs typeface="+mn-cs"/>
                  </a:endParaRPr>
                </a:p>
              </p:txBody>
            </p:sp>
          </p:grpSp>
          <p:grpSp>
            <p:nvGrpSpPr>
              <p:cNvPr id="36" name="Graphic 4">
                <a:extLst>
                  <a:ext uri="{FF2B5EF4-FFF2-40B4-BE49-F238E27FC236}">
                    <a16:creationId xmlns:a16="http://schemas.microsoft.com/office/drawing/2014/main" id="{E09FB57E-9FBA-75E2-2929-1815BFE2FBC5}"/>
                  </a:ext>
                </a:extLst>
              </p:cNvPr>
              <p:cNvGrpSpPr/>
              <p:nvPr/>
            </p:nvGrpSpPr>
            <p:grpSpPr>
              <a:xfrm rot="1384002" flipH="1">
                <a:off x="10666254" y="9800559"/>
                <a:ext cx="1044935" cy="364958"/>
                <a:chOff x="54668058" y="87802422"/>
                <a:chExt cx="732935" cy="255988"/>
              </a:xfrm>
            </p:grpSpPr>
            <p:sp>
              <p:nvSpPr>
                <p:cNvPr id="40" name="Freeform 13">
                  <a:extLst>
                    <a:ext uri="{FF2B5EF4-FFF2-40B4-BE49-F238E27FC236}">
                      <a16:creationId xmlns:a16="http://schemas.microsoft.com/office/drawing/2014/main" id="{45192BAF-8BD3-3285-EAAD-089DABB4CD2C}"/>
                    </a:ext>
                  </a:extLst>
                </p:cNvPr>
                <p:cNvSpPr/>
                <p:nvPr/>
              </p:nvSpPr>
              <p:spPr>
                <a:xfrm>
                  <a:off x="54668058" y="87802422"/>
                  <a:ext cx="732935" cy="255988"/>
                </a:xfrm>
                <a:custGeom>
                  <a:avLst/>
                  <a:gdLst>
                    <a:gd name="connsiteX0" fmla="*/ 404673 w 732935"/>
                    <a:gd name="connsiteY0" fmla="*/ 0 h 255988"/>
                    <a:gd name="connsiteX1" fmla="*/ 404673 w 732935"/>
                    <a:gd name="connsiteY1" fmla="*/ 66613 h 255988"/>
                    <a:gd name="connsiteX2" fmla="*/ 698898 w 732935"/>
                    <a:gd name="connsiteY2" fmla="*/ 23790 h 255988"/>
                    <a:gd name="connsiteX3" fmla="*/ 732224 w 732935"/>
                    <a:gd name="connsiteY3" fmla="*/ 176049 h 255988"/>
                    <a:gd name="connsiteX4" fmla="*/ 732224 w 732935"/>
                    <a:gd name="connsiteY4" fmla="*/ 255988 h 255988"/>
                    <a:gd name="connsiteX5" fmla="*/ 0 w 732935"/>
                    <a:gd name="connsiteY5" fmla="*/ 255988 h 255988"/>
                    <a:gd name="connsiteX6" fmla="*/ 0 w 732935"/>
                    <a:gd name="connsiteY6" fmla="*/ 176997 h 255988"/>
                    <a:gd name="connsiteX7" fmla="*/ 404673 w 732935"/>
                    <a:gd name="connsiteY7" fmla="*/ 0 h 25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2935" h="255988">
                      <a:moveTo>
                        <a:pt x="404673" y="0"/>
                      </a:moveTo>
                      <a:cubicBezTo>
                        <a:pt x="420862" y="25695"/>
                        <a:pt x="404673" y="66613"/>
                        <a:pt x="404673" y="66613"/>
                      </a:cubicBezTo>
                      <a:cubicBezTo>
                        <a:pt x="504651" y="87550"/>
                        <a:pt x="608441" y="72319"/>
                        <a:pt x="698898" y="23790"/>
                      </a:cubicBezTo>
                      <a:cubicBezTo>
                        <a:pt x="714129" y="80887"/>
                        <a:pt x="727463" y="92309"/>
                        <a:pt x="732224" y="176049"/>
                      </a:cubicBezTo>
                      <a:cubicBezTo>
                        <a:pt x="733172" y="202692"/>
                        <a:pt x="733172" y="229336"/>
                        <a:pt x="732224" y="255988"/>
                      </a:cubicBezTo>
                      <a:lnTo>
                        <a:pt x="0" y="255988"/>
                      </a:lnTo>
                      <a:lnTo>
                        <a:pt x="0" y="176997"/>
                      </a:lnTo>
                      <a:cubicBezTo>
                        <a:pt x="54276" y="87550"/>
                        <a:pt x="215192" y="145595"/>
                        <a:pt x="404673" y="0"/>
                      </a:cubicBezTo>
                      <a:close/>
                    </a:path>
                  </a:pathLst>
                </a:custGeom>
                <a:solidFill>
                  <a:schemeClr val="accent5">
                    <a:lumMod val="20000"/>
                    <a:lumOff val="80000"/>
                  </a:schemeClr>
                </a:solidFill>
                <a:ln w="9520" cap="flat">
                  <a:noFill/>
                  <a:prstDash val="solid"/>
                  <a:miter/>
                </a:ln>
              </p:spPr>
              <p:txBody>
                <a:bodyPr rtlCol="0" anchor="ctr"/>
                <a:lstStyle>
                  <a:defPPr>
                    <a:defRPr lang="en-US"/>
                  </a:defPPr>
                  <a:lvl1pPr marL="0" algn="l" defTabSz="206687" rtl="0" eaLnBrk="1" latinLnBrk="0" hangingPunct="1">
                    <a:defRPr sz="814" kern="1200">
                      <a:solidFill>
                        <a:schemeClr val="tx1"/>
                      </a:solidFill>
                      <a:latin typeface="+mn-lt"/>
                      <a:ea typeface="+mn-ea"/>
                      <a:cs typeface="+mn-cs"/>
                    </a:defRPr>
                  </a:lvl1pPr>
                  <a:lvl2pPr marL="206687" algn="l" defTabSz="206687" rtl="0" eaLnBrk="1" latinLnBrk="0" hangingPunct="1">
                    <a:defRPr sz="814" kern="1200">
                      <a:solidFill>
                        <a:schemeClr val="tx1"/>
                      </a:solidFill>
                      <a:latin typeface="+mn-lt"/>
                      <a:ea typeface="+mn-ea"/>
                      <a:cs typeface="+mn-cs"/>
                    </a:defRPr>
                  </a:lvl2pPr>
                  <a:lvl3pPr marL="413374" algn="l" defTabSz="206687" rtl="0" eaLnBrk="1" latinLnBrk="0" hangingPunct="1">
                    <a:defRPr sz="814" kern="1200">
                      <a:solidFill>
                        <a:schemeClr val="tx1"/>
                      </a:solidFill>
                      <a:latin typeface="+mn-lt"/>
                      <a:ea typeface="+mn-ea"/>
                      <a:cs typeface="+mn-cs"/>
                    </a:defRPr>
                  </a:lvl3pPr>
                  <a:lvl4pPr marL="620061" algn="l" defTabSz="206687" rtl="0" eaLnBrk="1" latinLnBrk="0" hangingPunct="1">
                    <a:defRPr sz="814" kern="1200">
                      <a:solidFill>
                        <a:schemeClr val="tx1"/>
                      </a:solidFill>
                      <a:latin typeface="+mn-lt"/>
                      <a:ea typeface="+mn-ea"/>
                      <a:cs typeface="+mn-cs"/>
                    </a:defRPr>
                  </a:lvl4pPr>
                  <a:lvl5pPr marL="826749" algn="l" defTabSz="206687" rtl="0" eaLnBrk="1" latinLnBrk="0" hangingPunct="1">
                    <a:defRPr sz="814" kern="1200">
                      <a:solidFill>
                        <a:schemeClr val="tx1"/>
                      </a:solidFill>
                      <a:latin typeface="+mn-lt"/>
                      <a:ea typeface="+mn-ea"/>
                      <a:cs typeface="+mn-cs"/>
                    </a:defRPr>
                  </a:lvl5pPr>
                  <a:lvl6pPr marL="1033436" algn="l" defTabSz="206687" rtl="0" eaLnBrk="1" latinLnBrk="0" hangingPunct="1">
                    <a:defRPr sz="814" kern="1200">
                      <a:solidFill>
                        <a:schemeClr val="tx1"/>
                      </a:solidFill>
                      <a:latin typeface="+mn-lt"/>
                      <a:ea typeface="+mn-ea"/>
                      <a:cs typeface="+mn-cs"/>
                    </a:defRPr>
                  </a:lvl6pPr>
                  <a:lvl7pPr marL="1240123" algn="l" defTabSz="206687" rtl="0" eaLnBrk="1" latinLnBrk="0" hangingPunct="1">
                    <a:defRPr sz="814" kern="1200">
                      <a:solidFill>
                        <a:schemeClr val="tx1"/>
                      </a:solidFill>
                      <a:latin typeface="+mn-lt"/>
                      <a:ea typeface="+mn-ea"/>
                      <a:cs typeface="+mn-cs"/>
                    </a:defRPr>
                  </a:lvl7pPr>
                  <a:lvl8pPr marL="1446811" algn="l" defTabSz="206687" rtl="0" eaLnBrk="1" latinLnBrk="0" hangingPunct="1">
                    <a:defRPr sz="814" kern="1200">
                      <a:solidFill>
                        <a:schemeClr val="tx1"/>
                      </a:solidFill>
                      <a:latin typeface="+mn-lt"/>
                      <a:ea typeface="+mn-ea"/>
                      <a:cs typeface="+mn-cs"/>
                    </a:defRPr>
                  </a:lvl8pPr>
                  <a:lvl9pPr marL="1653498" algn="l" defTabSz="206687" rtl="0" eaLnBrk="1" latinLnBrk="0" hangingPunct="1">
                    <a:defRPr sz="814" kern="1200">
                      <a:solidFill>
                        <a:schemeClr val="tx1"/>
                      </a:solidFill>
                      <a:latin typeface="+mn-lt"/>
                      <a:ea typeface="+mn-ea"/>
                      <a:cs typeface="+mn-cs"/>
                    </a:defRPr>
                  </a:lvl9pPr>
                </a:lstStyle>
                <a:p>
                  <a:pPr marL="0" marR="0" lvl="0" indent="0" algn="l" defTabSz="178596" rtl="0" eaLnBrk="1" fontAlgn="auto" latinLnBrk="0" hangingPunct="1">
                    <a:lnSpc>
                      <a:spcPct val="100000"/>
                    </a:lnSpc>
                    <a:spcBef>
                      <a:spcPts val="0"/>
                    </a:spcBef>
                    <a:spcAft>
                      <a:spcPts val="0"/>
                    </a:spcAft>
                    <a:buClrTx/>
                    <a:buSzTx/>
                    <a:buFontTx/>
                    <a:buNone/>
                    <a:tabLst/>
                    <a:defRPr/>
                  </a:pPr>
                  <a:endParaRPr kumimoji="0" lang="en-US" sz="703" b="0" i="0" u="none" strike="noStrike" kern="1200" cap="none" spc="0" normalizeH="0" baseline="0" noProof="0">
                    <a:ln>
                      <a:noFill/>
                    </a:ln>
                    <a:solidFill>
                      <a:prstClr val="black"/>
                    </a:solidFill>
                    <a:effectLst/>
                    <a:uLnTx/>
                    <a:uFillTx/>
                    <a:latin typeface="Community"/>
                    <a:ea typeface="+mn-ea"/>
                    <a:cs typeface="+mn-cs"/>
                  </a:endParaRPr>
                </a:p>
              </p:txBody>
            </p:sp>
            <p:sp>
              <p:nvSpPr>
                <p:cNvPr id="41" name="Freeform 14">
                  <a:extLst>
                    <a:ext uri="{FF2B5EF4-FFF2-40B4-BE49-F238E27FC236}">
                      <a16:creationId xmlns:a16="http://schemas.microsoft.com/office/drawing/2014/main" id="{F4A50AF8-1CCB-4011-6531-946DDA5FBE4A}"/>
                    </a:ext>
                  </a:extLst>
                </p:cNvPr>
                <p:cNvSpPr/>
                <p:nvPr/>
              </p:nvSpPr>
              <p:spPr>
                <a:xfrm>
                  <a:off x="54668058" y="87978471"/>
                  <a:ext cx="732846" cy="78982"/>
                </a:xfrm>
                <a:custGeom>
                  <a:avLst/>
                  <a:gdLst>
                    <a:gd name="connsiteX0" fmla="*/ 0 w 732846"/>
                    <a:gd name="connsiteY0" fmla="*/ 0 h 78982"/>
                    <a:gd name="connsiteX1" fmla="*/ 0 w 732846"/>
                    <a:gd name="connsiteY1" fmla="*/ 78982 h 78982"/>
                    <a:gd name="connsiteX2" fmla="*/ 732224 w 732846"/>
                    <a:gd name="connsiteY2" fmla="*/ 78982 h 78982"/>
                    <a:gd name="connsiteX3" fmla="*/ 731271 w 732846"/>
                    <a:gd name="connsiteY3" fmla="*/ 0 h 78982"/>
                    <a:gd name="connsiteX4" fmla="*/ 0 w 732846"/>
                    <a:gd name="connsiteY4" fmla="*/ 0 h 78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846" h="78982">
                      <a:moveTo>
                        <a:pt x="0" y="0"/>
                      </a:moveTo>
                      <a:lnTo>
                        <a:pt x="0" y="78982"/>
                      </a:lnTo>
                      <a:lnTo>
                        <a:pt x="732224" y="78982"/>
                      </a:lnTo>
                      <a:cubicBezTo>
                        <a:pt x="733172" y="52339"/>
                        <a:pt x="733172" y="25695"/>
                        <a:pt x="731271" y="0"/>
                      </a:cubicBezTo>
                      <a:lnTo>
                        <a:pt x="0" y="0"/>
                      </a:lnTo>
                      <a:close/>
                    </a:path>
                  </a:pathLst>
                </a:custGeom>
                <a:solidFill>
                  <a:srgbClr val="FFFFFF"/>
                </a:solidFill>
                <a:ln w="9520" cap="flat">
                  <a:noFill/>
                  <a:prstDash val="solid"/>
                  <a:miter/>
                </a:ln>
              </p:spPr>
              <p:txBody>
                <a:bodyPr rtlCol="0" anchor="ctr"/>
                <a:lstStyle>
                  <a:defPPr>
                    <a:defRPr lang="en-US"/>
                  </a:defPPr>
                  <a:lvl1pPr marL="0" algn="l" defTabSz="206687" rtl="0" eaLnBrk="1" latinLnBrk="0" hangingPunct="1">
                    <a:defRPr sz="814" kern="1200">
                      <a:solidFill>
                        <a:schemeClr val="tx1"/>
                      </a:solidFill>
                      <a:latin typeface="+mn-lt"/>
                      <a:ea typeface="+mn-ea"/>
                      <a:cs typeface="+mn-cs"/>
                    </a:defRPr>
                  </a:lvl1pPr>
                  <a:lvl2pPr marL="206687" algn="l" defTabSz="206687" rtl="0" eaLnBrk="1" latinLnBrk="0" hangingPunct="1">
                    <a:defRPr sz="814" kern="1200">
                      <a:solidFill>
                        <a:schemeClr val="tx1"/>
                      </a:solidFill>
                      <a:latin typeface="+mn-lt"/>
                      <a:ea typeface="+mn-ea"/>
                      <a:cs typeface="+mn-cs"/>
                    </a:defRPr>
                  </a:lvl2pPr>
                  <a:lvl3pPr marL="413374" algn="l" defTabSz="206687" rtl="0" eaLnBrk="1" latinLnBrk="0" hangingPunct="1">
                    <a:defRPr sz="814" kern="1200">
                      <a:solidFill>
                        <a:schemeClr val="tx1"/>
                      </a:solidFill>
                      <a:latin typeface="+mn-lt"/>
                      <a:ea typeface="+mn-ea"/>
                      <a:cs typeface="+mn-cs"/>
                    </a:defRPr>
                  </a:lvl3pPr>
                  <a:lvl4pPr marL="620061" algn="l" defTabSz="206687" rtl="0" eaLnBrk="1" latinLnBrk="0" hangingPunct="1">
                    <a:defRPr sz="814" kern="1200">
                      <a:solidFill>
                        <a:schemeClr val="tx1"/>
                      </a:solidFill>
                      <a:latin typeface="+mn-lt"/>
                      <a:ea typeface="+mn-ea"/>
                      <a:cs typeface="+mn-cs"/>
                    </a:defRPr>
                  </a:lvl4pPr>
                  <a:lvl5pPr marL="826749" algn="l" defTabSz="206687" rtl="0" eaLnBrk="1" latinLnBrk="0" hangingPunct="1">
                    <a:defRPr sz="814" kern="1200">
                      <a:solidFill>
                        <a:schemeClr val="tx1"/>
                      </a:solidFill>
                      <a:latin typeface="+mn-lt"/>
                      <a:ea typeface="+mn-ea"/>
                      <a:cs typeface="+mn-cs"/>
                    </a:defRPr>
                  </a:lvl5pPr>
                  <a:lvl6pPr marL="1033436" algn="l" defTabSz="206687" rtl="0" eaLnBrk="1" latinLnBrk="0" hangingPunct="1">
                    <a:defRPr sz="814" kern="1200">
                      <a:solidFill>
                        <a:schemeClr val="tx1"/>
                      </a:solidFill>
                      <a:latin typeface="+mn-lt"/>
                      <a:ea typeface="+mn-ea"/>
                      <a:cs typeface="+mn-cs"/>
                    </a:defRPr>
                  </a:lvl6pPr>
                  <a:lvl7pPr marL="1240123" algn="l" defTabSz="206687" rtl="0" eaLnBrk="1" latinLnBrk="0" hangingPunct="1">
                    <a:defRPr sz="814" kern="1200">
                      <a:solidFill>
                        <a:schemeClr val="tx1"/>
                      </a:solidFill>
                      <a:latin typeface="+mn-lt"/>
                      <a:ea typeface="+mn-ea"/>
                      <a:cs typeface="+mn-cs"/>
                    </a:defRPr>
                  </a:lvl7pPr>
                  <a:lvl8pPr marL="1446811" algn="l" defTabSz="206687" rtl="0" eaLnBrk="1" latinLnBrk="0" hangingPunct="1">
                    <a:defRPr sz="814" kern="1200">
                      <a:solidFill>
                        <a:schemeClr val="tx1"/>
                      </a:solidFill>
                      <a:latin typeface="+mn-lt"/>
                      <a:ea typeface="+mn-ea"/>
                      <a:cs typeface="+mn-cs"/>
                    </a:defRPr>
                  </a:lvl8pPr>
                  <a:lvl9pPr marL="1653498" algn="l" defTabSz="206687" rtl="0" eaLnBrk="1" latinLnBrk="0" hangingPunct="1">
                    <a:defRPr sz="814" kern="1200">
                      <a:solidFill>
                        <a:schemeClr val="tx1"/>
                      </a:solidFill>
                      <a:latin typeface="+mn-lt"/>
                      <a:ea typeface="+mn-ea"/>
                      <a:cs typeface="+mn-cs"/>
                    </a:defRPr>
                  </a:lvl9pPr>
                </a:lstStyle>
                <a:p>
                  <a:pPr marL="0" marR="0" lvl="0" indent="0" algn="l" defTabSz="178596" rtl="0" eaLnBrk="1" fontAlgn="auto" latinLnBrk="0" hangingPunct="1">
                    <a:lnSpc>
                      <a:spcPct val="100000"/>
                    </a:lnSpc>
                    <a:spcBef>
                      <a:spcPts val="0"/>
                    </a:spcBef>
                    <a:spcAft>
                      <a:spcPts val="0"/>
                    </a:spcAft>
                    <a:buClrTx/>
                    <a:buSzTx/>
                    <a:buFontTx/>
                    <a:buNone/>
                    <a:tabLst/>
                    <a:defRPr/>
                  </a:pPr>
                  <a:endParaRPr kumimoji="0" lang="en-US" sz="703" b="0" i="0" u="none" strike="noStrike" kern="1200" cap="none" spc="0" normalizeH="0" baseline="0" noProof="0">
                    <a:ln>
                      <a:noFill/>
                    </a:ln>
                    <a:solidFill>
                      <a:prstClr val="black"/>
                    </a:solidFill>
                    <a:effectLst/>
                    <a:uLnTx/>
                    <a:uFillTx/>
                    <a:latin typeface="Community"/>
                    <a:ea typeface="+mn-ea"/>
                    <a:cs typeface="+mn-cs"/>
                  </a:endParaRPr>
                </a:p>
              </p:txBody>
            </p:sp>
          </p:grpSp>
          <p:grpSp>
            <p:nvGrpSpPr>
              <p:cNvPr id="37" name="Graphic 4">
                <a:extLst>
                  <a:ext uri="{FF2B5EF4-FFF2-40B4-BE49-F238E27FC236}">
                    <a16:creationId xmlns:a16="http://schemas.microsoft.com/office/drawing/2014/main" id="{11933A72-D6DE-6AC3-7465-2E77F9D1067B}"/>
                  </a:ext>
                </a:extLst>
              </p:cNvPr>
              <p:cNvGrpSpPr/>
              <p:nvPr/>
            </p:nvGrpSpPr>
            <p:grpSpPr>
              <a:xfrm rot="21261822" flipH="1">
                <a:off x="12381722" y="9849176"/>
                <a:ext cx="1044935" cy="364958"/>
                <a:chOff x="54668058" y="87802422"/>
                <a:chExt cx="732935" cy="255988"/>
              </a:xfrm>
            </p:grpSpPr>
            <p:sp>
              <p:nvSpPr>
                <p:cNvPr id="38" name="Freeform 10">
                  <a:extLst>
                    <a:ext uri="{FF2B5EF4-FFF2-40B4-BE49-F238E27FC236}">
                      <a16:creationId xmlns:a16="http://schemas.microsoft.com/office/drawing/2014/main" id="{5A4AB397-B8AE-8EAE-2E55-29DAC77BE730}"/>
                    </a:ext>
                  </a:extLst>
                </p:cNvPr>
                <p:cNvSpPr/>
                <p:nvPr/>
              </p:nvSpPr>
              <p:spPr>
                <a:xfrm>
                  <a:off x="54668058" y="87802422"/>
                  <a:ext cx="732935" cy="255988"/>
                </a:xfrm>
                <a:custGeom>
                  <a:avLst/>
                  <a:gdLst>
                    <a:gd name="connsiteX0" fmla="*/ 404673 w 732935"/>
                    <a:gd name="connsiteY0" fmla="*/ 0 h 255988"/>
                    <a:gd name="connsiteX1" fmla="*/ 404673 w 732935"/>
                    <a:gd name="connsiteY1" fmla="*/ 66613 h 255988"/>
                    <a:gd name="connsiteX2" fmla="*/ 698898 w 732935"/>
                    <a:gd name="connsiteY2" fmla="*/ 23790 h 255988"/>
                    <a:gd name="connsiteX3" fmla="*/ 732224 w 732935"/>
                    <a:gd name="connsiteY3" fmla="*/ 176049 h 255988"/>
                    <a:gd name="connsiteX4" fmla="*/ 732224 w 732935"/>
                    <a:gd name="connsiteY4" fmla="*/ 255988 h 255988"/>
                    <a:gd name="connsiteX5" fmla="*/ 0 w 732935"/>
                    <a:gd name="connsiteY5" fmla="*/ 255988 h 255988"/>
                    <a:gd name="connsiteX6" fmla="*/ 0 w 732935"/>
                    <a:gd name="connsiteY6" fmla="*/ 176997 h 255988"/>
                    <a:gd name="connsiteX7" fmla="*/ 404673 w 732935"/>
                    <a:gd name="connsiteY7" fmla="*/ 0 h 25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2935" h="255988">
                      <a:moveTo>
                        <a:pt x="404673" y="0"/>
                      </a:moveTo>
                      <a:cubicBezTo>
                        <a:pt x="420862" y="25695"/>
                        <a:pt x="404673" y="66613"/>
                        <a:pt x="404673" y="66613"/>
                      </a:cubicBezTo>
                      <a:cubicBezTo>
                        <a:pt x="504651" y="87550"/>
                        <a:pt x="608441" y="72319"/>
                        <a:pt x="698898" y="23790"/>
                      </a:cubicBezTo>
                      <a:cubicBezTo>
                        <a:pt x="714129" y="80887"/>
                        <a:pt x="727463" y="92309"/>
                        <a:pt x="732224" y="176049"/>
                      </a:cubicBezTo>
                      <a:cubicBezTo>
                        <a:pt x="733172" y="202692"/>
                        <a:pt x="733172" y="229336"/>
                        <a:pt x="732224" y="255988"/>
                      </a:cubicBezTo>
                      <a:lnTo>
                        <a:pt x="0" y="255988"/>
                      </a:lnTo>
                      <a:lnTo>
                        <a:pt x="0" y="176997"/>
                      </a:lnTo>
                      <a:cubicBezTo>
                        <a:pt x="54276" y="87550"/>
                        <a:pt x="215192" y="145595"/>
                        <a:pt x="404673" y="0"/>
                      </a:cubicBezTo>
                      <a:close/>
                    </a:path>
                  </a:pathLst>
                </a:custGeom>
                <a:solidFill>
                  <a:schemeClr val="accent5">
                    <a:lumMod val="20000"/>
                    <a:lumOff val="80000"/>
                  </a:schemeClr>
                </a:solidFill>
                <a:ln w="9520" cap="flat">
                  <a:noFill/>
                  <a:prstDash val="solid"/>
                  <a:miter/>
                </a:ln>
              </p:spPr>
              <p:txBody>
                <a:bodyPr rtlCol="0" anchor="ctr"/>
                <a:lstStyle>
                  <a:defPPr>
                    <a:defRPr lang="en-US"/>
                  </a:defPPr>
                  <a:lvl1pPr marL="0" algn="l" defTabSz="206687" rtl="0" eaLnBrk="1" latinLnBrk="0" hangingPunct="1">
                    <a:defRPr sz="814" kern="1200">
                      <a:solidFill>
                        <a:schemeClr val="tx1"/>
                      </a:solidFill>
                      <a:latin typeface="+mn-lt"/>
                      <a:ea typeface="+mn-ea"/>
                      <a:cs typeface="+mn-cs"/>
                    </a:defRPr>
                  </a:lvl1pPr>
                  <a:lvl2pPr marL="206687" algn="l" defTabSz="206687" rtl="0" eaLnBrk="1" latinLnBrk="0" hangingPunct="1">
                    <a:defRPr sz="814" kern="1200">
                      <a:solidFill>
                        <a:schemeClr val="tx1"/>
                      </a:solidFill>
                      <a:latin typeface="+mn-lt"/>
                      <a:ea typeface="+mn-ea"/>
                      <a:cs typeface="+mn-cs"/>
                    </a:defRPr>
                  </a:lvl2pPr>
                  <a:lvl3pPr marL="413374" algn="l" defTabSz="206687" rtl="0" eaLnBrk="1" latinLnBrk="0" hangingPunct="1">
                    <a:defRPr sz="814" kern="1200">
                      <a:solidFill>
                        <a:schemeClr val="tx1"/>
                      </a:solidFill>
                      <a:latin typeface="+mn-lt"/>
                      <a:ea typeface="+mn-ea"/>
                      <a:cs typeface="+mn-cs"/>
                    </a:defRPr>
                  </a:lvl3pPr>
                  <a:lvl4pPr marL="620061" algn="l" defTabSz="206687" rtl="0" eaLnBrk="1" latinLnBrk="0" hangingPunct="1">
                    <a:defRPr sz="814" kern="1200">
                      <a:solidFill>
                        <a:schemeClr val="tx1"/>
                      </a:solidFill>
                      <a:latin typeface="+mn-lt"/>
                      <a:ea typeface="+mn-ea"/>
                      <a:cs typeface="+mn-cs"/>
                    </a:defRPr>
                  </a:lvl4pPr>
                  <a:lvl5pPr marL="826749" algn="l" defTabSz="206687" rtl="0" eaLnBrk="1" latinLnBrk="0" hangingPunct="1">
                    <a:defRPr sz="814" kern="1200">
                      <a:solidFill>
                        <a:schemeClr val="tx1"/>
                      </a:solidFill>
                      <a:latin typeface="+mn-lt"/>
                      <a:ea typeface="+mn-ea"/>
                      <a:cs typeface="+mn-cs"/>
                    </a:defRPr>
                  </a:lvl5pPr>
                  <a:lvl6pPr marL="1033436" algn="l" defTabSz="206687" rtl="0" eaLnBrk="1" latinLnBrk="0" hangingPunct="1">
                    <a:defRPr sz="814" kern="1200">
                      <a:solidFill>
                        <a:schemeClr val="tx1"/>
                      </a:solidFill>
                      <a:latin typeface="+mn-lt"/>
                      <a:ea typeface="+mn-ea"/>
                      <a:cs typeface="+mn-cs"/>
                    </a:defRPr>
                  </a:lvl6pPr>
                  <a:lvl7pPr marL="1240123" algn="l" defTabSz="206687" rtl="0" eaLnBrk="1" latinLnBrk="0" hangingPunct="1">
                    <a:defRPr sz="814" kern="1200">
                      <a:solidFill>
                        <a:schemeClr val="tx1"/>
                      </a:solidFill>
                      <a:latin typeface="+mn-lt"/>
                      <a:ea typeface="+mn-ea"/>
                      <a:cs typeface="+mn-cs"/>
                    </a:defRPr>
                  </a:lvl7pPr>
                  <a:lvl8pPr marL="1446811" algn="l" defTabSz="206687" rtl="0" eaLnBrk="1" latinLnBrk="0" hangingPunct="1">
                    <a:defRPr sz="814" kern="1200">
                      <a:solidFill>
                        <a:schemeClr val="tx1"/>
                      </a:solidFill>
                      <a:latin typeface="+mn-lt"/>
                      <a:ea typeface="+mn-ea"/>
                      <a:cs typeface="+mn-cs"/>
                    </a:defRPr>
                  </a:lvl8pPr>
                  <a:lvl9pPr marL="1653498" algn="l" defTabSz="206687" rtl="0" eaLnBrk="1" latinLnBrk="0" hangingPunct="1">
                    <a:defRPr sz="814" kern="1200">
                      <a:solidFill>
                        <a:schemeClr val="tx1"/>
                      </a:solidFill>
                      <a:latin typeface="+mn-lt"/>
                      <a:ea typeface="+mn-ea"/>
                      <a:cs typeface="+mn-cs"/>
                    </a:defRPr>
                  </a:lvl9pPr>
                </a:lstStyle>
                <a:p>
                  <a:pPr marL="0" marR="0" lvl="0" indent="0" algn="l" defTabSz="178596" rtl="0" eaLnBrk="1" fontAlgn="auto" latinLnBrk="0" hangingPunct="1">
                    <a:lnSpc>
                      <a:spcPct val="100000"/>
                    </a:lnSpc>
                    <a:spcBef>
                      <a:spcPts val="0"/>
                    </a:spcBef>
                    <a:spcAft>
                      <a:spcPts val="0"/>
                    </a:spcAft>
                    <a:buClrTx/>
                    <a:buSzTx/>
                    <a:buFontTx/>
                    <a:buNone/>
                    <a:tabLst/>
                    <a:defRPr/>
                  </a:pPr>
                  <a:endParaRPr kumimoji="0" lang="en-US" sz="703" b="0" i="0" u="none" strike="noStrike" kern="1200" cap="none" spc="0" normalizeH="0" baseline="0" noProof="0">
                    <a:ln>
                      <a:noFill/>
                    </a:ln>
                    <a:solidFill>
                      <a:prstClr val="black"/>
                    </a:solidFill>
                    <a:effectLst/>
                    <a:uLnTx/>
                    <a:uFillTx/>
                    <a:latin typeface="Community"/>
                    <a:ea typeface="+mn-ea"/>
                    <a:cs typeface="+mn-cs"/>
                  </a:endParaRPr>
                </a:p>
              </p:txBody>
            </p:sp>
            <p:sp>
              <p:nvSpPr>
                <p:cNvPr id="39" name="Freeform 12">
                  <a:extLst>
                    <a:ext uri="{FF2B5EF4-FFF2-40B4-BE49-F238E27FC236}">
                      <a16:creationId xmlns:a16="http://schemas.microsoft.com/office/drawing/2014/main" id="{EAB299B6-EE92-58BD-A47E-4FCFF2F594E6}"/>
                    </a:ext>
                  </a:extLst>
                </p:cNvPr>
                <p:cNvSpPr/>
                <p:nvPr/>
              </p:nvSpPr>
              <p:spPr>
                <a:xfrm>
                  <a:off x="54668058" y="87978471"/>
                  <a:ext cx="732846" cy="78982"/>
                </a:xfrm>
                <a:custGeom>
                  <a:avLst/>
                  <a:gdLst>
                    <a:gd name="connsiteX0" fmla="*/ 0 w 732846"/>
                    <a:gd name="connsiteY0" fmla="*/ 0 h 78982"/>
                    <a:gd name="connsiteX1" fmla="*/ 0 w 732846"/>
                    <a:gd name="connsiteY1" fmla="*/ 78982 h 78982"/>
                    <a:gd name="connsiteX2" fmla="*/ 732224 w 732846"/>
                    <a:gd name="connsiteY2" fmla="*/ 78982 h 78982"/>
                    <a:gd name="connsiteX3" fmla="*/ 731271 w 732846"/>
                    <a:gd name="connsiteY3" fmla="*/ 0 h 78982"/>
                    <a:gd name="connsiteX4" fmla="*/ 0 w 732846"/>
                    <a:gd name="connsiteY4" fmla="*/ 0 h 78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846" h="78982">
                      <a:moveTo>
                        <a:pt x="0" y="0"/>
                      </a:moveTo>
                      <a:lnTo>
                        <a:pt x="0" y="78982"/>
                      </a:lnTo>
                      <a:lnTo>
                        <a:pt x="732224" y="78982"/>
                      </a:lnTo>
                      <a:cubicBezTo>
                        <a:pt x="733172" y="52339"/>
                        <a:pt x="733172" y="25695"/>
                        <a:pt x="731271" y="0"/>
                      </a:cubicBezTo>
                      <a:lnTo>
                        <a:pt x="0" y="0"/>
                      </a:lnTo>
                      <a:close/>
                    </a:path>
                  </a:pathLst>
                </a:custGeom>
                <a:solidFill>
                  <a:srgbClr val="FFFFFF"/>
                </a:solidFill>
                <a:ln w="9520" cap="flat">
                  <a:noFill/>
                  <a:prstDash val="solid"/>
                  <a:miter/>
                </a:ln>
              </p:spPr>
              <p:txBody>
                <a:bodyPr rtlCol="0" anchor="ctr"/>
                <a:lstStyle>
                  <a:defPPr>
                    <a:defRPr lang="en-US"/>
                  </a:defPPr>
                  <a:lvl1pPr marL="0" algn="l" defTabSz="206687" rtl="0" eaLnBrk="1" latinLnBrk="0" hangingPunct="1">
                    <a:defRPr sz="814" kern="1200">
                      <a:solidFill>
                        <a:schemeClr val="tx1"/>
                      </a:solidFill>
                      <a:latin typeface="+mn-lt"/>
                      <a:ea typeface="+mn-ea"/>
                      <a:cs typeface="+mn-cs"/>
                    </a:defRPr>
                  </a:lvl1pPr>
                  <a:lvl2pPr marL="206687" algn="l" defTabSz="206687" rtl="0" eaLnBrk="1" latinLnBrk="0" hangingPunct="1">
                    <a:defRPr sz="814" kern="1200">
                      <a:solidFill>
                        <a:schemeClr val="tx1"/>
                      </a:solidFill>
                      <a:latin typeface="+mn-lt"/>
                      <a:ea typeface="+mn-ea"/>
                      <a:cs typeface="+mn-cs"/>
                    </a:defRPr>
                  </a:lvl2pPr>
                  <a:lvl3pPr marL="413374" algn="l" defTabSz="206687" rtl="0" eaLnBrk="1" latinLnBrk="0" hangingPunct="1">
                    <a:defRPr sz="814" kern="1200">
                      <a:solidFill>
                        <a:schemeClr val="tx1"/>
                      </a:solidFill>
                      <a:latin typeface="+mn-lt"/>
                      <a:ea typeface="+mn-ea"/>
                      <a:cs typeface="+mn-cs"/>
                    </a:defRPr>
                  </a:lvl3pPr>
                  <a:lvl4pPr marL="620061" algn="l" defTabSz="206687" rtl="0" eaLnBrk="1" latinLnBrk="0" hangingPunct="1">
                    <a:defRPr sz="814" kern="1200">
                      <a:solidFill>
                        <a:schemeClr val="tx1"/>
                      </a:solidFill>
                      <a:latin typeface="+mn-lt"/>
                      <a:ea typeface="+mn-ea"/>
                      <a:cs typeface="+mn-cs"/>
                    </a:defRPr>
                  </a:lvl4pPr>
                  <a:lvl5pPr marL="826749" algn="l" defTabSz="206687" rtl="0" eaLnBrk="1" latinLnBrk="0" hangingPunct="1">
                    <a:defRPr sz="814" kern="1200">
                      <a:solidFill>
                        <a:schemeClr val="tx1"/>
                      </a:solidFill>
                      <a:latin typeface="+mn-lt"/>
                      <a:ea typeface="+mn-ea"/>
                      <a:cs typeface="+mn-cs"/>
                    </a:defRPr>
                  </a:lvl5pPr>
                  <a:lvl6pPr marL="1033436" algn="l" defTabSz="206687" rtl="0" eaLnBrk="1" latinLnBrk="0" hangingPunct="1">
                    <a:defRPr sz="814" kern="1200">
                      <a:solidFill>
                        <a:schemeClr val="tx1"/>
                      </a:solidFill>
                      <a:latin typeface="+mn-lt"/>
                      <a:ea typeface="+mn-ea"/>
                      <a:cs typeface="+mn-cs"/>
                    </a:defRPr>
                  </a:lvl6pPr>
                  <a:lvl7pPr marL="1240123" algn="l" defTabSz="206687" rtl="0" eaLnBrk="1" latinLnBrk="0" hangingPunct="1">
                    <a:defRPr sz="814" kern="1200">
                      <a:solidFill>
                        <a:schemeClr val="tx1"/>
                      </a:solidFill>
                      <a:latin typeface="+mn-lt"/>
                      <a:ea typeface="+mn-ea"/>
                      <a:cs typeface="+mn-cs"/>
                    </a:defRPr>
                  </a:lvl7pPr>
                  <a:lvl8pPr marL="1446811" algn="l" defTabSz="206687" rtl="0" eaLnBrk="1" latinLnBrk="0" hangingPunct="1">
                    <a:defRPr sz="814" kern="1200">
                      <a:solidFill>
                        <a:schemeClr val="tx1"/>
                      </a:solidFill>
                      <a:latin typeface="+mn-lt"/>
                      <a:ea typeface="+mn-ea"/>
                      <a:cs typeface="+mn-cs"/>
                    </a:defRPr>
                  </a:lvl8pPr>
                  <a:lvl9pPr marL="1653498" algn="l" defTabSz="206687" rtl="0" eaLnBrk="1" latinLnBrk="0" hangingPunct="1">
                    <a:defRPr sz="814" kern="1200">
                      <a:solidFill>
                        <a:schemeClr val="tx1"/>
                      </a:solidFill>
                      <a:latin typeface="+mn-lt"/>
                      <a:ea typeface="+mn-ea"/>
                      <a:cs typeface="+mn-cs"/>
                    </a:defRPr>
                  </a:lvl9pPr>
                </a:lstStyle>
                <a:p>
                  <a:pPr marL="0" marR="0" lvl="0" indent="0" algn="l" defTabSz="178596" rtl="0" eaLnBrk="1" fontAlgn="auto" latinLnBrk="0" hangingPunct="1">
                    <a:lnSpc>
                      <a:spcPct val="100000"/>
                    </a:lnSpc>
                    <a:spcBef>
                      <a:spcPts val="0"/>
                    </a:spcBef>
                    <a:spcAft>
                      <a:spcPts val="0"/>
                    </a:spcAft>
                    <a:buClrTx/>
                    <a:buSzTx/>
                    <a:buFontTx/>
                    <a:buNone/>
                    <a:tabLst/>
                    <a:defRPr/>
                  </a:pPr>
                  <a:endParaRPr kumimoji="0" lang="en-US" sz="703" b="0" i="0" u="none" strike="noStrike" kern="1200" cap="none" spc="0" normalizeH="0" baseline="0" noProof="0">
                    <a:ln>
                      <a:noFill/>
                    </a:ln>
                    <a:solidFill>
                      <a:prstClr val="black"/>
                    </a:solidFill>
                    <a:effectLst/>
                    <a:uLnTx/>
                    <a:uFillTx/>
                    <a:latin typeface="Community"/>
                    <a:ea typeface="+mn-ea"/>
                    <a:cs typeface="+mn-cs"/>
                  </a:endParaRPr>
                </a:p>
              </p:txBody>
            </p:sp>
          </p:grpSp>
        </p:grpSp>
        <p:sp>
          <p:nvSpPr>
            <p:cNvPr id="68" name="TextBox 67">
              <a:extLst>
                <a:ext uri="{FF2B5EF4-FFF2-40B4-BE49-F238E27FC236}">
                  <a16:creationId xmlns:a16="http://schemas.microsoft.com/office/drawing/2014/main" id="{96C6BD76-F65E-981C-A31E-B97D56AF73C4}"/>
                </a:ext>
              </a:extLst>
            </p:cNvPr>
            <p:cNvSpPr txBox="1"/>
            <p:nvPr/>
          </p:nvSpPr>
          <p:spPr>
            <a:xfrm>
              <a:off x="2229716" y="1285583"/>
              <a:ext cx="3593349" cy="1938992"/>
            </a:xfrm>
            <a:prstGeom prst="rect">
              <a:avLst/>
            </a:prstGeom>
            <a:noFill/>
          </p:spPr>
          <p:txBody>
            <a:bodyPr wrap="square" lIns="0" tIns="0" rIns="0" bIns="0" rtlCol="0">
              <a:spAutoFit/>
            </a:bodyPr>
            <a:lstStyle/>
            <a:p>
              <a:pPr lvl="0">
                <a:defRPr/>
              </a:pPr>
              <a:r>
                <a:rPr lang="en-US" sz="1400" b="1" dirty="0">
                  <a:solidFill>
                    <a:srgbClr val="091F2C"/>
                  </a:solidFill>
                </a:rPr>
                <a:t>Mai </a:t>
              </a:r>
              <a:r>
                <a:rPr lang="en-US" sz="1400" b="1" dirty="0" err="1">
                  <a:solidFill>
                    <a:srgbClr val="091F2C"/>
                  </a:solidFill>
                </a:rPr>
                <a:t>mult</a:t>
              </a:r>
              <a:r>
                <a:rPr lang="en-US" sz="1400" b="1" dirty="0">
                  <a:solidFill>
                    <a:srgbClr val="091F2C"/>
                  </a:solidFill>
                </a:rPr>
                <a:t> de </a:t>
              </a:r>
              <a:r>
                <a:rPr lang="en-US" sz="1400" b="1" dirty="0" err="1">
                  <a:solidFill>
                    <a:srgbClr val="091F2C"/>
                  </a:solidFill>
                </a:rPr>
                <a:t>jumătate</a:t>
              </a:r>
              <a:r>
                <a:rPr lang="en-US" sz="1400" b="1" dirty="0">
                  <a:solidFill>
                    <a:srgbClr val="091F2C"/>
                  </a:solidFill>
                </a:rPr>
                <a:t> din </a:t>
              </a:r>
              <a:r>
                <a:rPr lang="en-US" sz="1400" b="1" dirty="0" err="1">
                  <a:solidFill>
                    <a:srgbClr val="091F2C"/>
                  </a:solidFill>
                </a:rPr>
                <a:t>munca</a:t>
              </a:r>
              <a:r>
                <a:rPr lang="en-US" sz="1400" b="1" dirty="0">
                  <a:solidFill>
                    <a:srgbClr val="091F2C"/>
                  </a:solidFill>
                </a:rPr>
                <a:t> </a:t>
              </a:r>
              <a:r>
                <a:rPr lang="en-US" sz="1400" b="1" dirty="0" err="1">
                  <a:solidFill>
                    <a:srgbClr val="091F2C"/>
                  </a:solidFill>
                </a:rPr>
                <a:t>unui</a:t>
              </a:r>
              <a:r>
                <a:rPr lang="en-US" sz="1400" b="1" dirty="0">
                  <a:solidFill>
                    <a:srgbClr val="091F2C"/>
                  </a:solidFill>
                </a:rPr>
                <a:t> </a:t>
              </a:r>
              <a:r>
                <a:rPr lang="en-US" sz="1400" b="1" dirty="0" err="1">
                  <a:solidFill>
                    <a:srgbClr val="091F2C"/>
                  </a:solidFill>
                </a:rPr>
                <a:t>profesor</a:t>
              </a:r>
              <a:r>
                <a:rPr lang="en-US" sz="1400" b="1" dirty="0">
                  <a:solidFill>
                    <a:srgbClr val="091F2C"/>
                  </a:solidFill>
                </a:rPr>
                <a:t> </a:t>
              </a:r>
              <a:r>
                <a:rPr lang="en-US" sz="1400" b="1" dirty="0" err="1">
                  <a:solidFill>
                    <a:srgbClr val="091F2C"/>
                  </a:solidFill>
                </a:rPr>
                <a:t>implică</a:t>
              </a:r>
              <a:r>
                <a:rPr lang="en-US" sz="1400" b="1" dirty="0">
                  <a:solidFill>
                    <a:srgbClr val="091F2C"/>
                  </a:solidFill>
                </a:rPr>
                <a:t> </a:t>
              </a:r>
              <a:r>
                <a:rPr lang="en-US" sz="1400" b="1" dirty="0" err="1">
                  <a:solidFill>
                    <a:srgbClr val="091F2C"/>
                  </a:solidFill>
                </a:rPr>
                <a:t>abilități</a:t>
              </a:r>
              <a:r>
                <a:rPr lang="en-US" sz="1400" b="1" dirty="0">
                  <a:solidFill>
                    <a:srgbClr val="091F2C"/>
                  </a:solidFill>
                </a:rPr>
                <a:t> </a:t>
              </a:r>
              <a:r>
                <a:rPr lang="en-US" sz="1400" b="1" dirty="0" err="1">
                  <a:solidFill>
                    <a:srgbClr val="091F2C"/>
                  </a:solidFill>
                </a:rPr>
                <a:t>specializate</a:t>
              </a:r>
              <a:r>
                <a:rPr lang="en-US" sz="1400" b="1" dirty="0">
                  <a:solidFill>
                    <a:srgbClr val="091F2C"/>
                  </a:solidFill>
                </a:rPr>
                <a:t> care </a:t>
              </a:r>
              <a:r>
                <a:rPr lang="en-US" sz="1400" b="1" dirty="0" err="1">
                  <a:solidFill>
                    <a:srgbClr val="091F2C"/>
                  </a:solidFill>
                </a:rPr>
                <a:t>trebuie</a:t>
              </a:r>
              <a:r>
                <a:rPr lang="en-US" sz="1400" b="1" dirty="0">
                  <a:solidFill>
                    <a:srgbClr val="091F2C"/>
                  </a:solidFill>
                </a:rPr>
                <a:t> </a:t>
              </a:r>
              <a:r>
                <a:rPr lang="en-US" sz="1400" b="1" dirty="0" err="1">
                  <a:solidFill>
                    <a:srgbClr val="091F2C"/>
                  </a:solidFill>
                </a:rPr>
                <a:t>îndeplinite</a:t>
              </a:r>
              <a:r>
                <a:rPr lang="en-US" sz="1400" b="1" dirty="0">
                  <a:solidFill>
                    <a:srgbClr val="091F2C"/>
                  </a:solidFill>
                </a:rPr>
                <a:t> de </a:t>
              </a:r>
              <a:r>
                <a:rPr lang="en-US" sz="1400" b="1" dirty="0" err="1">
                  <a:solidFill>
                    <a:srgbClr val="091F2C"/>
                  </a:solidFill>
                </a:rPr>
                <a:t>oameni</a:t>
              </a:r>
              <a:r>
                <a:rPr lang="en-US" sz="1400" b="1" dirty="0">
                  <a:solidFill>
                    <a:srgbClr val="091F2C"/>
                  </a:solidFill>
                </a:rPr>
                <a:t>, cum </a:t>
              </a:r>
              <a:r>
                <a:rPr lang="en-US" sz="1400" b="1" dirty="0" err="1">
                  <a:solidFill>
                    <a:srgbClr val="091F2C"/>
                  </a:solidFill>
                </a:rPr>
                <a:t>ar</a:t>
              </a:r>
              <a:r>
                <a:rPr lang="en-US" sz="1400" b="1" dirty="0">
                  <a:solidFill>
                    <a:srgbClr val="091F2C"/>
                  </a:solidFill>
                </a:rPr>
                <a:t> fi </a:t>
              </a:r>
              <a:r>
                <a:rPr lang="en-US" sz="1400" b="1" dirty="0" err="1">
                  <a:solidFill>
                    <a:srgbClr val="091F2C"/>
                  </a:solidFill>
                </a:rPr>
                <a:t>managementul</a:t>
              </a:r>
              <a:r>
                <a:rPr lang="en-US" sz="1400" b="1" dirty="0">
                  <a:solidFill>
                    <a:srgbClr val="091F2C"/>
                  </a:solidFill>
                </a:rPr>
                <a:t> </a:t>
              </a:r>
              <a:r>
                <a:rPr lang="en-US" sz="1400" b="1" dirty="0" err="1">
                  <a:solidFill>
                    <a:srgbClr val="091F2C"/>
                  </a:solidFill>
                </a:rPr>
                <a:t>clasei</a:t>
              </a:r>
              <a:r>
                <a:rPr lang="en-US" sz="1400" b="1" dirty="0">
                  <a:solidFill>
                    <a:srgbClr val="091F2C"/>
                  </a:solidFill>
                </a:rPr>
                <a:t> </a:t>
              </a:r>
              <a:r>
                <a:rPr lang="en-US" sz="1400" b="1" dirty="0" err="1">
                  <a:solidFill>
                    <a:srgbClr val="091F2C"/>
                  </a:solidFill>
                </a:rPr>
                <a:t>și</a:t>
              </a:r>
              <a:r>
                <a:rPr lang="en-US" sz="1400" b="1" dirty="0">
                  <a:solidFill>
                    <a:srgbClr val="091F2C"/>
                  </a:solidFill>
                </a:rPr>
                <a:t> </a:t>
              </a:r>
              <a:r>
                <a:rPr lang="en-US" sz="1400" b="1" dirty="0" err="1">
                  <a:solidFill>
                    <a:srgbClr val="091F2C"/>
                  </a:solidFill>
                </a:rPr>
                <a:t>instruirea</a:t>
              </a:r>
              <a:r>
                <a:rPr lang="en-US" sz="1400" b="1" dirty="0">
                  <a:solidFill>
                    <a:srgbClr val="091F2C"/>
                  </a:solidFill>
                </a:rPr>
                <a:t> </a:t>
              </a:r>
              <a:r>
                <a:rPr lang="en-US" sz="1400" b="1" dirty="0" err="1">
                  <a:solidFill>
                    <a:srgbClr val="091F2C"/>
                  </a:solidFill>
                </a:rPr>
                <a:t>diferențiată</a:t>
              </a:r>
              <a:r>
                <a:rPr lang="en-US" sz="1400" b="1" dirty="0">
                  <a:solidFill>
                    <a:srgbClr val="091F2C"/>
                  </a:solidFill>
                </a:rPr>
                <a:t>.</a:t>
              </a:r>
              <a:endParaRPr kumimoji="0" lang="en-US" sz="1400" b="0" i="0" u="none" strike="noStrike" kern="1200" cap="none" spc="0" normalizeH="0" baseline="0" noProof="0" dirty="0">
                <a:ln>
                  <a:noFill/>
                </a:ln>
                <a:solidFill>
                  <a:srgbClr val="091F2C"/>
                </a:solidFill>
                <a:effectLst/>
                <a:uLnTx/>
                <a:uFillTx/>
                <a:latin typeface="Segoe UI"/>
                <a:ea typeface="+mn-ea"/>
                <a:cs typeface="+mn-cs"/>
              </a:endParaRPr>
            </a:p>
            <a:p>
              <a:pPr lvl="0">
                <a:defRPr/>
              </a:pPr>
              <a:r>
                <a:rPr lang="en-US" sz="1400" dirty="0">
                  <a:solidFill>
                    <a:srgbClr val="091F2C"/>
                  </a:solidFill>
                </a:rPr>
                <a:t>45% </a:t>
              </a:r>
              <a:r>
                <a:rPr lang="en-US" sz="1400" dirty="0" err="1">
                  <a:solidFill>
                    <a:srgbClr val="091F2C"/>
                  </a:solidFill>
                </a:rPr>
                <a:t>dintre</a:t>
              </a:r>
              <a:r>
                <a:rPr lang="en-US" sz="1400" dirty="0">
                  <a:solidFill>
                    <a:srgbClr val="091F2C"/>
                  </a:solidFill>
                </a:rPr>
                <a:t> </a:t>
              </a:r>
              <a:r>
                <a:rPr lang="en-US" sz="1400" dirty="0" err="1">
                  <a:solidFill>
                    <a:srgbClr val="091F2C"/>
                  </a:solidFill>
                </a:rPr>
                <a:t>abilitățile</a:t>
              </a:r>
              <a:r>
                <a:rPr lang="en-US" sz="1400" dirty="0">
                  <a:solidFill>
                    <a:srgbClr val="091F2C"/>
                  </a:solidFill>
                </a:rPr>
                <a:t> </a:t>
              </a:r>
              <a:r>
                <a:rPr lang="en-US" sz="1400" dirty="0" err="1">
                  <a:solidFill>
                    <a:srgbClr val="091F2C"/>
                  </a:solidFill>
                </a:rPr>
                <a:t>profesorilor</a:t>
              </a:r>
              <a:r>
                <a:rPr lang="en-US" sz="1400" dirty="0">
                  <a:solidFill>
                    <a:srgbClr val="091F2C"/>
                  </a:solidFill>
                </a:rPr>
                <a:t> </a:t>
              </a:r>
              <a:r>
                <a:rPr lang="en-US" sz="1400" dirty="0" err="1">
                  <a:solidFill>
                    <a:srgbClr val="091F2C"/>
                  </a:solidFill>
                </a:rPr>
                <a:t>sprijină</a:t>
              </a:r>
              <a:r>
                <a:rPr lang="en-US" sz="1400" dirty="0">
                  <a:solidFill>
                    <a:srgbClr val="091F2C"/>
                  </a:solidFill>
                </a:rPr>
                <a:t> </a:t>
              </a:r>
              <a:r>
                <a:rPr lang="en-US" sz="1400" dirty="0" err="1">
                  <a:solidFill>
                    <a:srgbClr val="091F2C"/>
                  </a:solidFill>
                </a:rPr>
                <a:t>sarcini</a:t>
              </a:r>
              <a:r>
                <a:rPr lang="en-US" sz="1400" dirty="0">
                  <a:solidFill>
                    <a:srgbClr val="091F2C"/>
                  </a:solidFill>
                </a:rPr>
                <a:t> </a:t>
              </a:r>
              <a:r>
                <a:rPr lang="en-US" sz="1400" dirty="0" err="1">
                  <a:solidFill>
                    <a:srgbClr val="091F2C"/>
                  </a:solidFill>
                </a:rPr>
                <a:t>în</a:t>
              </a:r>
              <a:r>
                <a:rPr lang="en-US" sz="1400" dirty="0">
                  <a:solidFill>
                    <a:srgbClr val="091F2C"/>
                  </a:solidFill>
                </a:rPr>
                <a:t> care AI </a:t>
              </a:r>
              <a:r>
                <a:rPr lang="en-US" sz="1400" dirty="0" err="1">
                  <a:solidFill>
                    <a:srgbClr val="091F2C"/>
                  </a:solidFill>
                </a:rPr>
                <a:t>ar</a:t>
              </a:r>
              <a:r>
                <a:rPr lang="en-US" sz="1400" dirty="0">
                  <a:solidFill>
                    <a:srgbClr val="091F2C"/>
                  </a:solidFill>
                </a:rPr>
                <a:t> </a:t>
              </a:r>
              <a:r>
                <a:rPr lang="en-US" sz="1400" dirty="0" err="1">
                  <a:solidFill>
                    <a:srgbClr val="091F2C"/>
                  </a:solidFill>
                </a:rPr>
                <a:t>putea</a:t>
              </a:r>
              <a:r>
                <a:rPr lang="en-US" sz="1400" dirty="0">
                  <a:solidFill>
                    <a:srgbClr val="091F2C"/>
                  </a:solidFill>
                </a:rPr>
                <a:t> </a:t>
              </a:r>
              <a:r>
                <a:rPr lang="en-US" sz="1400" dirty="0" err="1">
                  <a:solidFill>
                    <a:srgbClr val="091F2C"/>
                  </a:solidFill>
                </a:rPr>
                <a:t>permite</a:t>
              </a:r>
              <a:r>
                <a:rPr lang="en-US" sz="1400" dirty="0">
                  <a:solidFill>
                    <a:srgbClr val="091F2C"/>
                  </a:solidFill>
                </a:rPr>
                <a:t> o </a:t>
              </a:r>
              <a:r>
                <a:rPr lang="en-US" sz="1400" dirty="0" err="1">
                  <a:solidFill>
                    <a:srgbClr val="091F2C"/>
                  </a:solidFill>
                </a:rPr>
                <a:t>productivitate</a:t>
              </a:r>
              <a:r>
                <a:rPr lang="en-US" sz="1400" dirty="0">
                  <a:solidFill>
                    <a:srgbClr val="091F2C"/>
                  </a:solidFill>
                </a:rPr>
                <a:t> </a:t>
              </a:r>
              <a:r>
                <a:rPr lang="en-US" sz="1400" dirty="0" err="1">
                  <a:solidFill>
                    <a:srgbClr val="091F2C"/>
                  </a:solidFill>
                </a:rPr>
                <a:t>mai</a:t>
              </a:r>
              <a:r>
                <a:rPr lang="en-US" sz="1400" dirty="0">
                  <a:solidFill>
                    <a:srgbClr val="091F2C"/>
                  </a:solidFill>
                </a:rPr>
                <a:t> mare, cum </a:t>
              </a:r>
              <a:r>
                <a:rPr lang="en-US" sz="1400" dirty="0" err="1">
                  <a:solidFill>
                    <a:srgbClr val="091F2C"/>
                  </a:solidFill>
                </a:rPr>
                <a:t>ar</a:t>
              </a:r>
              <a:r>
                <a:rPr lang="en-US" sz="1400" dirty="0">
                  <a:solidFill>
                    <a:srgbClr val="091F2C"/>
                  </a:solidFill>
                </a:rPr>
                <a:t> fi </a:t>
              </a:r>
              <a:r>
                <a:rPr lang="en-US" sz="1400" dirty="0" err="1">
                  <a:solidFill>
                    <a:srgbClr val="091F2C"/>
                  </a:solidFill>
                </a:rPr>
                <a:t>planificarea</a:t>
              </a:r>
              <a:r>
                <a:rPr lang="en-US" sz="1400" dirty="0">
                  <a:solidFill>
                    <a:srgbClr val="091F2C"/>
                  </a:solidFill>
                </a:rPr>
                <a:t> </a:t>
              </a:r>
              <a:r>
                <a:rPr lang="en-US" sz="1400" dirty="0" err="1">
                  <a:solidFill>
                    <a:srgbClr val="091F2C"/>
                  </a:solidFill>
                </a:rPr>
                <a:t>lecțiilor</a:t>
              </a:r>
              <a:r>
                <a:rPr lang="en-US" sz="1400" dirty="0">
                  <a:solidFill>
                    <a:srgbClr val="091F2C"/>
                  </a:solidFill>
                </a:rPr>
                <a:t> </a:t>
              </a:r>
              <a:r>
                <a:rPr lang="en-US" sz="1400" dirty="0" err="1">
                  <a:solidFill>
                    <a:srgbClr val="091F2C"/>
                  </a:solidFill>
                </a:rPr>
                <a:t>și</a:t>
              </a:r>
              <a:r>
                <a:rPr lang="en-US" sz="1400" dirty="0">
                  <a:solidFill>
                    <a:srgbClr val="091F2C"/>
                  </a:solidFill>
                </a:rPr>
                <a:t> </a:t>
              </a:r>
              <a:r>
                <a:rPr lang="en-US" sz="1400" dirty="0" err="1">
                  <a:solidFill>
                    <a:srgbClr val="091F2C"/>
                  </a:solidFill>
                </a:rPr>
                <a:t>dezvoltarea</a:t>
              </a:r>
              <a:r>
                <a:rPr lang="en-US" sz="1400" dirty="0">
                  <a:solidFill>
                    <a:srgbClr val="091F2C"/>
                  </a:solidFill>
                </a:rPr>
                <a:t> </a:t>
              </a:r>
              <a:r>
                <a:rPr lang="en-US" sz="1400" dirty="0" err="1">
                  <a:solidFill>
                    <a:srgbClr val="091F2C"/>
                  </a:solidFill>
                </a:rPr>
                <a:t>curriculumului</a:t>
              </a:r>
              <a:r>
                <a:rPr kumimoji="0" lang="en-US" sz="1400" b="0" i="0" u="none" strike="noStrike" kern="1200" cap="none" spc="0" normalizeH="0" baseline="0" noProof="0" dirty="0">
                  <a:ln>
                    <a:noFill/>
                  </a:ln>
                  <a:solidFill>
                    <a:srgbClr val="091F2C"/>
                  </a:solidFill>
                  <a:effectLst/>
                  <a:uLnTx/>
                  <a:uFillTx/>
                  <a:latin typeface="Segoe UI"/>
                  <a:ea typeface="+mn-ea"/>
                  <a:cs typeface="+mn-cs"/>
                </a:rPr>
                <a:t>.</a:t>
              </a:r>
            </a:p>
          </p:txBody>
        </p:sp>
      </p:grpSp>
      <p:grpSp>
        <p:nvGrpSpPr>
          <p:cNvPr id="81" name="Group 80">
            <a:extLst>
              <a:ext uri="{FF2B5EF4-FFF2-40B4-BE49-F238E27FC236}">
                <a16:creationId xmlns:a16="http://schemas.microsoft.com/office/drawing/2014/main" id="{BBCEC98C-09BC-AC14-218D-8C66B3AE3E69}"/>
              </a:ext>
            </a:extLst>
          </p:cNvPr>
          <p:cNvGrpSpPr/>
          <p:nvPr/>
        </p:nvGrpSpPr>
        <p:grpSpPr>
          <a:xfrm>
            <a:off x="573837" y="3504980"/>
            <a:ext cx="11032946" cy="2758058"/>
            <a:chOff x="573837" y="3404530"/>
            <a:chExt cx="11032946" cy="2758058"/>
          </a:xfrm>
        </p:grpSpPr>
        <p:sp>
          <p:nvSpPr>
            <p:cNvPr id="4" name="Rectangle: Rounded Corners 3">
              <a:extLst>
                <a:ext uri="{FF2B5EF4-FFF2-40B4-BE49-F238E27FC236}">
                  <a16:creationId xmlns:a16="http://schemas.microsoft.com/office/drawing/2014/main" id="{7090F8FB-D6CE-66CC-D10B-8AAD023CA08F}"/>
                </a:ext>
                <a:ext uri="{C183D7F6-B498-43B3-948B-1728B52AA6E4}">
                  <adec:decorative xmlns:adec="http://schemas.microsoft.com/office/drawing/2017/decorative" val="1"/>
                </a:ext>
              </a:extLst>
            </p:cNvPr>
            <p:cNvSpPr>
              <a:spLocks/>
            </p:cNvSpPr>
            <p:nvPr/>
          </p:nvSpPr>
          <p:spPr bwMode="auto">
            <a:xfrm>
              <a:off x="573837" y="3526102"/>
              <a:ext cx="11032946" cy="2636486"/>
            </a:xfrm>
            <a:prstGeom prst="roundRect">
              <a:avLst>
                <a:gd name="adj" fmla="val 5347"/>
              </a:avLst>
            </a:prstGeom>
            <a:solidFill>
              <a:srgbClr val="F4F3F5">
                <a:alpha val="95000"/>
              </a:srgbClr>
            </a:solidFill>
            <a:ln w="12700" cap="flat">
              <a:noFill/>
              <a:miter lim="400000"/>
            </a:ln>
            <a:effectLst>
              <a:outerShdw blurRad="38100" sx="102000" sy="102000" algn="ctr" rotWithShape="0">
                <a:prstClr val="black">
                  <a:alpha val="7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91F2C"/>
                </a:solidFill>
                <a:effectLst/>
                <a:uLnTx/>
                <a:uFillTx/>
                <a:latin typeface="Segoe UI"/>
                <a:ea typeface="+mn-ea"/>
                <a:cs typeface="+mn-cs"/>
              </a:endParaRPr>
            </a:p>
          </p:txBody>
        </p:sp>
        <p:sp>
          <p:nvSpPr>
            <p:cNvPr id="24" name="Rounded Rectangle 3_1">
              <a:extLst>
                <a:ext uri="{FF2B5EF4-FFF2-40B4-BE49-F238E27FC236}">
                  <a16:creationId xmlns:a16="http://schemas.microsoft.com/office/drawing/2014/main" id="{8E589FB1-B2DD-8321-D7AF-DE62E261384C}"/>
                </a:ext>
              </a:extLst>
            </p:cNvPr>
            <p:cNvSpPr/>
            <p:nvPr/>
          </p:nvSpPr>
          <p:spPr>
            <a:xfrm>
              <a:off x="2618895" y="3404530"/>
              <a:ext cx="6665286" cy="587363"/>
            </a:xfrm>
            <a:prstGeom prst="roundRect">
              <a:avLst>
                <a:gd name="adj" fmla="val 26077"/>
              </a:avLst>
            </a:prstGeom>
            <a:gradFill>
              <a:gsLst>
                <a:gs pos="0">
                  <a:schemeClr val="accent3">
                    <a:lumMod val="50000"/>
                  </a:schemeClr>
                </a:gs>
                <a:gs pos="100000">
                  <a:schemeClr val="accent3">
                    <a:lumMod val="60000"/>
                    <a:lumOff val="40000"/>
                  </a:schemeClr>
                </a:gs>
              </a:gsLst>
              <a:lin ang="16200000" scaled="0"/>
            </a:gra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182880" rIns="91440" bIns="182880" rtlCol="0" anchor="ctr"/>
            <a:lstStyle/>
            <a:p>
              <a:pPr lvl="0" algn="ctr" defTabSz="932742">
                <a:spcBef>
                  <a:spcPts val="1200"/>
                </a:spcBef>
                <a:buSzPct val="90000"/>
                <a:defRPr/>
              </a:pPr>
              <a:r>
                <a:rPr lang="en-US" sz="1600" kern="0" dirty="0" err="1">
                  <a:solidFill>
                    <a:srgbClr val="FFFFFF"/>
                  </a:solidFill>
                  <a:latin typeface="Segoe UI Semibold"/>
                  <a:cs typeface="Times New Roman"/>
                </a:rPr>
                <a:t>Îmbunătățiți</a:t>
              </a:r>
              <a:r>
                <a:rPr lang="en-US" sz="1600" kern="0" dirty="0">
                  <a:solidFill>
                    <a:srgbClr val="FFFFFF"/>
                  </a:solidFill>
                  <a:latin typeface="Segoe UI Semibold"/>
                  <a:cs typeface="Times New Roman"/>
                </a:rPr>
                <a:t> </a:t>
              </a:r>
              <a:r>
                <a:rPr lang="en-US" sz="1600" kern="0" dirty="0" err="1">
                  <a:solidFill>
                    <a:srgbClr val="FFFFFF"/>
                  </a:solidFill>
                  <a:latin typeface="Segoe UI Semibold"/>
                  <a:cs typeface="Times New Roman"/>
                </a:rPr>
                <a:t>eficiența</a:t>
              </a:r>
              <a:r>
                <a:rPr lang="en-US" sz="1600" kern="0" dirty="0">
                  <a:solidFill>
                    <a:srgbClr val="FFFFFF"/>
                  </a:solidFill>
                  <a:latin typeface="Segoe UI Semibold"/>
                  <a:cs typeface="Times New Roman"/>
                </a:rPr>
                <a:t> </a:t>
              </a:r>
              <a:r>
                <a:rPr lang="en-US" sz="1600" kern="0" dirty="0" err="1">
                  <a:solidFill>
                    <a:srgbClr val="FFFFFF"/>
                  </a:solidFill>
                  <a:latin typeface="Segoe UI Semibold"/>
                  <a:cs typeface="Times New Roman"/>
                </a:rPr>
                <a:t>și</a:t>
              </a:r>
              <a:r>
                <a:rPr lang="en-US" sz="1600" kern="0" dirty="0">
                  <a:solidFill>
                    <a:srgbClr val="FFFFFF"/>
                  </a:solidFill>
                  <a:latin typeface="Segoe UI Semibold"/>
                  <a:cs typeface="Times New Roman"/>
                </a:rPr>
                <a:t> </a:t>
              </a:r>
              <a:r>
                <a:rPr lang="en-US" sz="1600" kern="0" dirty="0" err="1">
                  <a:solidFill>
                    <a:srgbClr val="FFFFFF"/>
                  </a:solidFill>
                  <a:latin typeface="Segoe UI Semibold"/>
                  <a:cs typeface="Times New Roman"/>
                </a:rPr>
                <a:t>deblocați</a:t>
              </a:r>
              <a:r>
                <a:rPr lang="en-US" sz="1600" kern="0" dirty="0">
                  <a:solidFill>
                    <a:srgbClr val="FFFFFF"/>
                  </a:solidFill>
                  <a:latin typeface="Segoe UI Semibold"/>
                  <a:cs typeface="Times New Roman"/>
                </a:rPr>
                <a:t> </a:t>
              </a:r>
              <a:r>
                <a:rPr lang="en-US" sz="1600" kern="0" dirty="0" err="1">
                  <a:solidFill>
                    <a:srgbClr val="FFFFFF"/>
                  </a:solidFill>
                  <a:latin typeface="Segoe UI Semibold"/>
                  <a:cs typeface="Times New Roman"/>
                </a:rPr>
                <a:t>productivitatea</a:t>
              </a:r>
              <a:endParaRPr kumimoji="0" lang="en-US" sz="1600" b="0" i="0" u="none" strike="noStrike" kern="0" cap="none" spc="0" normalizeH="0" baseline="0" noProof="0" dirty="0">
                <a:ln>
                  <a:noFill/>
                </a:ln>
                <a:solidFill>
                  <a:srgbClr val="FFFFFF"/>
                </a:solidFill>
                <a:effectLst/>
                <a:uLnTx/>
                <a:uFillTx/>
                <a:latin typeface="Segoe UI Semibold"/>
                <a:ea typeface="+mn-ea"/>
                <a:cs typeface="Times New Roman"/>
              </a:endParaRPr>
            </a:p>
          </p:txBody>
        </p:sp>
        <p:grpSp>
          <p:nvGrpSpPr>
            <p:cNvPr id="79" name="Group 78">
              <a:extLst>
                <a:ext uri="{FF2B5EF4-FFF2-40B4-BE49-F238E27FC236}">
                  <a16:creationId xmlns:a16="http://schemas.microsoft.com/office/drawing/2014/main" id="{C02FF5A4-27EB-A35A-551E-674362C21904}"/>
                </a:ext>
              </a:extLst>
            </p:cNvPr>
            <p:cNvGrpSpPr/>
            <p:nvPr/>
          </p:nvGrpSpPr>
          <p:grpSpPr>
            <a:xfrm>
              <a:off x="793762" y="4138244"/>
              <a:ext cx="5865170" cy="1960797"/>
              <a:chOff x="793762" y="4138244"/>
              <a:chExt cx="5865170" cy="1960797"/>
            </a:xfrm>
          </p:grpSpPr>
          <p:sp>
            <p:nvSpPr>
              <p:cNvPr id="29" name="Rectangle: Rounded Corners 28">
                <a:extLst>
                  <a:ext uri="{FF2B5EF4-FFF2-40B4-BE49-F238E27FC236}">
                    <a16:creationId xmlns:a16="http://schemas.microsoft.com/office/drawing/2014/main" id="{FFA8E798-69EC-C757-023B-C75F72B3C8ED}"/>
                  </a:ext>
                </a:extLst>
              </p:cNvPr>
              <p:cNvSpPr/>
              <p:nvPr/>
            </p:nvSpPr>
            <p:spPr bwMode="auto">
              <a:xfrm>
                <a:off x="833766" y="4138244"/>
                <a:ext cx="5825166" cy="1942766"/>
              </a:xfrm>
              <a:prstGeom prst="roundRect">
                <a:avLst/>
              </a:prstGeom>
              <a:no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0488017-C1E9-202E-B649-C16988D19DA4}"/>
                  </a:ext>
                </a:extLst>
              </p:cNvPr>
              <p:cNvSpPr txBox="1"/>
              <p:nvPr/>
            </p:nvSpPr>
            <p:spPr>
              <a:xfrm>
                <a:off x="793762" y="4261675"/>
                <a:ext cx="2632575" cy="1252522"/>
              </a:xfrm>
              <a:prstGeom prst="rect">
                <a:avLst/>
              </a:prstGeom>
              <a:noFill/>
            </p:spPr>
            <p:txBody>
              <a:bodyPr wrap="square" lIns="0" tIns="0" rIns="0" bIns="0" rtlCol="0">
                <a:spAutoFit/>
              </a:bodyPr>
              <a:lstStyle/>
              <a:p>
                <a:pPr lvl="0" algn="ctr">
                  <a:lnSpc>
                    <a:spcPct val="150000"/>
                  </a:lnSpc>
                  <a:defRPr/>
                </a:pPr>
                <a:r>
                  <a:rPr lang="en-US" sz="1400" dirty="0" err="1">
                    <a:solidFill>
                      <a:srgbClr val="091F2C"/>
                    </a:solidFill>
                    <a:latin typeface="Segoe UI" panose="020B0502040204020203" pitchFamily="34" charset="0"/>
                    <a:cs typeface="Segoe UI" panose="020B0502040204020203" pitchFamily="34" charset="0"/>
                  </a:rPr>
                  <a:t>Pentru</a:t>
                </a:r>
                <a:r>
                  <a:rPr lang="en-US" sz="1400" dirty="0">
                    <a:solidFill>
                      <a:srgbClr val="091F2C"/>
                    </a:solidFill>
                    <a:latin typeface="Segoe UI" panose="020B0502040204020203" pitchFamily="34" charset="0"/>
                    <a:cs typeface="Segoe UI" panose="020B0502040204020203" pitchFamily="34" charset="0"/>
                  </a:rPr>
                  <a:t> </a:t>
                </a:r>
                <a:r>
                  <a:rPr lang="en-US" sz="1400" dirty="0" err="1">
                    <a:solidFill>
                      <a:srgbClr val="091F2C"/>
                    </a:solidFill>
                    <a:latin typeface="Segoe UI" panose="020B0502040204020203" pitchFamily="34" charset="0"/>
                    <a:cs typeface="Segoe UI" panose="020B0502040204020203" pitchFamily="34" charset="0"/>
                  </a:rPr>
                  <a:t>fiecare</a:t>
                </a:r>
                <a:r>
                  <a:rPr lang="en-US" sz="1400" dirty="0">
                    <a:solidFill>
                      <a:srgbClr val="091F2C"/>
                    </a:solidFill>
                    <a:latin typeface="Segoe UI" panose="020B0502040204020203" pitchFamily="34" charset="0"/>
                    <a:cs typeface="Segoe UI" panose="020B0502040204020203" pitchFamily="34" charset="0"/>
                  </a:rPr>
                  <a:t> </a:t>
                </a:r>
                <a:r>
                  <a:rPr lang="en-US" sz="1400" dirty="0" err="1">
                    <a:solidFill>
                      <a:srgbClr val="091F2C"/>
                    </a:solidFill>
                    <a:latin typeface="Segoe UI" panose="020B0502040204020203" pitchFamily="34" charset="0"/>
                    <a:cs typeface="Segoe UI" panose="020B0502040204020203" pitchFamily="34" charset="0"/>
                  </a:rPr>
                  <a:t>dolar</a:t>
                </a:r>
                <a:r>
                  <a:rPr lang="en-US" sz="1400" dirty="0">
                    <a:solidFill>
                      <a:srgbClr val="091F2C"/>
                    </a:solidFill>
                    <a:latin typeface="Segoe UI" panose="020B0502040204020203" pitchFamily="34" charset="0"/>
                    <a:cs typeface="Segoe UI" panose="020B0502040204020203" pitchFamily="34" charset="0"/>
                  </a:rPr>
                  <a:t> pe care o </a:t>
                </a:r>
                <a:r>
                  <a:rPr lang="en-US" sz="1400" dirty="0" err="1">
                    <a:solidFill>
                      <a:srgbClr val="091F2C"/>
                    </a:solidFill>
                    <a:latin typeface="Segoe UI" panose="020B0502040204020203" pitchFamily="34" charset="0"/>
                    <a:cs typeface="Segoe UI" panose="020B0502040204020203" pitchFamily="34" charset="0"/>
                  </a:rPr>
                  <a:t>organizație</a:t>
                </a:r>
                <a:r>
                  <a:rPr lang="en-US" sz="1400" dirty="0">
                    <a:solidFill>
                      <a:srgbClr val="091F2C"/>
                    </a:solidFill>
                    <a:latin typeface="Segoe UI" panose="020B0502040204020203" pitchFamily="34" charset="0"/>
                    <a:cs typeface="Segoe UI" panose="020B0502040204020203" pitchFamily="34" charset="0"/>
                  </a:rPr>
                  <a:t> </a:t>
                </a:r>
                <a:r>
                  <a:rPr lang="en-US" sz="1400" dirty="0" err="1">
                    <a:solidFill>
                      <a:srgbClr val="091F2C"/>
                    </a:solidFill>
                    <a:latin typeface="Segoe UI" panose="020B0502040204020203" pitchFamily="34" charset="0"/>
                    <a:cs typeface="Segoe UI" panose="020B0502040204020203" pitchFamily="34" charset="0"/>
                  </a:rPr>
                  <a:t>îl</a:t>
                </a:r>
                <a:r>
                  <a:rPr lang="en-US" sz="1400" dirty="0">
                    <a:solidFill>
                      <a:srgbClr val="091F2C"/>
                    </a:solidFill>
                    <a:latin typeface="Segoe UI" panose="020B0502040204020203" pitchFamily="34" charset="0"/>
                    <a:cs typeface="Segoe UI" panose="020B0502040204020203" pitchFamily="34" charset="0"/>
                  </a:rPr>
                  <a:t> </a:t>
                </a:r>
                <a:r>
                  <a:rPr lang="en-US" sz="1400" dirty="0" err="1">
                    <a:solidFill>
                      <a:srgbClr val="091F2C"/>
                    </a:solidFill>
                    <a:latin typeface="Segoe UI" panose="020B0502040204020203" pitchFamily="34" charset="0"/>
                    <a:cs typeface="Segoe UI" panose="020B0502040204020203" pitchFamily="34" charset="0"/>
                  </a:rPr>
                  <a:t>investește</a:t>
                </a:r>
                <a:r>
                  <a:rPr lang="en-US" sz="1400" dirty="0">
                    <a:solidFill>
                      <a:srgbClr val="091F2C"/>
                    </a:solidFill>
                    <a:latin typeface="Segoe UI" panose="020B0502040204020203" pitchFamily="34" charset="0"/>
                    <a:cs typeface="Segoe UI" panose="020B0502040204020203" pitchFamily="34" charset="0"/>
                  </a:rPr>
                  <a:t> </a:t>
                </a:r>
                <a:r>
                  <a:rPr lang="en-US" sz="1400" dirty="0" err="1">
                    <a:solidFill>
                      <a:srgbClr val="091F2C"/>
                    </a:solidFill>
                    <a:latin typeface="Segoe UI" panose="020B0502040204020203" pitchFamily="34" charset="0"/>
                    <a:cs typeface="Segoe UI" panose="020B0502040204020203" pitchFamily="34" charset="0"/>
                  </a:rPr>
                  <a:t>în</a:t>
                </a:r>
                <a:r>
                  <a:rPr lang="en-US" sz="1400" dirty="0">
                    <a:solidFill>
                      <a:srgbClr val="091F2C"/>
                    </a:solidFill>
                    <a:latin typeface="Segoe UI" panose="020B0502040204020203" pitchFamily="34" charset="0"/>
                    <a:cs typeface="Segoe UI" panose="020B0502040204020203" pitchFamily="34" charset="0"/>
                  </a:rPr>
                  <a:t> AI, </a:t>
                </a:r>
                <a:r>
                  <a:rPr lang="en-US" sz="1400" dirty="0" err="1">
                    <a:solidFill>
                      <a:srgbClr val="091F2C"/>
                    </a:solidFill>
                    <a:latin typeface="Segoe UI" panose="020B0502040204020203" pitchFamily="34" charset="0"/>
                    <a:cs typeface="Segoe UI" panose="020B0502040204020203" pitchFamily="34" charset="0"/>
                  </a:rPr>
                  <a:t>realizează</a:t>
                </a:r>
                <a:r>
                  <a:rPr lang="en-US" sz="1400" dirty="0">
                    <a:solidFill>
                      <a:srgbClr val="091F2C"/>
                    </a:solidFill>
                    <a:latin typeface="Segoe UI" panose="020B0502040204020203" pitchFamily="34" charset="0"/>
                    <a:cs typeface="Segoe UI" panose="020B0502040204020203" pitchFamily="34" charset="0"/>
                  </a:rPr>
                  <a:t> un </a:t>
                </a:r>
                <a:r>
                  <a:rPr lang="en-US" sz="1400" dirty="0" err="1">
                    <a:solidFill>
                      <a:srgbClr val="091F2C"/>
                    </a:solidFill>
                    <a:latin typeface="Segoe UI" panose="020B0502040204020203" pitchFamily="34" charset="0"/>
                    <a:cs typeface="Segoe UI" panose="020B0502040204020203" pitchFamily="34" charset="0"/>
                  </a:rPr>
                  <a:t>randament</a:t>
                </a:r>
                <a:r>
                  <a:rPr lang="en-US" sz="1400" dirty="0">
                    <a:solidFill>
                      <a:srgbClr val="091F2C"/>
                    </a:solidFill>
                    <a:latin typeface="Segoe UI" panose="020B0502040204020203" pitchFamily="34" charset="0"/>
                    <a:cs typeface="Segoe UI" panose="020B0502040204020203" pitchFamily="34" charset="0"/>
                  </a:rPr>
                  <a:t> </a:t>
                </a:r>
                <a:r>
                  <a:rPr lang="en-US" sz="1400" dirty="0" err="1">
                    <a:solidFill>
                      <a:srgbClr val="091F2C"/>
                    </a:solidFill>
                    <a:latin typeface="Segoe UI" panose="020B0502040204020203" pitchFamily="34" charset="0"/>
                    <a:cs typeface="Segoe UI" panose="020B0502040204020203" pitchFamily="34" charset="0"/>
                  </a:rPr>
                  <a:t>mediu</a:t>
                </a:r>
                <a:r>
                  <a:rPr lang="en-US" sz="1400" dirty="0">
                    <a:solidFill>
                      <a:srgbClr val="091F2C"/>
                    </a:solidFill>
                    <a:latin typeface="Segoe UI" panose="020B0502040204020203" pitchFamily="34" charset="0"/>
                    <a:cs typeface="Segoe UI" panose="020B0502040204020203" pitchFamily="34" charset="0"/>
                  </a:rPr>
                  <a:t> de</a:t>
                </a:r>
                <a:endParaRPr kumimoji="0" lang="en-US" sz="1400" b="0" i="0" u="none" strike="noStrike" kern="1200" cap="none" spc="0" normalizeH="0" baseline="0" noProof="0" dirty="0">
                  <a:ln>
                    <a:noFill/>
                  </a:ln>
                  <a:solidFill>
                    <a:srgbClr val="091F2C"/>
                  </a:solidFill>
                  <a:effectLst/>
                  <a:uLnTx/>
                  <a:uFillTx/>
                  <a:latin typeface="Segoe UI" panose="020B0502040204020203" pitchFamily="34" charset="0"/>
                  <a:ea typeface="+mn-ea"/>
                  <a:cs typeface="Segoe UI" panose="020B0502040204020203" pitchFamily="34" charset="0"/>
                </a:endParaRPr>
              </a:p>
            </p:txBody>
          </p:sp>
          <p:sp>
            <p:nvSpPr>
              <p:cNvPr id="21" name="TextBox 20">
                <a:extLst>
                  <a:ext uri="{FF2B5EF4-FFF2-40B4-BE49-F238E27FC236}">
                    <a16:creationId xmlns:a16="http://schemas.microsoft.com/office/drawing/2014/main" id="{265D2986-894E-712C-632D-B40E68C394F5}"/>
                  </a:ext>
                </a:extLst>
              </p:cNvPr>
              <p:cNvSpPr txBox="1"/>
              <p:nvPr/>
            </p:nvSpPr>
            <p:spPr>
              <a:xfrm>
                <a:off x="1197418" y="5161518"/>
                <a:ext cx="1714739" cy="83099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a:ln>
                      <a:noFill/>
                    </a:ln>
                    <a:gradFill>
                      <a:gsLst>
                        <a:gs pos="0">
                          <a:srgbClr val="0078D4">
                            <a:lumMod val="50000"/>
                          </a:srgbClr>
                        </a:gs>
                        <a:gs pos="100000">
                          <a:srgbClr val="0078D4">
                            <a:lumMod val="60000"/>
                            <a:lumOff val="40000"/>
                          </a:srgbClr>
                        </a:gs>
                      </a:gsLst>
                      <a:lin ang="16200000" scaled="0"/>
                    </a:gradFill>
                    <a:effectLst/>
                    <a:uLnTx/>
                    <a:uFillTx/>
                    <a:latin typeface="Segoe UI Semibold"/>
                    <a:ea typeface="+mn-ea"/>
                    <a:cs typeface="+mn-cs"/>
                  </a:rPr>
                  <a:t>$3.42</a:t>
                </a:r>
              </a:p>
            </p:txBody>
          </p:sp>
          <p:sp>
            <p:nvSpPr>
              <p:cNvPr id="22" name="Title 5">
                <a:extLst>
                  <a:ext uri="{FF2B5EF4-FFF2-40B4-BE49-F238E27FC236}">
                    <a16:creationId xmlns:a16="http://schemas.microsoft.com/office/drawing/2014/main" id="{6E5749E6-66DA-45A3-6A45-69F5A7BF6D27}"/>
                  </a:ext>
                  <a:ext uri="{C183D7F6-B498-43B3-948B-1728B52AA6E4}">
                    <adec:decorative xmlns:adec="http://schemas.microsoft.com/office/drawing/2017/decorative" val="1"/>
                  </a:ext>
                </a:extLst>
              </p:cNvPr>
              <p:cNvSpPr txBox="1">
                <a:spLocks/>
              </p:cNvSpPr>
              <p:nvPr/>
            </p:nvSpPr>
            <p:spPr bwMode="auto">
              <a:xfrm>
                <a:off x="1288374" y="6037492"/>
                <a:ext cx="1546734" cy="61549"/>
              </a:xfrm>
              <a:prstGeom prst="roundRect">
                <a:avLst>
                  <a:gd name="adj" fmla="val 50000"/>
                </a:avLst>
              </a:prstGeom>
              <a:solidFill>
                <a:srgbClr val="0078D4"/>
              </a:solidFill>
              <a:ln w="9525"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algn="l" defTabSz="932384"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050" b="0" i="0" u="none" strike="noStrike" kern="0" cap="none" spc="0" normalizeH="0" baseline="0" noProof="0">
                  <a:ln>
                    <a:noFill/>
                  </a:ln>
                  <a:solidFill>
                    <a:srgbClr val="091F2C"/>
                  </a:solidFill>
                  <a:effectLst/>
                  <a:uLnTx/>
                  <a:uFillTx/>
                  <a:latin typeface="Segoe UI Semibold"/>
                  <a:ea typeface="Segoe UI" pitchFamily="34" charset="0"/>
                  <a:cs typeface="Segoe UI" pitchFamily="34" charset="0"/>
                </a:endParaRPr>
              </a:p>
            </p:txBody>
          </p:sp>
          <p:sp>
            <p:nvSpPr>
              <p:cNvPr id="69" name="TextBox 68">
                <a:extLst>
                  <a:ext uri="{FF2B5EF4-FFF2-40B4-BE49-F238E27FC236}">
                    <a16:creationId xmlns:a16="http://schemas.microsoft.com/office/drawing/2014/main" id="{9CA1DB59-F158-EE65-FAB4-13A7EDCD6C9A}"/>
                  </a:ext>
                </a:extLst>
              </p:cNvPr>
              <p:cNvSpPr txBox="1"/>
              <p:nvPr/>
            </p:nvSpPr>
            <p:spPr>
              <a:xfrm>
                <a:off x="3638550" y="4363675"/>
                <a:ext cx="2848532" cy="1523494"/>
              </a:xfrm>
              <a:prstGeom prst="rect">
                <a:avLst/>
              </a:prstGeom>
              <a:noFill/>
            </p:spPr>
            <p:txBody>
              <a:bodyPr wrap="square" lIns="0" tIns="0" rIns="0" bIns="0">
                <a:spAutoFit/>
              </a:bodyPr>
              <a:lstStyle/>
              <a:p>
                <a:pPr lvl="0" defTabSz="914192">
                  <a:spcAft>
                    <a:spcPts val="600"/>
                  </a:spcAft>
                  <a:defRPr/>
                </a:pPr>
                <a:r>
                  <a:rPr lang="en-US" sz="1400" dirty="0">
                    <a:solidFill>
                      <a:srgbClr val="000000"/>
                    </a:solidFill>
                  </a:rPr>
                  <a:t>AI </a:t>
                </a:r>
                <a:r>
                  <a:rPr lang="en-US" sz="1400" dirty="0" err="1">
                    <a:solidFill>
                      <a:srgbClr val="000000"/>
                    </a:solidFill>
                  </a:rPr>
                  <a:t>este</a:t>
                </a:r>
                <a:r>
                  <a:rPr lang="en-US" sz="1400" dirty="0">
                    <a:solidFill>
                      <a:srgbClr val="000000"/>
                    </a:solidFill>
                  </a:rPr>
                  <a:t> </a:t>
                </a:r>
                <a:r>
                  <a:rPr lang="en-US" sz="1400" dirty="0" err="1">
                    <a:solidFill>
                      <a:srgbClr val="000000"/>
                    </a:solidFill>
                  </a:rPr>
                  <a:t>folosită</a:t>
                </a:r>
                <a:r>
                  <a:rPr lang="en-US" sz="1400" dirty="0">
                    <a:solidFill>
                      <a:srgbClr val="000000"/>
                    </a:solidFill>
                  </a:rPr>
                  <a:t> </a:t>
                </a:r>
                <a:r>
                  <a:rPr lang="en-US" sz="1400" dirty="0" err="1">
                    <a:solidFill>
                      <a:srgbClr val="000000"/>
                    </a:solidFill>
                  </a:rPr>
                  <a:t>pentru</a:t>
                </a:r>
                <a:r>
                  <a:rPr lang="en-US" sz="1400" dirty="0">
                    <a:solidFill>
                      <a:srgbClr val="000000"/>
                    </a:solidFill>
                  </a:rPr>
                  <a:t>: 
- </a:t>
                </a:r>
                <a:r>
                  <a:rPr lang="en-US" sz="1400" dirty="0" err="1">
                    <a:solidFill>
                      <a:srgbClr val="000000"/>
                    </a:solidFill>
                  </a:rPr>
                  <a:t>Automatizarea</a:t>
                </a:r>
                <a:r>
                  <a:rPr lang="en-US" sz="1400" dirty="0">
                    <a:solidFill>
                      <a:srgbClr val="000000"/>
                    </a:solidFill>
                  </a:rPr>
                  <a:t> </a:t>
                </a:r>
                <a:r>
                  <a:rPr lang="en-US" sz="1400" dirty="0" err="1">
                    <a:solidFill>
                      <a:srgbClr val="000000"/>
                    </a:solidFill>
                  </a:rPr>
                  <a:t>sarcinilor</a:t>
                </a:r>
                <a:r>
                  <a:rPr lang="en-US" sz="1400" dirty="0">
                    <a:solidFill>
                      <a:srgbClr val="000000"/>
                    </a:solidFill>
                  </a:rPr>
                  <a:t> IT
- </a:t>
                </a:r>
                <a:r>
                  <a:rPr lang="en-US" sz="1400" dirty="0" err="1">
                    <a:solidFill>
                      <a:srgbClr val="000000"/>
                    </a:solidFill>
                  </a:rPr>
                  <a:t>Detectarea</a:t>
                </a:r>
                <a:r>
                  <a:rPr lang="en-US" sz="1400" dirty="0">
                    <a:solidFill>
                      <a:srgbClr val="000000"/>
                    </a:solidFill>
                  </a:rPr>
                  <a:t> </a:t>
                </a:r>
                <a:r>
                  <a:rPr lang="en-US" sz="1400" dirty="0" err="1">
                    <a:solidFill>
                      <a:srgbClr val="000000"/>
                    </a:solidFill>
                  </a:rPr>
                  <a:t>fraudei</a:t>
                </a:r>
                <a:r>
                  <a:rPr lang="en-US" sz="1400" dirty="0">
                    <a:solidFill>
                      <a:srgbClr val="000000"/>
                    </a:solidFill>
                  </a:rPr>
                  <a:t> </a:t>
                </a:r>
                <a:r>
                  <a:rPr lang="en-US" sz="1400" dirty="0" err="1">
                    <a:solidFill>
                      <a:srgbClr val="000000"/>
                    </a:solidFill>
                  </a:rPr>
                  <a:t>și</a:t>
                </a:r>
                <a:r>
                  <a:rPr lang="en-US" sz="1400" dirty="0">
                    <a:solidFill>
                      <a:srgbClr val="000000"/>
                    </a:solidFill>
                  </a:rPr>
                  <a:t> </a:t>
                </a:r>
                <a:r>
                  <a:rPr lang="en-US" sz="1400" dirty="0" err="1">
                    <a:solidFill>
                      <a:srgbClr val="000000"/>
                    </a:solidFill>
                  </a:rPr>
                  <a:t>securitatea</a:t>
                </a:r>
                <a:r>
                  <a:rPr lang="en-US" sz="1400" dirty="0">
                    <a:solidFill>
                      <a:srgbClr val="000000"/>
                    </a:solidFill>
                  </a:rPr>
                  <a:t> </a:t>
                </a:r>
                <a:r>
                  <a:rPr lang="en-US" sz="1400" dirty="0" err="1">
                    <a:solidFill>
                      <a:srgbClr val="000000"/>
                    </a:solidFill>
                  </a:rPr>
                  <a:t>cibernetică</a:t>
                </a:r>
                <a:r>
                  <a:rPr lang="en-US" sz="1400" dirty="0">
                    <a:solidFill>
                      <a:srgbClr val="000000"/>
                    </a:solidFill>
                  </a:rPr>
                  <a:t>
- </a:t>
                </a:r>
                <a:r>
                  <a:rPr lang="en-US" sz="1400" dirty="0" err="1">
                    <a:solidFill>
                      <a:srgbClr val="000000"/>
                    </a:solidFill>
                  </a:rPr>
                  <a:t>Automatizarea</a:t>
                </a:r>
                <a:r>
                  <a:rPr lang="en-US" sz="1400" dirty="0">
                    <a:solidFill>
                      <a:srgbClr val="000000"/>
                    </a:solidFill>
                  </a:rPr>
                  <a:t> </a:t>
                </a:r>
                <a:r>
                  <a:rPr lang="en-US" sz="1400" dirty="0" err="1">
                    <a:solidFill>
                      <a:srgbClr val="000000"/>
                    </a:solidFill>
                  </a:rPr>
                  <a:t>proceselor</a:t>
                </a:r>
                <a:r>
                  <a:rPr lang="en-US" sz="1400" dirty="0">
                    <a:solidFill>
                      <a:srgbClr val="000000"/>
                    </a:solidFill>
                  </a:rPr>
                  <a:t> de </a:t>
                </a:r>
                <a:r>
                  <a:rPr lang="en-US" sz="1400" dirty="0" err="1">
                    <a:solidFill>
                      <a:srgbClr val="000000"/>
                    </a:solidFill>
                  </a:rPr>
                  <a:t>afaceri</a:t>
                </a:r>
                <a:r>
                  <a:rPr lang="en-US" sz="1400" dirty="0">
                    <a:solidFill>
                      <a:srgbClr val="000000"/>
                    </a:solidFill>
                  </a:rPr>
                  <a:t> </a:t>
                </a:r>
                <a:r>
                  <a:rPr lang="en-US" sz="1400" dirty="0" err="1">
                    <a:solidFill>
                      <a:srgbClr val="000000"/>
                    </a:solidFill>
                  </a:rPr>
                  <a:t>și</a:t>
                </a:r>
                <a:r>
                  <a:rPr lang="en-US" sz="1400" dirty="0">
                    <a:solidFill>
                      <a:srgbClr val="000000"/>
                    </a:solidFill>
                  </a:rPr>
                  <a:t> a </a:t>
                </a:r>
                <a:r>
                  <a:rPr lang="en-US" sz="1400" dirty="0" err="1">
                    <a:solidFill>
                      <a:srgbClr val="000000"/>
                    </a:solidFill>
                  </a:rPr>
                  <a:t>fluxurilor</a:t>
                </a:r>
                <a:r>
                  <a:rPr lang="en-US" sz="1400" dirty="0">
                    <a:solidFill>
                      <a:srgbClr val="000000"/>
                    </a:solidFill>
                  </a:rPr>
                  <a:t> de </a:t>
                </a:r>
                <a:r>
                  <a:rPr lang="en-US" sz="1400" dirty="0" err="1">
                    <a:solidFill>
                      <a:srgbClr val="000000"/>
                    </a:solidFill>
                  </a:rPr>
                  <a:t>lucru</a:t>
                </a:r>
                <a:endParaRPr kumimoji="0" lang="en-US" sz="1400" b="1"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80" name="Group 79">
              <a:extLst>
                <a:ext uri="{FF2B5EF4-FFF2-40B4-BE49-F238E27FC236}">
                  <a16:creationId xmlns:a16="http://schemas.microsoft.com/office/drawing/2014/main" id="{44DC0B31-9F21-5CEE-1E8A-5B2A79D96E7D}"/>
                </a:ext>
              </a:extLst>
            </p:cNvPr>
            <p:cNvGrpSpPr/>
            <p:nvPr/>
          </p:nvGrpSpPr>
          <p:grpSpPr>
            <a:xfrm>
              <a:off x="6998781" y="4427577"/>
              <a:ext cx="4483060" cy="1389041"/>
              <a:chOff x="6998781" y="4427577"/>
              <a:chExt cx="4483060" cy="1389041"/>
            </a:xfrm>
          </p:grpSpPr>
          <p:sp>
            <p:nvSpPr>
              <p:cNvPr id="7" name="TextBox 6">
                <a:extLst>
                  <a:ext uri="{FF2B5EF4-FFF2-40B4-BE49-F238E27FC236}">
                    <a16:creationId xmlns:a16="http://schemas.microsoft.com/office/drawing/2014/main" id="{DD6030FE-506B-5A17-A75A-B8FDAF35DED7}"/>
                  </a:ext>
                </a:extLst>
              </p:cNvPr>
              <p:cNvSpPr txBox="1"/>
              <p:nvPr/>
            </p:nvSpPr>
            <p:spPr>
              <a:xfrm>
                <a:off x="8224235" y="4483122"/>
                <a:ext cx="3257606" cy="553998"/>
              </a:xfrm>
              <a:prstGeom prst="rect">
                <a:avLst/>
              </a:prstGeom>
              <a:noFill/>
            </p:spPr>
            <p:txBody>
              <a:bodyPr wrap="square" lIns="0" tIns="0" rIns="0" bIns="0">
                <a:spAutoFit/>
              </a:bodyPr>
              <a:lstStyle/>
              <a:p>
                <a:pPr lvl="0" defTabSz="914192">
                  <a:spcAft>
                    <a:spcPts val="600"/>
                  </a:spcAft>
                  <a:defRPr/>
                </a:pPr>
                <a:r>
                  <a:rPr kumimoji="0" lang="en-US" sz="2000" b="1" i="0" u="none" strike="noStrike" kern="1200" cap="none" spc="0" normalizeH="0" baseline="0" noProof="0" dirty="0">
                    <a:ln>
                      <a:noFill/>
                    </a:ln>
                    <a:solidFill>
                      <a:srgbClr val="0078D4"/>
                    </a:solidFill>
                    <a:effectLst/>
                    <a:uLnTx/>
                    <a:uFillTx/>
                    <a:latin typeface="Segoe UI"/>
                    <a:ea typeface="+mn-ea"/>
                    <a:cs typeface="+mn-cs"/>
                  </a:rPr>
                  <a:t>72% </a:t>
                </a:r>
                <a:r>
                  <a:rPr lang="en-US" sz="1600" dirty="0">
                    <a:solidFill>
                      <a:srgbClr val="000000"/>
                    </a:solidFill>
                  </a:rPr>
                  <a:t>se </a:t>
                </a:r>
                <a:r>
                  <a:rPr lang="en-US" sz="1600" dirty="0" err="1">
                    <a:solidFill>
                      <a:srgbClr val="000000"/>
                    </a:solidFill>
                  </a:rPr>
                  <a:t>luptă</a:t>
                </a:r>
                <a:r>
                  <a:rPr lang="en-US" sz="1600" dirty="0">
                    <a:solidFill>
                      <a:srgbClr val="000000"/>
                    </a:solidFill>
                  </a:rPr>
                  <a:t> </a:t>
                </a:r>
                <a:r>
                  <a:rPr lang="en-US" sz="1600" dirty="0" err="1">
                    <a:solidFill>
                      <a:srgbClr val="000000"/>
                    </a:solidFill>
                  </a:rPr>
                  <a:t>să</a:t>
                </a:r>
                <a:r>
                  <a:rPr lang="en-US" sz="1600" dirty="0">
                    <a:solidFill>
                      <a:srgbClr val="000000"/>
                    </a:solidFill>
                  </a:rPr>
                  <a:t> ai </a:t>
                </a:r>
                <a:r>
                  <a:rPr lang="en-US" sz="1600" dirty="0" err="1">
                    <a:solidFill>
                      <a:srgbClr val="000000"/>
                    </a:solidFill>
                  </a:rPr>
                  <a:t>suficient</a:t>
                </a:r>
                <a:r>
                  <a:rPr lang="en-US" sz="1600" dirty="0">
                    <a:solidFill>
                      <a:srgbClr val="000000"/>
                    </a:solidFill>
                  </a:rPr>
                  <a:t> </a:t>
                </a:r>
                <a:r>
                  <a:rPr lang="en-US" sz="1600" dirty="0" err="1">
                    <a:solidFill>
                      <a:srgbClr val="000000"/>
                    </a:solidFill>
                  </a:rPr>
                  <a:t>timp</a:t>
                </a:r>
                <a:r>
                  <a:rPr lang="en-US" sz="1600" dirty="0">
                    <a:solidFill>
                      <a:srgbClr val="000000"/>
                    </a:solidFill>
                  </a:rPr>
                  <a:t> </a:t>
                </a:r>
                <a:r>
                  <a:rPr lang="en-US" sz="1600" dirty="0" err="1">
                    <a:solidFill>
                      <a:srgbClr val="000000"/>
                    </a:solidFill>
                  </a:rPr>
                  <a:t>în</a:t>
                </a:r>
                <a:r>
                  <a:rPr lang="en-US" sz="1600" dirty="0">
                    <a:solidFill>
                      <a:srgbClr val="000000"/>
                    </a:solidFill>
                  </a:rPr>
                  <a:t> </a:t>
                </a:r>
                <a:r>
                  <a:rPr lang="en-US" sz="1600" dirty="0" err="1">
                    <a:solidFill>
                      <a:srgbClr val="000000"/>
                    </a:solidFill>
                  </a:rPr>
                  <a:t>timpul</a:t>
                </a:r>
                <a:r>
                  <a:rPr lang="en-US" sz="1600" dirty="0">
                    <a:solidFill>
                      <a:srgbClr val="000000"/>
                    </a:solidFill>
                  </a:rPr>
                  <a:t> </a:t>
                </a:r>
                <a:r>
                  <a:rPr lang="en-US" sz="1600" dirty="0" err="1">
                    <a:solidFill>
                      <a:srgbClr val="000000"/>
                    </a:solidFill>
                  </a:rPr>
                  <a:t>zilei</a:t>
                </a:r>
                <a:r>
                  <a:rPr lang="en-US" sz="1600" dirty="0">
                    <a:solidFill>
                      <a:srgbClr val="000000"/>
                    </a:solidFill>
                  </a:rPr>
                  <a:t> </a:t>
                </a:r>
                <a:r>
                  <a:rPr lang="en-US" sz="1600" dirty="0" err="1">
                    <a:solidFill>
                      <a:srgbClr val="000000"/>
                    </a:solidFill>
                  </a:rPr>
                  <a:t>pentru</a:t>
                </a:r>
                <a:r>
                  <a:rPr lang="en-US" sz="1600" dirty="0">
                    <a:solidFill>
                      <a:srgbClr val="000000"/>
                    </a:solidFill>
                  </a:rPr>
                  <a:t> a </a:t>
                </a:r>
                <a:r>
                  <a:rPr lang="en-US" sz="1600" dirty="0" err="1">
                    <a:solidFill>
                      <a:srgbClr val="000000"/>
                    </a:solidFill>
                  </a:rPr>
                  <a:t>lucra</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3" name="Straight Connector 12">
                <a:extLst>
                  <a:ext uri="{FF2B5EF4-FFF2-40B4-BE49-F238E27FC236}">
                    <a16:creationId xmlns:a16="http://schemas.microsoft.com/office/drawing/2014/main" id="{601103CA-9989-D0E5-1384-039061CC2883}"/>
                  </a:ext>
                  <a:ext uri="{C183D7F6-B498-43B3-948B-1728B52AA6E4}">
                    <adec:decorative xmlns:adec="http://schemas.microsoft.com/office/drawing/2017/decorative" val="1"/>
                  </a:ext>
                </a:extLst>
              </p:cNvPr>
              <p:cNvCxnSpPr>
                <a:cxnSpLocks/>
              </p:cNvCxnSpPr>
              <p:nvPr/>
            </p:nvCxnSpPr>
            <p:spPr>
              <a:xfrm>
                <a:off x="8063197" y="4427577"/>
                <a:ext cx="0" cy="1389041"/>
              </a:xfrm>
              <a:prstGeom prst="line">
                <a:avLst/>
              </a:prstGeom>
              <a:ln w="254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D5B428A5-833F-E90C-475A-2042F12AD0AE}"/>
                  </a:ext>
                </a:extLst>
              </p:cNvPr>
              <p:cNvSpPr txBox="1"/>
              <p:nvPr/>
            </p:nvSpPr>
            <p:spPr>
              <a:xfrm>
                <a:off x="8227772" y="5232089"/>
                <a:ext cx="3093032" cy="553998"/>
              </a:xfrm>
              <a:prstGeom prst="rect">
                <a:avLst/>
              </a:prstGeom>
              <a:noFill/>
            </p:spPr>
            <p:txBody>
              <a:bodyPr wrap="square" lIns="0" tIns="0" rIns="0" bIns="0">
                <a:spAutoFit/>
              </a:bodyPr>
              <a:lstStyle/>
              <a:p>
                <a:pPr lvl="0" defTabSz="914192">
                  <a:spcAft>
                    <a:spcPts val="600"/>
                  </a:spcAft>
                  <a:defRPr/>
                </a:pPr>
                <a:r>
                  <a:rPr kumimoji="0" lang="en-US" sz="2000" b="1" i="0" u="none" strike="noStrike" kern="1200" cap="none" spc="0" normalizeH="0" baseline="0" noProof="0" dirty="0">
                    <a:ln>
                      <a:noFill/>
                    </a:ln>
                    <a:solidFill>
                      <a:srgbClr val="0078D4"/>
                    </a:solidFill>
                    <a:effectLst/>
                    <a:uLnTx/>
                    <a:uFillTx/>
                    <a:latin typeface="Segoe UI"/>
                    <a:ea typeface="+mn-ea"/>
                    <a:cs typeface="+mn-cs"/>
                  </a:rPr>
                  <a:t>70% </a:t>
                </a:r>
                <a:r>
                  <a:rPr lang="fr-FR" sz="1600" dirty="0" err="1">
                    <a:solidFill>
                      <a:srgbClr val="000000"/>
                    </a:solidFill>
                  </a:rPr>
                  <a:t>dintre</a:t>
                </a:r>
                <a:r>
                  <a:rPr lang="fr-FR" sz="1600" dirty="0">
                    <a:solidFill>
                      <a:srgbClr val="000000"/>
                    </a:solidFill>
                  </a:rPr>
                  <a:t> </a:t>
                </a:r>
                <a:r>
                  <a:rPr lang="fr-FR" sz="1600" dirty="0" err="1">
                    <a:solidFill>
                      <a:srgbClr val="000000"/>
                    </a:solidFill>
                  </a:rPr>
                  <a:t>utilizatorii</a:t>
                </a:r>
                <a:r>
                  <a:rPr lang="fr-FR" sz="1600" dirty="0">
                    <a:solidFill>
                      <a:srgbClr val="000000"/>
                    </a:solidFill>
                  </a:rPr>
                  <a:t> </a:t>
                </a:r>
                <a:r>
                  <a:rPr lang="fr-FR" sz="1600" dirty="0" err="1">
                    <a:solidFill>
                      <a:srgbClr val="000000"/>
                    </a:solidFill>
                  </a:rPr>
                  <a:t>Copilot</a:t>
                </a:r>
                <a:r>
                  <a:rPr lang="fr-FR" sz="1600" dirty="0">
                    <a:solidFill>
                      <a:srgbClr val="000000"/>
                    </a:solidFill>
                  </a:rPr>
                  <a:t> au </a:t>
                </a:r>
                <a:r>
                  <a:rPr lang="fr-FR" sz="1600" dirty="0" err="1">
                    <a:solidFill>
                      <a:srgbClr val="000000"/>
                    </a:solidFill>
                  </a:rPr>
                  <a:t>spus</a:t>
                </a:r>
                <a:r>
                  <a:rPr lang="fr-FR" sz="1600" dirty="0">
                    <a:solidFill>
                      <a:srgbClr val="000000"/>
                    </a:solidFill>
                  </a:rPr>
                  <a:t> </a:t>
                </a:r>
                <a:r>
                  <a:rPr lang="fr-FR" sz="1600" dirty="0" err="1">
                    <a:solidFill>
                      <a:srgbClr val="000000"/>
                    </a:solidFill>
                  </a:rPr>
                  <a:t>că</a:t>
                </a:r>
                <a:r>
                  <a:rPr lang="fr-FR" sz="1600" dirty="0">
                    <a:solidFill>
                      <a:srgbClr val="000000"/>
                    </a:solidFill>
                  </a:rPr>
                  <a:t> </a:t>
                </a:r>
                <a:r>
                  <a:rPr lang="fr-FR" sz="1600" dirty="0" err="1">
                    <a:solidFill>
                      <a:srgbClr val="000000"/>
                    </a:solidFill>
                  </a:rPr>
                  <a:t>sunt</a:t>
                </a:r>
                <a:r>
                  <a:rPr lang="fr-FR" sz="1600" dirty="0">
                    <a:solidFill>
                      <a:srgbClr val="000000"/>
                    </a:solidFill>
                  </a:rPr>
                  <a:t> mai </a:t>
                </a:r>
                <a:r>
                  <a:rPr lang="fr-FR" sz="1600" dirty="0" err="1">
                    <a:solidFill>
                      <a:srgbClr val="000000"/>
                    </a:solidFill>
                  </a:rPr>
                  <a:t>productivi</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1" name="Clock_E917" title="Icon of a clock">
                <a:extLst>
                  <a:ext uri="{FF2B5EF4-FFF2-40B4-BE49-F238E27FC236}">
                    <a16:creationId xmlns:a16="http://schemas.microsoft.com/office/drawing/2014/main" id="{E9B584B8-F357-4E4C-55FC-1F3EAD28ED10}"/>
                  </a:ext>
                </a:extLst>
              </p:cNvPr>
              <p:cNvSpPr>
                <a:spLocks noChangeAspect="1" noEditPoints="1"/>
              </p:cNvSpPr>
              <p:nvPr/>
            </p:nvSpPr>
            <p:spPr bwMode="auto">
              <a:xfrm>
                <a:off x="6998781" y="4682379"/>
                <a:ext cx="848109" cy="848519"/>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38100" cap="rnd" cmpd="sng" algn="ctr">
                <a:solidFill>
                  <a:srgbClr val="0078D4"/>
                </a:solidFill>
                <a:prstDash val="solid"/>
                <a:headEnd type="none" w="med" len="med"/>
                <a:tailEnd type="none" w="med" len="med"/>
              </a:ln>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84" name="Group 83">
            <a:extLst>
              <a:ext uri="{FF2B5EF4-FFF2-40B4-BE49-F238E27FC236}">
                <a16:creationId xmlns:a16="http://schemas.microsoft.com/office/drawing/2014/main" id="{518D6656-48EC-8631-DEBB-66125693955A}"/>
              </a:ext>
            </a:extLst>
          </p:cNvPr>
          <p:cNvGrpSpPr/>
          <p:nvPr/>
        </p:nvGrpSpPr>
        <p:grpSpPr>
          <a:xfrm>
            <a:off x="6253866" y="313282"/>
            <a:ext cx="5363280" cy="2845944"/>
            <a:chOff x="6253866" y="430245"/>
            <a:chExt cx="5363280" cy="2845944"/>
          </a:xfrm>
        </p:grpSpPr>
        <p:sp>
          <p:nvSpPr>
            <p:cNvPr id="8" name="Rectangle: Rounded Corners 7">
              <a:extLst>
                <a:ext uri="{FF2B5EF4-FFF2-40B4-BE49-F238E27FC236}">
                  <a16:creationId xmlns:a16="http://schemas.microsoft.com/office/drawing/2014/main" id="{0D350E8D-EB50-D2DF-8E1F-FB19B2B9C6F5}"/>
                </a:ext>
                <a:ext uri="{C183D7F6-B498-43B3-948B-1728B52AA6E4}">
                  <adec:decorative xmlns:adec="http://schemas.microsoft.com/office/drawing/2017/decorative" val="1"/>
                </a:ext>
              </a:extLst>
            </p:cNvPr>
            <p:cNvSpPr/>
            <p:nvPr/>
          </p:nvSpPr>
          <p:spPr bwMode="auto">
            <a:xfrm flipH="1">
              <a:off x="6253866" y="639703"/>
              <a:ext cx="5363280" cy="2636486"/>
            </a:xfrm>
            <a:prstGeom prst="roundRect">
              <a:avLst>
                <a:gd name="adj" fmla="val 19899"/>
              </a:avLst>
            </a:prstGeom>
            <a:solidFill>
              <a:srgbClr val="F4F3F5">
                <a:alpha val="95000"/>
              </a:srgbClr>
            </a:solidFill>
            <a:ln w="12700" cap="flat">
              <a:noFill/>
              <a:miter lim="400000"/>
            </a:ln>
            <a:effectLst>
              <a:outerShdw blurRad="38100" sx="102000" sy="102000" algn="ctr" rotWithShape="0">
                <a:prstClr val="black">
                  <a:alpha val="7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1" indent="0" algn="ctr" defTabSz="914367" rtl="0" eaLnBrk="1" fontAlgn="auto" latinLnBrk="0" hangingPunct="1">
                <a:lnSpc>
                  <a:spcPct val="100000"/>
                </a:lnSpc>
                <a:spcBef>
                  <a:spcPts val="0"/>
                </a:spcBef>
                <a:spcAft>
                  <a:spcPts val="6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lt"/>
                <a:cs typeface="Segoe UI"/>
              </a:endParaRPr>
            </a:p>
          </p:txBody>
        </p:sp>
        <p:sp>
          <p:nvSpPr>
            <p:cNvPr id="25" name="Rounded Rectangle 3_1">
              <a:extLst>
                <a:ext uri="{FF2B5EF4-FFF2-40B4-BE49-F238E27FC236}">
                  <a16:creationId xmlns:a16="http://schemas.microsoft.com/office/drawing/2014/main" id="{CE071287-7628-3C5B-EA9E-7CE17BB56B4E}"/>
                </a:ext>
              </a:extLst>
            </p:cNvPr>
            <p:cNvSpPr/>
            <p:nvPr/>
          </p:nvSpPr>
          <p:spPr>
            <a:xfrm>
              <a:off x="7110661" y="430245"/>
              <a:ext cx="3693697" cy="587363"/>
            </a:xfrm>
            <a:prstGeom prst="roundRect">
              <a:avLst>
                <a:gd name="adj" fmla="val 26077"/>
              </a:avLst>
            </a:prstGeom>
            <a:gradFill>
              <a:gsLst>
                <a:gs pos="0">
                  <a:schemeClr val="accent3">
                    <a:lumMod val="50000"/>
                  </a:schemeClr>
                </a:gs>
                <a:gs pos="100000">
                  <a:schemeClr val="accent3">
                    <a:lumMod val="60000"/>
                    <a:lumOff val="40000"/>
                  </a:schemeClr>
                </a:gs>
              </a:gsLst>
              <a:lin ang="16200000" scaled="0"/>
            </a:gra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182880" rIns="91440" bIns="182880" rtlCol="0" anchor="ctr"/>
            <a:lstStyle/>
            <a:p>
              <a:pPr lvl="0" algn="ctr" defTabSz="932742">
                <a:spcBef>
                  <a:spcPts val="1200"/>
                </a:spcBef>
                <a:buSzPct val="90000"/>
                <a:defRPr/>
              </a:pPr>
              <a:r>
                <a:rPr lang="en-US" sz="1600" kern="0" dirty="0" err="1">
                  <a:solidFill>
                    <a:srgbClr val="FFFFFF"/>
                  </a:solidFill>
                  <a:latin typeface="Segoe UI Semibold"/>
                  <a:cs typeface="Times New Roman"/>
                </a:rPr>
                <a:t>Pregătiți</a:t>
              </a:r>
              <a:r>
                <a:rPr lang="en-US" sz="1600" kern="0" dirty="0">
                  <a:solidFill>
                    <a:srgbClr val="FFFFFF"/>
                  </a:solidFill>
                  <a:latin typeface="Segoe UI Semibold"/>
                  <a:cs typeface="Times New Roman"/>
                </a:rPr>
                <a:t> </a:t>
              </a:r>
              <a:r>
                <a:rPr lang="en-US" sz="1600" kern="0" dirty="0" err="1">
                  <a:solidFill>
                    <a:srgbClr val="FFFFFF"/>
                  </a:solidFill>
                  <a:latin typeface="Segoe UI Semibold"/>
                  <a:cs typeface="Times New Roman"/>
                </a:rPr>
                <a:t>elevii</a:t>
              </a:r>
              <a:r>
                <a:rPr lang="en-US" sz="1600" kern="0" dirty="0">
                  <a:solidFill>
                    <a:srgbClr val="FFFFFF"/>
                  </a:solidFill>
                  <a:latin typeface="Segoe UI Semibold"/>
                  <a:cs typeface="Times New Roman"/>
                </a:rPr>
                <a:t> </a:t>
              </a:r>
              <a:r>
                <a:rPr lang="en-US" sz="1600" kern="0" dirty="0" err="1">
                  <a:solidFill>
                    <a:srgbClr val="FFFFFF"/>
                  </a:solidFill>
                  <a:latin typeface="Segoe UI Semibold"/>
                  <a:cs typeface="Times New Roman"/>
                </a:rPr>
                <a:t>pentru</a:t>
              </a:r>
              <a:r>
                <a:rPr lang="en-US" sz="1600" kern="0" dirty="0">
                  <a:solidFill>
                    <a:srgbClr val="FFFFFF"/>
                  </a:solidFill>
                  <a:latin typeface="Segoe UI Semibold"/>
                  <a:cs typeface="Times New Roman"/>
                </a:rPr>
                <a:t> </a:t>
              </a:r>
              <a:r>
                <a:rPr lang="en-US" sz="1600" kern="0" dirty="0" err="1">
                  <a:solidFill>
                    <a:srgbClr val="FFFFFF"/>
                  </a:solidFill>
                  <a:latin typeface="Segoe UI Semibold"/>
                  <a:cs typeface="Times New Roman"/>
                </a:rPr>
                <a:t>viitor</a:t>
              </a:r>
              <a:endParaRPr kumimoji="0" lang="en-US" sz="1600" b="0" i="0" u="none" strike="noStrike" kern="0" cap="none" spc="0" normalizeH="0" baseline="0" noProof="0" dirty="0">
                <a:ln>
                  <a:noFill/>
                </a:ln>
                <a:solidFill>
                  <a:srgbClr val="FFFFFF"/>
                </a:solidFill>
                <a:effectLst/>
                <a:uLnTx/>
                <a:uFillTx/>
                <a:latin typeface="Segoe UI Semibold"/>
                <a:ea typeface="+mn-ea"/>
                <a:cs typeface="Times New Roman"/>
              </a:endParaRPr>
            </a:p>
          </p:txBody>
        </p:sp>
        <p:grpSp>
          <p:nvGrpSpPr>
            <p:cNvPr id="83" name="Group 82">
              <a:extLst>
                <a:ext uri="{FF2B5EF4-FFF2-40B4-BE49-F238E27FC236}">
                  <a16:creationId xmlns:a16="http://schemas.microsoft.com/office/drawing/2014/main" id="{69BF02CE-236B-EBAC-F993-EDFF586D714A}"/>
                </a:ext>
              </a:extLst>
            </p:cNvPr>
            <p:cNvGrpSpPr/>
            <p:nvPr/>
          </p:nvGrpSpPr>
          <p:grpSpPr>
            <a:xfrm>
              <a:off x="6456502" y="1247904"/>
              <a:ext cx="5080565" cy="2007033"/>
              <a:chOff x="6456502" y="1247904"/>
              <a:chExt cx="5080565" cy="2007033"/>
            </a:xfrm>
          </p:grpSpPr>
          <p:sp>
            <p:nvSpPr>
              <p:cNvPr id="9" name="Rectangle 8">
                <a:extLst>
                  <a:ext uri="{FF2B5EF4-FFF2-40B4-BE49-F238E27FC236}">
                    <a16:creationId xmlns:a16="http://schemas.microsoft.com/office/drawing/2014/main" id="{B9B058FF-2F8A-AA1A-04BD-DB96F5BC39BB}"/>
                  </a:ext>
                </a:extLst>
              </p:cNvPr>
              <p:cNvSpPr/>
              <p:nvPr/>
            </p:nvSpPr>
            <p:spPr>
              <a:xfrm>
                <a:off x="6456502" y="1321401"/>
                <a:ext cx="1350361" cy="664797"/>
              </a:xfrm>
              <a:prstGeom prst="rect">
                <a:avLst/>
              </a:prstGeom>
            </p:spPr>
            <p:txBody>
              <a:bodyPr wrap="square" lIns="0" tIns="0" bIns="0" anchor="ctr">
                <a:spAutoFit/>
              </a:bodyPr>
              <a:lstStyle/>
              <a:p>
                <a:pPr marL="0" marR="0" lvl="0" indent="0" algn="l" defTabSz="457109" rtl="0" eaLnBrk="1" fontAlgn="auto" latinLnBrk="0" hangingPunct="1">
                  <a:lnSpc>
                    <a:spcPct val="90000"/>
                  </a:lnSpc>
                  <a:spcBef>
                    <a:spcPts val="500"/>
                  </a:spcBef>
                  <a:spcAft>
                    <a:spcPts val="0"/>
                  </a:spcAft>
                  <a:buClrTx/>
                  <a:buSzTx/>
                  <a:buFontTx/>
                  <a:buNone/>
                  <a:tabLst/>
                  <a:defRPr/>
                </a:pPr>
                <a:r>
                  <a:rPr kumimoji="0" lang="en-US" sz="4800" b="1" i="0" u="none" strike="noStrike" kern="1200" cap="none" spc="0" normalizeH="0" baseline="0" noProof="0">
                    <a:ln>
                      <a:noFill/>
                    </a:ln>
                    <a:gradFill>
                      <a:gsLst>
                        <a:gs pos="0">
                          <a:srgbClr val="0078D4">
                            <a:lumMod val="50000"/>
                          </a:srgbClr>
                        </a:gs>
                        <a:gs pos="100000">
                          <a:srgbClr val="0078D4">
                            <a:lumMod val="60000"/>
                            <a:lumOff val="40000"/>
                          </a:srgbClr>
                        </a:gs>
                      </a:gsLst>
                      <a:lin ang="16200000" scaled="0"/>
                    </a:gradFill>
                    <a:effectLst/>
                    <a:uLnTx/>
                    <a:uFillTx/>
                    <a:latin typeface="Segoe UI Variable Text"/>
                    <a:ea typeface="+mn-ea"/>
                    <a:cs typeface="Segoe UI Semibold" panose="020B0502040204020203" pitchFamily="34" charset="0"/>
                  </a:rPr>
                  <a:t>82%</a:t>
                </a:r>
              </a:p>
            </p:txBody>
          </p:sp>
          <p:sp>
            <p:nvSpPr>
              <p:cNvPr id="10" name="TextBox 9">
                <a:extLst>
                  <a:ext uri="{FF2B5EF4-FFF2-40B4-BE49-F238E27FC236}">
                    <a16:creationId xmlns:a16="http://schemas.microsoft.com/office/drawing/2014/main" id="{617BFB23-D89D-889A-B75E-E216CABF9DA1}"/>
                  </a:ext>
                </a:extLst>
              </p:cNvPr>
              <p:cNvSpPr txBox="1"/>
              <p:nvPr/>
            </p:nvSpPr>
            <p:spPr>
              <a:xfrm>
                <a:off x="7911478" y="1295465"/>
                <a:ext cx="3625589" cy="861774"/>
              </a:xfrm>
              <a:prstGeom prst="rect">
                <a:avLst/>
              </a:prstGeom>
              <a:noFill/>
            </p:spPr>
            <p:txBody>
              <a:bodyPr wrap="square" lIns="0" tIns="0" rIns="0" bIns="0">
                <a:spAutoFit/>
              </a:bodyPr>
              <a:lstStyle/>
              <a:p>
                <a:pPr lvl="0" defTabSz="914192">
                  <a:spcAft>
                    <a:spcPts val="600"/>
                  </a:spcAft>
                  <a:defRPr/>
                </a:pPr>
                <a:r>
                  <a:rPr lang="en-US" sz="1400" dirty="0" err="1">
                    <a:solidFill>
                      <a:srgbClr val="000000"/>
                    </a:solidFill>
                  </a:rPr>
                  <a:t>dintre</a:t>
                </a:r>
                <a:r>
                  <a:rPr lang="en-US" sz="1400" dirty="0">
                    <a:solidFill>
                      <a:srgbClr val="000000"/>
                    </a:solidFill>
                  </a:rPr>
                  <a:t> </a:t>
                </a:r>
                <a:r>
                  <a:rPr lang="en-US" sz="1400" dirty="0" err="1">
                    <a:solidFill>
                      <a:srgbClr val="000000"/>
                    </a:solidFill>
                  </a:rPr>
                  <a:t>lideri</a:t>
                </a:r>
                <a:r>
                  <a:rPr lang="en-US" sz="1400" dirty="0">
                    <a:solidFill>
                      <a:srgbClr val="000000"/>
                    </a:solidFill>
                  </a:rPr>
                  <a:t> spun </a:t>
                </a:r>
                <a:r>
                  <a:rPr lang="en-US" sz="1400" dirty="0" err="1">
                    <a:solidFill>
                      <a:srgbClr val="000000"/>
                    </a:solidFill>
                  </a:rPr>
                  <a:t>că</a:t>
                </a:r>
                <a:r>
                  <a:rPr lang="en-US" sz="1400" dirty="0">
                    <a:solidFill>
                      <a:srgbClr val="000000"/>
                    </a:solidFill>
                  </a:rPr>
                  <a:t> </a:t>
                </a:r>
                <a:r>
                  <a:rPr lang="en-US" sz="1400" dirty="0" err="1">
                    <a:solidFill>
                      <a:srgbClr val="000000"/>
                    </a:solidFill>
                  </a:rPr>
                  <a:t>angajații</a:t>
                </a:r>
                <a:r>
                  <a:rPr lang="en-US" sz="1400" dirty="0">
                    <a:solidFill>
                      <a:srgbClr val="000000"/>
                    </a:solidFill>
                  </a:rPr>
                  <a:t> </a:t>
                </a:r>
                <a:r>
                  <a:rPr lang="en-US" sz="1400" dirty="0" err="1">
                    <a:solidFill>
                      <a:srgbClr val="000000"/>
                    </a:solidFill>
                  </a:rPr>
                  <a:t>vor</a:t>
                </a:r>
                <a:r>
                  <a:rPr lang="en-US" sz="1400" dirty="0">
                    <a:solidFill>
                      <a:srgbClr val="000000"/>
                    </a:solidFill>
                  </a:rPr>
                  <a:t> </a:t>
                </a:r>
                <a:r>
                  <a:rPr lang="en-US" sz="1400" dirty="0" err="1">
                    <a:solidFill>
                      <a:srgbClr val="000000"/>
                    </a:solidFill>
                  </a:rPr>
                  <a:t>avea</a:t>
                </a:r>
                <a:r>
                  <a:rPr lang="en-US" sz="1400" dirty="0">
                    <a:solidFill>
                      <a:srgbClr val="000000"/>
                    </a:solidFill>
                  </a:rPr>
                  <a:t> </a:t>
                </a:r>
                <a:r>
                  <a:rPr lang="en-US" sz="1400" dirty="0" err="1">
                    <a:solidFill>
                      <a:srgbClr val="000000"/>
                    </a:solidFill>
                  </a:rPr>
                  <a:t>nevoie</a:t>
                </a:r>
                <a:r>
                  <a:rPr lang="en-US" sz="1400" dirty="0">
                    <a:solidFill>
                      <a:srgbClr val="000000"/>
                    </a:solidFill>
                  </a:rPr>
                  <a:t> de noi </a:t>
                </a:r>
                <a:r>
                  <a:rPr lang="en-US" sz="1400" dirty="0" err="1">
                    <a:solidFill>
                      <a:srgbClr val="000000"/>
                    </a:solidFill>
                  </a:rPr>
                  <a:t>abilități</a:t>
                </a:r>
                <a:r>
                  <a:rPr lang="en-US" sz="1400" dirty="0">
                    <a:solidFill>
                      <a:srgbClr val="000000"/>
                    </a:solidFill>
                  </a:rPr>
                  <a:t> </a:t>
                </a:r>
                <a:r>
                  <a:rPr lang="en-US" sz="1400" dirty="0" err="1">
                    <a:solidFill>
                      <a:srgbClr val="000000"/>
                    </a:solidFill>
                  </a:rPr>
                  <a:t>pentru</a:t>
                </a:r>
                <a:r>
                  <a:rPr lang="en-US" sz="1400" dirty="0">
                    <a:solidFill>
                      <a:srgbClr val="000000"/>
                    </a:solidFill>
                  </a:rPr>
                  <a:t> a se </a:t>
                </a:r>
                <a:r>
                  <a:rPr lang="en-US" sz="1400" dirty="0" err="1">
                    <a:solidFill>
                      <a:srgbClr val="000000"/>
                    </a:solidFill>
                  </a:rPr>
                  <a:t>pregăti</a:t>
                </a:r>
                <a:r>
                  <a:rPr lang="en-US" sz="1400" dirty="0">
                    <a:solidFill>
                      <a:srgbClr val="000000"/>
                    </a:solidFill>
                  </a:rPr>
                  <a:t> </a:t>
                </a:r>
                <a:r>
                  <a:rPr lang="en-US" sz="1400" dirty="0" err="1">
                    <a:solidFill>
                      <a:srgbClr val="000000"/>
                    </a:solidFill>
                  </a:rPr>
                  <a:t>pentru</a:t>
                </a:r>
                <a:r>
                  <a:rPr lang="en-US" sz="1400" dirty="0">
                    <a:solidFill>
                      <a:srgbClr val="000000"/>
                    </a:solidFill>
                  </a:rPr>
                  <a:t> AI, </a:t>
                </a:r>
                <a:r>
                  <a:rPr lang="en-US" sz="1400" dirty="0" err="1">
                    <a:solidFill>
                      <a:srgbClr val="000000"/>
                    </a:solidFill>
                  </a:rPr>
                  <a:t>inclusiv</a:t>
                </a:r>
                <a:r>
                  <a:rPr lang="en-US" sz="1400" dirty="0">
                    <a:solidFill>
                      <a:srgbClr val="000000"/>
                    </a:solidFill>
                  </a:rPr>
                  <a:t> </a:t>
                </a:r>
                <a:r>
                  <a:rPr lang="en-US" sz="1400" dirty="0" err="1">
                    <a:solidFill>
                      <a:srgbClr val="000000"/>
                    </a:solidFill>
                  </a:rPr>
                  <a:t>judecată</a:t>
                </a:r>
                <a:r>
                  <a:rPr lang="en-US" sz="1400" dirty="0">
                    <a:solidFill>
                      <a:srgbClr val="000000"/>
                    </a:solidFill>
                  </a:rPr>
                  <a:t>, </a:t>
                </a:r>
                <a:r>
                  <a:rPr lang="en-US" sz="1400" dirty="0" err="1">
                    <a:solidFill>
                      <a:srgbClr val="000000"/>
                    </a:solidFill>
                  </a:rPr>
                  <a:t>flexibilitate</a:t>
                </a:r>
                <a:r>
                  <a:rPr lang="en-US" sz="1400" dirty="0">
                    <a:solidFill>
                      <a:srgbClr val="000000"/>
                    </a:solidFill>
                  </a:rPr>
                  <a:t>, EQ, </a:t>
                </a:r>
                <a:r>
                  <a:rPr lang="en-US" sz="1400" dirty="0" err="1">
                    <a:solidFill>
                      <a:srgbClr val="000000"/>
                    </a:solidFill>
                  </a:rPr>
                  <a:t>curiozitate</a:t>
                </a:r>
                <a:r>
                  <a:rPr lang="en-US" sz="1400" dirty="0">
                    <a:solidFill>
                      <a:srgbClr val="000000"/>
                    </a:solidFill>
                  </a:rPr>
                  <a:t>, </a:t>
                </a:r>
                <a:r>
                  <a:rPr lang="en-US" sz="1400" dirty="0" err="1">
                    <a:solidFill>
                      <a:srgbClr val="000000"/>
                    </a:solidFill>
                  </a:rPr>
                  <a:t>delegare</a:t>
                </a:r>
                <a:r>
                  <a:rPr lang="en-US" sz="1400" dirty="0">
                    <a:solidFill>
                      <a:srgbClr val="000000"/>
                    </a:solidFill>
                  </a:rPr>
                  <a:t> AI</a:t>
                </a:r>
                <a:endParaRPr kumimoji="0" lang="en-US" sz="1400" b="0" i="0" u="none" strike="noStrike" kern="1200" cap="none" spc="0" normalizeH="0" baseline="30000" noProof="0" dirty="0">
                  <a:ln>
                    <a:noFill/>
                  </a:ln>
                  <a:solidFill>
                    <a:srgbClr val="000000"/>
                  </a:solidFill>
                  <a:effectLst/>
                  <a:uLnTx/>
                  <a:uFillTx/>
                  <a:latin typeface="Segoe UI"/>
                  <a:ea typeface="+mn-ea"/>
                  <a:cs typeface="+mn-cs"/>
                </a:endParaRPr>
              </a:p>
            </p:txBody>
          </p:sp>
          <p:pic>
            <p:nvPicPr>
              <p:cNvPr id="31" name="Graphic 30" descr="Whistle outline">
                <a:extLst>
                  <a:ext uri="{FF2B5EF4-FFF2-40B4-BE49-F238E27FC236}">
                    <a16:creationId xmlns:a16="http://schemas.microsoft.com/office/drawing/2014/main" id="{F421E4F2-AF5C-A799-F452-0056BE41013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935972" y="1904577"/>
                <a:ext cx="1350360" cy="1350360"/>
              </a:xfrm>
              <a:prstGeom prst="rect">
                <a:avLst/>
              </a:prstGeom>
            </p:spPr>
          </p:pic>
          <p:sp>
            <p:nvSpPr>
              <p:cNvPr id="33" name="TextBox 32">
                <a:extLst>
                  <a:ext uri="{FF2B5EF4-FFF2-40B4-BE49-F238E27FC236}">
                    <a16:creationId xmlns:a16="http://schemas.microsoft.com/office/drawing/2014/main" id="{C281A194-16BA-3770-E8DF-F3255704E2DE}"/>
                  </a:ext>
                </a:extLst>
              </p:cNvPr>
              <p:cNvSpPr txBox="1"/>
              <p:nvPr/>
            </p:nvSpPr>
            <p:spPr>
              <a:xfrm>
                <a:off x="6658933" y="2268396"/>
                <a:ext cx="3139419" cy="861774"/>
              </a:xfrm>
              <a:prstGeom prst="rect">
                <a:avLst/>
              </a:prstGeom>
              <a:noFill/>
            </p:spPr>
            <p:txBody>
              <a:bodyPr wrap="square" lIns="0" tIns="0" rIns="0" bIns="0">
                <a:spAutoFit/>
              </a:bodyPr>
              <a:lstStyle/>
              <a:p>
                <a:pPr lvl="0" defTabSz="914192">
                  <a:spcAft>
                    <a:spcPts val="600"/>
                  </a:spcAft>
                  <a:defRPr/>
                </a:pPr>
                <a:r>
                  <a:rPr lang="en-US" sz="1400" dirty="0" err="1">
                    <a:solidFill>
                      <a:srgbClr val="000000"/>
                    </a:solidFill>
                  </a:rPr>
                  <a:t>Cercetările</a:t>
                </a:r>
                <a:r>
                  <a:rPr lang="en-US" sz="1400" dirty="0">
                    <a:solidFill>
                      <a:srgbClr val="000000"/>
                    </a:solidFill>
                  </a:rPr>
                  <a:t> </a:t>
                </a:r>
                <a:r>
                  <a:rPr lang="en-US" sz="1400" dirty="0" err="1">
                    <a:solidFill>
                      <a:srgbClr val="000000"/>
                    </a:solidFill>
                  </a:rPr>
                  <a:t>timpurii</a:t>
                </a:r>
                <a:r>
                  <a:rPr lang="en-US" sz="1400" dirty="0">
                    <a:solidFill>
                      <a:srgbClr val="000000"/>
                    </a:solidFill>
                  </a:rPr>
                  <a:t> </a:t>
                </a:r>
                <a:r>
                  <a:rPr lang="en-US" sz="1400" dirty="0" err="1">
                    <a:solidFill>
                      <a:srgbClr val="000000"/>
                    </a:solidFill>
                  </a:rPr>
                  <a:t>arată</a:t>
                </a:r>
                <a:r>
                  <a:rPr lang="en-US" sz="1400" dirty="0">
                    <a:solidFill>
                      <a:srgbClr val="000000"/>
                    </a:solidFill>
                  </a:rPr>
                  <a:t> </a:t>
                </a:r>
                <a:r>
                  <a:rPr lang="en-US" sz="1400" dirty="0" err="1">
                    <a:solidFill>
                      <a:srgbClr val="000000"/>
                    </a:solidFill>
                  </a:rPr>
                  <a:t>că</a:t>
                </a:r>
                <a:r>
                  <a:rPr lang="en-US" sz="1400" dirty="0">
                    <a:solidFill>
                      <a:srgbClr val="000000"/>
                    </a:solidFill>
                  </a:rPr>
                  <a:t>, </a:t>
                </a:r>
                <a:r>
                  <a:rPr lang="en-US" sz="1400" dirty="0" err="1">
                    <a:solidFill>
                      <a:srgbClr val="000000"/>
                    </a:solidFill>
                  </a:rPr>
                  <a:t>prin</a:t>
                </a:r>
                <a:r>
                  <a:rPr lang="en-US" sz="1400" dirty="0">
                    <a:solidFill>
                      <a:srgbClr val="000000"/>
                    </a:solidFill>
                  </a:rPr>
                  <a:t> </a:t>
                </a:r>
                <a:r>
                  <a:rPr lang="en-US" sz="1400" dirty="0" err="1">
                    <a:solidFill>
                      <a:srgbClr val="000000"/>
                    </a:solidFill>
                  </a:rPr>
                  <a:t>utilizarea</a:t>
                </a:r>
                <a:r>
                  <a:rPr lang="en-US" sz="1400" dirty="0">
                    <a:solidFill>
                      <a:srgbClr val="000000"/>
                    </a:solidFill>
                  </a:rPr>
                  <a:t> AI ca coach, </a:t>
                </a:r>
                <a:r>
                  <a:rPr lang="en-US" sz="1400" dirty="0" err="1">
                    <a:solidFill>
                      <a:srgbClr val="000000"/>
                    </a:solidFill>
                  </a:rPr>
                  <a:t>explicațiile</a:t>
                </a:r>
                <a:r>
                  <a:rPr lang="en-US" sz="1400" dirty="0">
                    <a:solidFill>
                      <a:srgbClr val="000000"/>
                    </a:solidFill>
                  </a:rPr>
                  <a:t> </a:t>
                </a:r>
                <a:r>
                  <a:rPr lang="en-US" sz="1400" dirty="0" err="1">
                    <a:solidFill>
                      <a:srgbClr val="000000"/>
                    </a:solidFill>
                  </a:rPr>
                  <a:t>bazate</a:t>
                </a:r>
                <a:r>
                  <a:rPr lang="en-US" sz="1400" dirty="0">
                    <a:solidFill>
                      <a:srgbClr val="000000"/>
                    </a:solidFill>
                  </a:rPr>
                  <a:t> pe LLM au </a:t>
                </a:r>
                <a:r>
                  <a:rPr lang="en-US" sz="1400" dirty="0" err="1">
                    <a:solidFill>
                      <a:srgbClr val="000000"/>
                    </a:solidFill>
                  </a:rPr>
                  <a:t>avut</a:t>
                </a:r>
                <a:r>
                  <a:rPr lang="en-US" sz="1400" dirty="0">
                    <a:solidFill>
                      <a:srgbClr val="000000"/>
                    </a:solidFill>
                  </a:rPr>
                  <a:t> un impact </a:t>
                </a:r>
                <a:r>
                  <a:rPr lang="en-US" sz="1400" dirty="0" err="1">
                    <a:solidFill>
                      <a:srgbClr val="000000"/>
                    </a:solidFill>
                  </a:rPr>
                  <a:t>pozitiv</a:t>
                </a:r>
                <a:r>
                  <a:rPr lang="en-US" sz="1400" dirty="0">
                    <a:solidFill>
                      <a:srgbClr val="000000"/>
                    </a:solidFill>
                  </a:rPr>
                  <a:t> </a:t>
                </a:r>
                <a:r>
                  <a:rPr lang="en-US" sz="1400" dirty="0" err="1">
                    <a:solidFill>
                      <a:srgbClr val="000000"/>
                    </a:solidFill>
                  </a:rPr>
                  <a:t>asupra</a:t>
                </a:r>
                <a:r>
                  <a:rPr lang="en-US" sz="1400" dirty="0">
                    <a:solidFill>
                      <a:srgbClr val="000000"/>
                    </a:solidFill>
                  </a:rPr>
                  <a:t> </a:t>
                </a:r>
                <a:r>
                  <a:rPr lang="en-US" sz="1400" dirty="0" err="1">
                    <a:solidFill>
                      <a:srgbClr val="000000"/>
                    </a:solidFill>
                  </a:rPr>
                  <a:t>învățării</a:t>
                </a:r>
                <a:endParaRPr kumimoji="0" lang="en-US" sz="1400" b="1" i="0" u="none" strike="noStrike" kern="1200" cap="none" spc="0" normalizeH="0" baseline="30000" noProof="0" dirty="0">
                  <a:ln>
                    <a:noFill/>
                  </a:ln>
                  <a:solidFill>
                    <a:srgbClr val="000000"/>
                  </a:soli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EA7C6032-2062-4EEF-4790-B9D87DD0FEE8}"/>
                  </a:ext>
                  <a:ext uri="{C183D7F6-B498-43B3-948B-1728B52AA6E4}">
                    <adec:decorative xmlns:adec="http://schemas.microsoft.com/office/drawing/2017/decorative" val="1"/>
                  </a:ext>
                </a:extLst>
              </p:cNvPr>
              <p:cNvCxnSpPr>
                <a:cxnSpLocks/>
              </p:cNvCxnSpPr>
              <p:nvPr/>
            </p:nvCxnSpPr>
            <p:spPr>
              <a:xfrm>
                <a:off x="7804890" y="1247904"/>
                <a:ext cx="0" cy="738664"/>
              </a:xfrm>
              <a:prstGeom prst="line">
                <a:avLst/>
              </a:prstGeom>
              <a:ln w="254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4BBF048-5A51-3571-8EFA-02BD68C9467C}"/>
                  </a:ext>
                  <a:ext uri="{C183D7F6-B498-43B3-948B-1728B52AA6E4}">
                    <adec:decorative xmlns:adec="http://schemas.microsoft.com/office/drawing/2017/decorative" val="1"/>
                  </a:ext>
                </a:extLst>
              </p:cNvPr>
              <p:cNvCxnSpPr>
                <a:cxnSpLocks/>
              </p:cNvCxnSpPr>
              <p:nvPr/>
            </p:nvCxnSpPr>
            <p:spPr>
              <a:xfrm>
                <a:off x="9844506" y="2220415"/>
                <a:ext cx="0" cy="738664"/>
              </a:xfrm>
              <a:prstGeom prst="line">
                <a:avLst/>
              </a:prstGeom>
              <a:ln w="254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82" name="TextBox 81">
            <a:extLst>
              <a:ext uri="{FF2B5EF4-FFF2-40B4-BE49-F238E27FC236}">
                <a16:creationId xmlns:a16="http://schemas.microsoft.com/office/drawing/2014/main" id="{AE417B1D-60C5-B79F-BED9-BDFF1F8749BB}"/>
              </a:ext>
            </a:extLst>
          </p:cNvPr>
          <p:cNvSpPr txBox="1"/>
          <p:nvPr/>
        </p:nvSpPr>
        <p:spPr>
          <a:xfrm>
            <a:off x="110615" y="6475498"/>
            <a:ext cx="11959389"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91F2C"/>
                </a:solidFill>
                <a:effectLst/>
                <a:uLnTx/>
                <a:uFillTx/>
                <a:latin typeface="Segoe UI"/>
                <a:ea typeface="+mn-ea"/>
                <a:cs typeface="+mn-cs"/>
              </a:rPr>
              <a:t>Sources: </a:t>
            </a:r>
            <a:r>
              <a:rPr kumimoji="0" lang="en-US" sz="1000" b="0" i="0" u="none" strike="noStrike" kern="1200" cap="none" spc="0" normalizeH="0" baseline="0" noProof="0">
                <a:ln>
                  <a:noFill/>
                </a:ln>
                <a:solidFill>
                  <a:srgbClr val="091F2C"/>
                </a:solidFill>
                <a:effectLst/>
                <a:uLnTx/>
                <a:uFillTx/>
                <a:latin typeface="Segoe UI"/>
                <a:ea typeface="+mn-ea"/>
                <a:cs typeface="+mn-cs"/>
                <a:hlinkClick r:id="rId5"/>
              </a:rPr>
              <a:t>LinkedIn Future of Work Report, August 2023</a:t>
            </a:r>
            <a:r>
              <a:rPr kumimoji="0" lang="en-US" sz="1000" b="0" i="0" u="none" strike="noStrike" kern="1200" cap="none" spc="0" normalizeH="0" baseline="0" noProof="0">
                <a:ln>
                  <a:noFill/>
                </a:ln>
                <a:solidFill>
                  <a:srgbClr val="091F2C"/>
                </a:solidFill>
                <a:effectLst/>
                <a:uLnTx/>
                <a:uFillTx/>
                <a:latin typeface="Segoe UI"/>
                <a:ea typeface="+mn-ea"/>
                <a:cs typeface="+mn-cs"/>
              </a:rPr>
              <a:t>, </a:t>
            </a:r>
            <a:r>
              <a:rPr kumimoji="0" lang="en-US" sz="1000" b="0" i="0" u="none" strike="noStrike" kern="1200" cap="none" spc="0" normalizeH="0" baseline="0" noProof="0">
                <a:ln>
                  <a:noFill/>
                </a:ln>
                <a:solidFill>
                  <a:srgbClr val="091F2C"/>
                </a:solidFill>
                <a:effectLst/>
                <a:uLnTx/>
                <a:uFillTx/>
                <a:latin typeface="Segoe UI"/>
                <a:ea typeface="+mn-ea"/>
                <a:cs typeface="+mn-cs"/>
                <a:hlinkClick r:id="rId6"/>
              </a:rPr>
              <a:t>Microsoft 2023 Work Trend Index: Annual Report</a:t>
            </a:r>
            <a:r>
              <a:rPr kumimoji="0" lang="en-US" sz="1000" b="0" i="0" u="none" strike="noStrike" kern="1200" cap="none" spc="0" normalizeH="0" baseline="0" noProof="0">
                <a:ln>
                  <a:noFill/>
                </a:ln>
                <a:solidFill>
                  <a:srgbClr val="091F2C"/>
                </a:solidFill>
                <a:effectLst/>
                <a:uLnTx/>
                <a:uFillTx/>
                <a:latin typeface="Segoe UI"/>
                <a:ea typeface="+mn-ea"/>
                <a:cs typeface="+mn-cs"/>
              </a:rPr>
              <a:t>, </a:t>
            </a:r>
            <a:r>
              <a:rPr kumimoji="0" lang="en-US" sz="1000" b="0" i="0" u="none" strike="noStrike" kern="1200" cap="none" spc="0" normalizeH="0" baseline="0" noProof="0">
                <a:ln>
                  <a:noFill/>
                </a:ln>
                <a:solidFill>
                  <a:srgbClr val="505050"/>
                </a:solidFill>
                <a:effectLst/>
                <a:uLnTx/>
                <a:uFillTx/>
                <a:latin typeface="Segoe UI"/>
                <a:ea typeface="+mn-ea"/>
                <a:cs typeface="+mn-cs"/>
                <a:hlinkClick r:id="rId7"/>
              </a:rPr>
              <a:t>Math Education with Large Language Models: Peril or Promise? (November 22, 2023), </a:t>
            </a:r>
            <a:r>
              <a:rPr kumimoji="0" lang="en-US" sz="1000" b="0" i="0" u="none" strike="noStrike" kern="1200" cap="none" spc="0" normalizeH="0" baseline="0" noProof="0">
                <a:ln>
                  <a:noFill/>
                </a:ln>
                <a:solidFill>
                  <a:srgbClr val="505050"/>
                </a:solidFill>
                <a:effectLst/>
                <a:uLnTx/>
                <a:uFillTx/>
                <a:latin typeface="Segoe UI"/>
                <a:ea typeface="+mn-ea"/>
                <a:cs typeface="+mn-cs"/>
                <a:hlinkClick r:id="rId8"/>
              </a:rPr>
              <a:t>IDC, The Business Opportunity of AI November 2023 Government and Education respondents</a:t>
            </a:r>
            <a:r>
              <a:rPr kumimoji="0" lang="en-US" sz="1000" b="0" i="0" u="none" strike="noStrike" kern="1200" cap="none" spc="0" normalizeH="0" baseline="0" noProof="0">
                <a:ln>
                  <a:noFill/>
                </a:ln>
                <a:solidFill>
                  <a:srgbClr val="505050"/>
                </a:solidFill>
                <a:effectLst/>
                <a:uLnTx/>
                <a:uFillTx/>
                <a:latin typeface="Segoe UI"/>
                <a:ea typeface="+mn-ea"/>
                <a:cs typeface="+mn-cs"/>
              </a:rPr>
              <a:t>, </a:t>
            </a:r>
            <a:r>
              <a:rPr kumimoji="0" lang="en-US" sz="1000" b="0" i="0" u="none" strike="noStrike" kern="1200" cap="none" spc="0" normalizeH="0" baseline="0" noProof="0">
                <a:ln>
                  <a:noFill/>
                </a:ln>
                <a:solidFill>
                  <a:srgbClr val="505050"/>
                </a:solidFill>
                <a:effectLst/>
                <a:uLnTx/>
                <a:uFillTx/>
                <a:latin typeface="Segoe UI"/>
                <a:ea typeface="+mn-ea"/>
                <a:cs typeface="+mn-cs"/>
                <a:hlinkClick r:id="rId9"/>
              </a:rPr>
              <a:t>Microsoft Work Trend Index Special Report, November 2023</a:t>
            </a:r>
            <a:endParaRPr kumimoji="0" lang="en-US" sz="1000" b="0" i="0" u="none" strike="noStrike" kern="1200" cap="none" spc="0" normalizeH="0" baseline="0" noProof="0">
              <a:ln>
                <a:noFill/>
              </a:ln>
              <a:solidFill>
                <a:srgbClr val="091F2C"/>
              </a:solidFill>
              <a:effectLst/>
              <a:uLnTx/>
              <a:uFillTx/>
              <a:latin typeface="Segoe UI"/>
              <a:ea typeface="+mn-ea"/>
              <a:cs typeface="+mn-cs"/>
            </a:endParaRPr>
          </a:p>
        </p:txBody>
      </p:sp>
    </p:spTree>
    <p:extLst>
      <p:ext uri="{BB962C8B-B14F-4D97-AF65-F5344CB8AC3E}">
        <p14:creationId xmlns:p14="http://schemas.microsoft.com/office/powerpoint/2010/main" val="7943176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500"/>
                                        <p:tgtEl>
                                          <p:spTgt spid="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4"/>
                                        </p:tgtEl>
                                        <p:attrNameLst>
                                          <p:attrName>style.visibility</p:attrName>
                                        </p:attrNameLst>
                                      </p:cBhvr>
                                      <p:to>
                                        <p:strVal val="visible"/>
                                      </p:to>
                                    </p:set>
                                    <p:animEffect transition="in" filter="fade">
                                      <p:cBhvr>
                                        <p:cTn id="12"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6DBD0F-6B52-29F7-8D98-32D4CFF77723}"/>
              </a:ext>
              <a:ext uri="{C183D7F6-B498-43B3-948B-1728B52AA6E4}">
                <adec:decorative xmlns:adec="http://schemas.microsoft.com/office/drawing/2017/decorative" val="1"/>
              </a:ext>
            </a:extLst>
          </p:cNvPr>
          <p:cNvSpPr/>
          <p:nvPr/>
        </p:nvSpPr>
        <p:spPr bwMode="auto">
          <a:xfrm>
            <a:off x="0" y="2991458"/>
            <a:ext cx="12192000" cy="1231106"/>
          </a:xfrm>
          <a:prstGeom prst="rect">
            <a:avLst/>
          </a:prstGeom>
          <a:solidFill>
            <a:schemeClr val="accent6">
              <a:alpha val="2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0078D4"/>
              </a:solidFill>
              <a:effectLst/>
              <a:uLnTx/>
              <a:uFillTx/>
              <a:latin typeface="Segoe UI Semibold"/>
              <a:ea typeface="+mn-ea"/>
              <a:cs typeface="Segoe UI" pitchFamily="34" charset="0"/>
            </a:endParaRPr>
          </a:p>
        </p:txBody>
      </p:sp>
      <p:grpSp>
        <p:nvGrpSpPr>
          <p:cNvPr id="5" name="Group 4" descr="Work Trend Index Statistic">
            <a:extLst>
              <a:ext uri="{FF2B5EF4-FFF2-40B4-BE49-F238E27FC236}">
                <a16:creationId xmlns:a16="http://schemas.microsoft.com/office/drawing/2014/main" id="{1D8783C7-DE71-5776-E7D1-E932760BE378}"/>
              </a:ext>
            </a:extLst>
          </p:cNvPr>
          <p:cNvGrpSpPr/>
          <p:nvPr/>
        </p:nvGrpSpPr>
        <p:grpSpPr>
          <a:xfrm>
            <a:off x="390882" y="2698514"/>
            <a:ext cx="2612595" cy="2441359"/>
            <a:chOff x="252332" y="2698514"/>
            <a:chExt cx="2612595" cy="2441359"/>
          </a:xfrm>
          <a:noFill/>
        </p:grpSpPr>
        <p:sp>
          <p:nvSpPr>
            <p:cNvPr id="18" name="Rectangle: Rounded Corners 17">
              <a:extLst>
                <a:ext uri="{FF2B5EF4-FFF2-40B4-BE49-F238E27FC236}">
                  <a16:creationId xmlns:a16="http://schemas.microsoft.com/office/drawing/2014/main" id="{71A3ED5D-35BB-7F50-BF47-256ECA46F856}"/>
                </a:ext>
                <a:ext uri="{C183D7F6-B498-43B3-948B-1728B52AA6E4}">
                  <adec:decorative xmlns:adec="http://schemas.microsoft.com/office/drawing/2017/decorative" val="1"/>
                </a:ext>
              </a:extLst>
            </p:cNvPr>
            <p:cNvSpPr/>
            <p:nvPr/>
          </p:nvSpPr>
          <p:spPr bwMode="auto">
            <a:xfrm>
              <a:off x="252332" y="2698514"/>
              <a:ext cx="2612595" cy="2441359"/>
            </a:xfrm>
            <a:prstGeom prst="roundRect">
              <a:avLst>
                <a:gd name="adj" fmla="val 2547"/>
              </a:avLst>
            </a:prstGeom>
            <a:grpFill/>
            <a:ln w="19050" cap="rnd">
              <a:gradFill flip="none" rotWithShape="1">
                <a:gsLst>
                  <a:gs pos="0">
                    <a:schemeClr val="accent3">
                      <a:lumMod val="50000"/>
                    </a:schemeClr>
                  </a:gs>
                  <a:gs pos="100000">
                    <a:schemeClr val="accent3">
                      <a:lumMod val="60000"/>
                      <a:lumOff val="40000"/>
                    </a:schemeClr>
                  </a:gs>
                </a:gsLst>
                <a:lin ang="18900000" scaled="1"/>
                <a:tileRect/>
              </a:gradFill>
              <a:prstDash val="solid"/>
              <a:round/>
            </a:ln>
            <a:effectLst>
              <a:outerShdw blurRad="63500" dist="127000" dir="2700000" algn="tl" rotWithShape="0">
                <a:prstClr val="black">
                  <a:alpha val="50000"/>
                </a:prstClr>
              </a:outerShdw>
            </a:effectLst>
          </p:spPr>
          <p:txBody>
            <a:bodyPr rot="0" spcFirstLastPara="0" vertOverflow="overflow" horzOverflow="overflow" vert="horz" wrap="square" lIns="0" tIns="0" rIns="0" bIns="9144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a:ln>
                  <a:noFill/>
                </a:ln>
                <a:solidFill>
                  <a:srgbClr val="FFFFFF"/>
                </a:solidFill>
                <a:effectLst/>
                <a:uLnTx/>
                <a:uFillTx/>
                <a:latin typeface="Segoe UI Variable Display Semib" pitchFamily="2" charset="0"/>
                <a:ea typeface="+mn-ea"/>
                <a:cs typeface="+mn-cs"/>
              </a:endParaRPr>
            </a:p>
          </p:txBody>
        </p:sp>
        <p:sp>
          <p:nvSpPr>
            <p:cNvPr id="20" name="TextBox 19">
              <a:extLst>
                <a:ext uri="{FF2B5EF4-FFF2-40B4-BE49-F238E27FC236}">
                  <a16:creationId xmlns:a16="http://schemas.microsoft.com/office/drawing/2014/main" id="{96C19790-A6CF-6EC9-7C71-780379EF2556}"/>
                </a:ext>
              </a:extLst>
            </p:cNvPr>
            <p:cNvSpPr txBox="1"/>
            <p:nvPr/>
          </p:nvSpPr>
          <p:spPr>
            <a:xfrm>
              <a:off x="402956" y="4370032"/>
              <a:ext cx="2311344" cy="430887"/>
            </a:xfrm>
            <a:prstGeom prst="rect">
              <a:avLst/>
            </a:prstGeom>
            <a:grpFill/>
          </p:spPr>
          <p:txBody>
            <a:bodyPr wrap="square" lIns="0" tIns="0" rIns="0" bIns="0" rtlCol="0">
              <a:spAutoFit/>
            </a:bodyPr>
            <a:lstStyle/>
            <a:p>
              <a:pPr lvl="0" algn="ctr">
                <a:defRPr/>
              </a:pPr>
              <a:r>
                <a:rPr lang="en-US" sz="1400" dirty="0">
                  <a:solidFill>
                    <a:srgbClr val="091F2C"/>
                  </a:solidFill>
                  <a:latin typeface="Segoe UI Semibold"/>
                </a:rPr>
                <a:t>a </a:t>
              </a:r>
              <a:r>
                <a:rPr lang="en-US" sz="1400" dirty="0" err="1">
                  <a:solidFill>
                    <a:srgbClr val="091F2C"/>
                  </a:solidFill>
                  <a:latin typeface="Segoe UI Semibold"/>
                </a:rPr>
                <a:t>petrecut</a:t>
              </a:r>
              <a:r>
                <a:rPr lang="en-US" sz="1400" dirty="0">
                  <a:solidFill>
                    <a:srgbClr val="091F2C"/>
                  </a:solidFill>
                  <a:latin typeface="Segoe UI Semibold"/>
                </a:rPr>
                <a:t> </a:t>
              </a:r>
              <a:r>
                <a:rPr lang="en-US" sz="1400" dirty="0" err="1">
                  <a:solidFill>
                    <a:srgbClr val="091F2C"/>
                  </a:solidFill>
                  <a:latin typeface="Segoe UI Semibold"/>
                </a:rPr>
                <a:t>mai</a:t>
              </a:r>
              <a:r>
                <a:rPr lang="en-US" sz="1400" dirty="0">
                  <a:solidFill>
                    <a:srgbClr val="091F2C"/>
                  </a:solidFill>
                  <a:latin typeface="Segoe UI Semibold"/>
                </a:rPr>
                <a:t> </a:t>
              </a:r>
              <a:r>
                <a:rPr lang="en-US" sz="1400" dirty="0" err="1">
                  <a:solidFill>
                    <a:srgbClr val="091F2C"/>
                  </a:solidFill>
                  <a:latin typeface="Segoe UI Semibold"/>
                </a:rPr>
                <a:t>puțin</a:t>
              </a:r>
              <a:r>
                <a:rPr lang="en-US" sz="1400" dirty="0">
                  <a:solidFill>
                    <a:srgbClr val="091F2C"/>
                  </a:solidFill>
                  <a:latin typeface="Segoe UI Semibold"/>
                </a:rPr>
                <a:t> </a:t>
              </a:r>
              <a:r>
                <a:rPr lang="en-US" sz="1400" dirty="0" err="1">
                  <a:solidFill>
                    <a:srgbClr val="091F2C"/>
                  </a:solidFill>
                  <a:latin typeface="Segoe UI Semibold"/>
                </a:rPr>
                <a:t>timp</a:t>
              </a:r>
              <a:r>
                <a:rPr lang="en-US" sz="1400" dirty="0">
                  <a:solidFill>
                    <a:srgbClr val="091F2C"/>
                  </a:solidFill>
                  <a:latin typeface="Segoe UI Semibold"/>
                </a:rPr>
                <a:t> </a:t>
              </a:r>
              <a:r>
                <a:rPr lang="en-US" sz="1400" dirty="0" err="1">
                  <a:solidFill>
                    <a:srgbClr val="091F2C"/>
                  </a:solidFill>
                  <a:latin typeface="Segoe UI Semibold"/>
                </a:rPr>
                <a:t>căutând</a:t>
              </a:r>
              <a:r>
                <a:rPr lang="en-US" sz="1400" dirty="0">
                  <a:solidFill>
                    <a:srgbClr val="091F2C"/>
                  </a:solidFill>
                  <a:latin typeface="Segoe UI Semibold"/>
                </a:rPr>
                <a:t> </a:t>
              </a:r>
              <a:r>
                <a:rPr lang="en-US" sz="1400" dirty="0" err="1">
                  <a:solidFill>
                    <a:srgbClr val="091F2C"/>
                  </a:solidFill>
                  <a:latin typeface="Segoe UI Semibold"/>
                </a:rPr>
                <a:t>informații</a:t>
              </a:r>
              <a:endParaRPr kumimoji="0" lang="en-US" sz="1400" b="0" i="0" u="none" strike="noStrike" kern="1200" cap="none" spc="0" normalizeH="0" baseline="0" noProof="0" dirty="0">
                <a:ln>
                  <a:noFill/>
                </a:ln>
                <a:solidFill>
                  <a:srgbClr val="091F2C"/>
                </a:solidFill>
                <a:effectLst/>
                <a:uLnTx/>
                <a:uFillTx/>
                <a:latin typeface="Segoe UI Semibold"/>
                <a:ea typeface="+mn-ea"/>
                <a:cs typeface="+mn-cs"/>
              </a:endParaRPr>
            </a:p>
          </p:txBody>
        </p:sp>
        <p:sp>
          <p:nvSpPr>
            <p:cNvPr id="22" name="TextBox 21">
              <a:extLst>
                <a:ext uri="{FF2B5EF4-FFF2-40B4-BE49-F238E27FC236}">
                  <a16:creationId xmlns:a16="http://schemas.microsoft.com/office/drawing/2014/main" id="{8F2F16C3-C685-0712-ED5C-C963124F931F}"/>
                </a:ext>
              </a:extLst>
            </p:cNvPr>
            <p:cNvSpPr txBox="1"/>
            <p:nvPr/>
          </p:nvSpPr>
          <p:spPr>
            <a:xfrm>
              <a:off x="708234" y="2991458"/>
              <a:ext cx="1700787" cy="1231106"/>
            </a:xfrm>
            <a:prstGeom prst="rect">
              <a:avLst/>
            </a:prstGeom>
            <a:grp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a:ln>
                    <a:noFill/>
                  </a:ln>
                  <a:gradFill>
                    <a:gsLst>
                      <a:gs pos="0">
                        <a:srgbClr val="0078D4">
                          <a:lumMod val="50000"/>
                        </a:srgbClr>
                      </a:gs>
                      <a:gs pos="100000">
                        <a:srgbClr val="0078D4">
                          <a:lumMod val="60000"/>
                          <a:lumOff val="40000"/>
                        </a:srgbClr>
                      </a:gs>
                    </a:gsLst>
                    <a:lin ang="16200000" scaled="1"/>
                  </a:gradFill>
                  <a:effectLst/>
                  <a:uLnTx/>
                  <a:uFillTx/>
                  <a:latin typeface="Segoe UI Semibold"/>
                  <a:ea typeface="+mn-ea"/>
                  <a:cs typeface="+mn-cs"/>
                </a:rPr>
                <a:t>75</a:t>
              </a:r>
              <a:r>
                <a:rPr kumimoji="0" lang="en-US" sz="5400" b="0" i="0" u="none" strike="noStrike" kern="1200" cap="none" spc="0" normalizeH="0" baseline="0" noProof="0">
                  <a:ln>
                    <a:noFill/>
                  </a:ln>
                  <a:gradFill>
                    <a:gsLst>
                      <a:gs pos="0">
                        <a:srgbClr val="0078D4">
                          <a:lumMod val="50000"/>
                        </a:srgbClr>
                      </a:gs>
                      <a:gs pos="100000">
                        <a:srgbClr val="0078D4">
                          <a:lumMod val="60000"/>
                          <a:lumOff val="40000"/>
                        </a:srgbClr>
                      </a:gs>
                    </a:gsLst>
                    <a:lin ang="16200000" scaled="1"/>
                  </a:gradFill>
                  <a:effectLst/>
                  <a:uLnTx/>
                  <a:uFillTx/>
                  <a:latin typeface="Segoe UI Semibold"/>
                  <a:ea typeface="+mn-ea"/>
                  <a:cs typeface="+mn-cs"/>
                </a:rPr>
                <a:t>%</a:t>
              </a:r>
              <a:endParaRPr kumimoji="0" lang="en-US" sz="8000" b="0" i="0" u="none" strike="noStrike" kern="1200" cap="none" spc="0" normalizeH="0" baseline="0" noProof="0">
                <a:ln>
                  <a:noFill/>
                </a:ln>
                <a:gradFill>
                  <a:gsLst>
                    <a:gs pos="0">
                      <a:srgbClr val="0078D4">
                        <a:lumMod val="50000"/>
                      </a:srgbClr>
                    </a:gs>
                    <a:gs pos="100000">
                      <a:srgbClr val="0078D4">
                        <a:lumMod val="60000"/>
                        <a:lumOff val="40000"/>
                      </a:srgbClr>
                    </a:gs>
                  </a:gsLst>
                  <a:lin ang="16200000" scaled="1"/>
                </a:gradFill>
                <a:effectLst/>
                <a:uLnTx/>
                <a:uFillTx/>
                <a:latin typeface="Segoe UI Semibold"/>
                <a:ea typeface="+mn-ea"/>
                <a:cs typeface="+mn-cs"/>
              </a:endParaRPr>
            </a:p>
          </p:txBody>
        </p:sp>
      </p:grpSp>
      <p:sp>
        <p:nvSpPr>
          <p:cNvPr id="43" name="Title 42">
            <a:extLst>
              <a:ext uri="{FF2B5EF4-FFF2-40B4-BE49-F238E27FC236}">
                <a16:creationId xmlns:a16="http://schemas.microsoft.com/office/drawing/2014/main" id="{03ACCE1F-02B5-957A-45EC-4CAB62B53FF4}"/>
              </a:ext>
            </a:extLst>
          </p:cNvPr>
          <p:cNvSpPr>
            <a:spLocks noGrp="1"/>
          </p:cNvSpPr>
          <p:nvPr>
            <p:ph type="title" idx="4294967295"/>
          </p:nvPr>
        </p:nvSpPr>
        <p:spPr>
          <a:xfrm>
            <a:off x="528270" y="982939"/>
            <a:ext cx="11135461" cy="61555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7940" lvl="0" algn="ctr" defTabSz="914073" fontAlgn="base">
              <a:spcAft>
                <a:spcPct val="0"/>
              </a:spcAft>
              <a:defRPr/>
            </a:pPr>
            <a:r>
              <a:rPr lang="en-US" sz="4000" b="1" spc="0" dirty="0">
                <a:cs typeface="Segoe UI Semibold"/>
              </a:rPr>
              <a:t>Microsoft Copilot </a:t>
            </a:r>
            <a:r>
              <a:rPr lang="en-US" sz="4000" b="1" spc="0" dirty="0" err="1">
                <a:cs typeface="Segoe UI Semibold"/>
              </a:rPr>
              <a:t>transformă</a:t>
            </a:r>
            <a:r>
              <a:rPr lang="en-US" sz="4000" b="1" spc="0" dirty="0">
                <a:cs typeface="Segoe UI Semibold"/>
              </a:rPr>
              <a:t> </a:t>
            </a:r>
            <a:r>
              <a:rPr lang="en-US" sz="4000" b="1" spc="0" dirty="0" err="1">
                <a:solidFill>
                  <a:schemeClr val="accent3"/>
                </a:solidFill>
                <a:cs typeface="Segoe UI Semibold"/>
              </a:rPr>
              <a:t>deja</a:t>
            </a:r>
            <a:r>
              <a:rPr lang="en-US" sz="4000" b="1" spc="0" dirty="0">
                <a:cs typeface="Segoe UI Semibold"/>
              </a:rPr>
              <a:t> </a:t>
            </a:r>
            <a:r>
              <a:rPr lang="en-US" sz="4000" b="1" spc="0" dirty="0" err="1">
                <a:cs typeface="Segoe UI Semibold"/>
              </a:rPr>
              <a:t>munca</a:t>
            </a:r>
            <a:endParaRPr kumimoji="0" lang="en-US" sz="4000" b="1" i="0" u="none" strike="noStrike" kern="1200" cap="none" spc="0" normalizeH="0" baseline="0" noProof="0" dirty="0">
              <a:ln>
                <a:noFill/>
              </a:ln>
              <a:effectLst/>
              <a:uLnTx/>
              <a:uFillTx/>
              <a:latin typeface="Segoe UI Semibold"/>
              <a:cs typeface="Segoe UI Semibold"/>
            </a:endParaRPr>
          </a:p>
        </p:txBody>
      </p:sp>
      <p:grpSp>
        <p:nvGrpSpPr>
          <p:cNvPr id="6" name="Group 5" descr="Work Trend Index Statistic">
            <a:extLst>
              <a:ext uri="{FF2B5EF4-FFF2-40B4-BE49-F238E27FC236}">
                <a16:creationId xmlns:a16="http://schemas.microsoft.com/office/drawing/2014/main" id="{E304065D-D12E-6F0C-DAA0-E892A304ACA3}"/>
              </a:ext>
            </a:extLst>
          </p:cNvPr>
          <p:cNvGrpSpPr/>
          <p:nvPr/>
        </p:nvGrpSpPr>
        <p:grpSpPr>
          <a:xfrm>
            <a:off x="3322739" y="2693297"/>
            <a:ext cx="2612595" cy="2441359"/>
            <a:chOff x="252332" y="2698514"/>
            <a:chExt cx="2612595" cy="2441359"/>
          </a:xfrm>
          <a:noFill/>
        </p:grpSpPr>
        <p:sp>
          <p:nvSpPr>
            <p:cNvPr id="7" name="Rectangle: Rounded Corners 6">
              <a:extLst>
                <a:ext uri="{FF2B5EF4-FFF2-40B4-BE49-F238E27FC236}">
                  <a16:creationId xmlns:a16="http://schemas.microsoft.com/office/drawing/2014/main" id="{034E43FC-BAA9-B22A-3FE4-9473F195F1A5}"/>
                </a:ext>
                <a:ext uri="{C183D7F6-B498-43B3-948B-1728B52AA6E4}">
                  <adec:decorative xmlns:adec="http://schemas.microsoft.com/office/drawing/2017/decorative" val="1"/>
                </a:ext>
              </a:extLst>
            </p:cNvPr>
            <p:cNvSpPr/>
            <p:nvPr/>
          </p:nvSpPr>
          <p:spPr bwMode="auto">
            <a:xfrm>
              <a:off x="252332" y="2698514"/>
              <a:ext cx="2612595" cy="2441359"/>
            </a:xfrm>
            <a:prstGeom prst="roundRect">
              <a:avLst>
                <a:gd name="adj" fmla="val 2547"/>
              </a:avLst>
            </a:prstGeom>
            <a:grpFill/>
            <a:ln w="19050" cap="rnd">
              <a:gradFill flip="none" rotWithShape="1">
                <a:gsLst>
                  <a:gs pos="0">
                    <a:schemeClr val="accent3">
                      <a:lumMod val="50000"/>
                    </a:schemeClr>
                  </a:gs>
                  <a:gs pos="100000">
                    <a:schemeClr val="accent3">
                      <a:lumMod val="60000"/>
                      <a:lumOff val="40000"/>
                    </a:schemeClr>
                  </a:gs>
                </a:gsLst>
                <a:lin ang="18900000" scaled="1"/>
                <a:tileRect/>
              </a:gradFill>
              <a:prstDash val="solid"/>
              <a:round/>
            </a:ln>
            <a:effectLst>
              <a:outerShdw blurRad="63500" dist="127000" dir="2700000" algn="tl" rotWithShape="0">
                <a:prstClr val="black">
                  <a:alpha val="50000"/>
                </a:prstClr>
              </a:outerShdw>
            </a:effectLst>
          </p:spPr>
          <p:txBody>
            <a:bodyPr rot="0" spcFirstLastPara="0" vertOverflow="overflow" horzOverflow="overflow" vert="horz" wrap="square" lIns="0" tIns="0" rIns="0" bIns="9144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a:ln>
                  <a:noFill/>
                </a:ln>
                <a:solidFill>
                  <a:srgbClr val="FFFFFF"/>
                </a:solidFill>
                <a:effectLst/>
                <a:uLnTx/>
                <a:uFillTx/>
                <a:latin typeface="Segoe UI Variable Display Semib" pitchFamily="2" charset="0"/>
                <a:ea typeface="+mn-ea"/>
                <a:cs typeface="+mn-cs"/>
              </a:endParaRPr>
            </a:p>
          </p:txBody>
        </p:sp>
        <p:sp>
          <p:nvSpPr>
            <p:cNvPr id="8" name="TextBox 7">
              <a:extLst>
                <a:ext uri="{FF2B5EF4-FFF2-40B4-BE49-F238E27FC236}">
                  <a16:creationId xmlns:a16="http://schemas.microsoft.com/office/drawing/2014/main" id="{D9699BAF-B3E1-C316-6C10-BB21076E898D}"/>
                </a:ext>
              </a:extLst>
            </p:cNvPr>
            <p:cNvSpPr txBox="1"/>
            <p:nvPr/>
          </p:nvSpPr>
          <p:spPr>
            <a:xfrm>
              <a:off x="539791" y="4370032"/>
              <a:ext cx="2037674" cy="430887"/>
            </a:xfrm>
            <a:prstGeom prst="rect">
              <a:avLst/>
            </a:prstGeom>
            <a:grpFill/>
          </p:spPr>
          <p:txBody>
            <a:bodyPr wrap="square" lIns="0" tIns="0" rIns="0" bIns="0" rtlCol="0">
              <a:spAutoFit/>
            </a:bodyPr>
            <a:lstStyle/>
            <a:p>
              <a:pPr lvl="0" algn="ctr">
                <a:defRPr/>
              </a:pPr>
              <a:r>
                <a:rPr lang="it-IT" sz="1400" dirty="0">
                  <a:solidFill>
                    <a:srgbClr val="091F2C"/>
                  </a:solidFill>
                  <a:latin typeface="Segoe UI Semibold"/>
                </a:rPr>
                <a:t>Economisiți timp la sarcini banale</a:t>
              </a:r>
              <a:endParaRPr kumimoji="0" lang="en-US" sz="1400" b="0" i="0" u="none" strike="noStrike" kern="1200" cap="none" spc="0" normalizeH="0" baseline="0" noProof="0" dirty="0">
                <a:ln>
                  <a:noFill/>
                </a:ln>
                <a:solidFill>
                  <a:srgbClr val="091F2C"/>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7AF7C962-8AC4-E508-23C0-73B0737079C8}"/>
                </a:ext>
              </a:extLst>
            </p:cNvPr>
            <p:cNvSpPr txBox="1"/>
            <p:nvPr/>
          </p:nvSpPr>
          <p:spPr>
            <a:xfrm>
              <a:off x="785980" y="2996675"/>
              <a:ext cx="1545295" cy="1231106"/>
            </a:xfrm>
            <a:prstGeom prst="rect">
              <a:avLst/>
            </a:prstGeom>
            <a:grp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a:ln>
                    <a:noFill/>
                  </a:ln>
                  <a:gradFill>
                    <a:gsLst>
                      <a:gs pos="0">
                        <a:srgbClr val="0078D4">
                          <a:lumMod val="50000"/>
                        </a:srgbClr>
                      </a:gs>
                      <a:gs pos="100000">
                        <a:srgbClr val="0078D4">
                          <a:lumMod val="60000"/>
                          <a:lumOff val="40000"/>
                        </a:srgbClr>
                      </a:gs>
                    </a:gsLst>
                    <a:lin ang="16200000" scaled="1"/>
                  </a:gradFill>
                  <a:effectLst/>
                  <a:uLnTx/>
                  <a:uFillTx/>
                  <a:latin typeface="Segoe UI Semibold"/>
                  <a:ea typeface="+mn-ea"/>
                  <a:cs typeface="+mn-cs"/>
                </a:rPr>
                <a:t>71</a:t>
              </a:r>
              <a:r>
                <a:rPr kumimoji="0" lang="en-US" sz="5400" b="0" i="0" u="none" strike="noStrike" kern="1200" cap="none" spc="0" normalizeH="0" baseline="0" noProof="0">
                  <a:ln>
                    <a:noFill/>
                  </a:ln>
                  <a:gradFill>
                    <a:gsLst>
                      <a:gs pos="0">
                        <a:srgbClr val="0078D4">
                          <a:lumMod val="50000"/>
                        </a:srgbClr>
                      </a:gs>
                      <a:gs pos="100000">
                        <a:srgbClr val="0078D4">
                          <a:lumMod val="60000"/>
                          <a:lumOff val="40000"/>
                        </a:srgbClr>
                      </a:gs>
                    </a:gsLst>
                    <a:lin ang="16200000" scaled="1"/>
                  </a:gradFill>
                  <a:effectLst/>
                  <a:uLnTx/>
                  <a:uFillTx/>
                  <a:latin typeface="Segoe UI Semibold"/>
                  <a:ea typeface="+mn-ea"/>
                  <a:cs typeface="+mn-cs"/>
                </a:rPr>
                <a:t>%</a:t>
              </a:r>
            </a:p>
          </p:txBody>
        </p:sp>
      </p:grpSp>
      <p:grpSp>
        <p:nvGrpSpPr>
          <p:cNvPr id="10" name="Group 9" descr="Work Trend Index Statistic">
            <a:extLst>
              <a:ext uri="{FF2B5EF4-FFF2-40B4-BE49-F238E27FC236}">
                <a16:creationId xmlns:a16="http://schemas.microsoft.com/office/drawing/2014/main" id="{CD1C0839-A07C-2F46-E201-7A6B648FDA60}"/>
              </a:ext>
            </a:extLst>
          </p:cNvPr>
          <p:cNvGrpSpPr/>
          <p:nvPr/>
        </p:nvGrpSpPr>
        <p:grpSpPr>
          <a:xfrm>
            <a:off x="6254596" y="2693297"/>
            <a:ext cx="2612595" cy="2441359"/>
            <a:chOff x="252332" y="2698514"/>
            <a:chExt cx="2612595" cy="2441359"/>
          </a:xfrm>
          <a:noFill/>
        </p:grpSpPr>
        <p:sp>
          <p:nvSpPr>
            <p:cNvPr id="11" name="Rectangle: Rounded Corners 10">
              <a:extLst>
                <a:ext uri="{FF2B5EF4-FFF2-40B4-BE49-F238E27FC236}">
                  <a16:creationId xmlns:a16="http://schemas.microsoft.com/office/drawing/2014/main" id="{2C63E2AC-2EB7-75F9-B4F1-356C78FD01FB}"/>
                </a:ext>
                <a:ext uri="{C183D7F6-B498-43B3-948B-1728B52AA6E4}">
                  <adec:decorative xmlns:adec="http://schemas.microsoft.com/office/drawing/2017/decorative" val="1"/>
                </a:ext>
              </a:extLst>
            </p:cNvPr>
            <p:cNvSpPr/>
            <p:nvPr/>
          </p:nvSpPr>
          <p:spPr bwMode="auto">
            <a:xfrm>
              <a:off x="252332" y="2698514"/>
              <a:ext cx="2612595" cy="2441359"/>
            </a:xfrm>
            <a:prstGeom prst="roundRect">
              <a:avLst>
                <a:gd name="adj" fmla="val 2547"/>
              </a:avLst>
            </a:prstGeom>
            <a:grpFill/>
            <a:ln w="19050" cap="rnd">
              <a:gradFill flip="none" rotWithShape="1">
                <a:gsLst>
                  <a:gs pos="0">
                    <a:schemeClr val="accent3">
                      <a:lumMod val="50000"/>
                    </a:schemeClr>
                  </a:gs>
                  <a:gs pos="100000">
                    <a:schemeClr val="accent3">
                      <a:lumMod val="60000"/>
                      <a:lumOff val="40000"/>
                    </a:schemeClr>
                  </a:gs>
                </a:gsLst>
                <a:lin ang="18900000" scaled="1"/>
                <a:tileRect/>
              </a:gradFill>
              <a:prstDash val="solid"/>
              <a:round/>
            </a:ln>
            <a:effectLst>
              <a:outerShdw blurRad="63500" dist="127000" dir="2700000" algn="tl" rotWithShape="0">
                <a:prstClr val="black">
                  <a:alpha val="50000"/>
                </a:prstClr>
              </a:outerShdw>
            </a:effectLst>
          </p:spPr>
          <p:txBody>
            <a:bodyPr rot="0" spcFirstLastPara="0" vertOverflow="overflow" horzOverflow="overflow" vert="horz" wrap="square" lIns="0" tIns="0" rIns="0" bIns="9144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a:ln>
                  <a:noFill/>
                </a:ln>
                <a:solidFill>
                  <a:srgbClr val="FFFFFF"/>
                </a:solidFill>
                <a:effectLst/>
                <a:uLnTx/>
                <a:uFillTx/>
                <a:latin typeface="Segoe UI Variable Display Semib" pitchFamily="2" charset="0"/>
                <a:ea typeface="+mn-ea"/>
                <a:cs typeface="+mn-cs"/>
              </a:endParaRPr>
            </a:p>
          </p:txBody>
        </p:sp>
        <p:sp>
          <p:nvSpPr>
            <p:cNvPr id="12" name="TextBox 11">
              <a:extLst>
                <a:ext uri="{FF2B5EF4-FFF2-40B4-BE49-F238E27FC236}">
                  <a16:creationId xmlns:a16="http://schemas.microsoft.com/office/drawing/2014/main" id="{BE8BE674-4E6C-9273-EF99-65572F41DB22}"/>
                </a:ext>
              </a:extLst>
            </p:cNvPr>
            <p:cNvSpPr txBox="1"/>
            <p:nvPr/>
          </p:nvSpPr>
          <p:spPr>
            <a:xfrm>
              <a:off x="539791" y="4370032"/>
              <a:ext cx="2037674" cy="430887"/>
            </a:xfrm>
            <a:prstGeom prst="rect">
              <a:avLst/>
            </a:prstGeom>
            <a:grpFill/>
          </p:spPr>
          <p:txBody>
            <a:bodyPr wrap="square" lIns="0" tIns="0" rIns="0" bIns="0" rtlCol="0">
              <a:spAutoFit/>
            </a:bodyPr>
            <a:lstStyle/>
            <a:p>
              <a:pPr lvl="0" algn="ctr">
                <a:defRPr/>
              </a:pPr>
              <a:r>
                <a:rPr lang="it-IT" sz="1400" dirty="0">
                  <a:solidFill>
                    <a:srgbClr val="091F2C"/>
                  </a:solidFill>
                  <a:latin typeface="Segoe UI Semibold"/>
                </a:rPr>
                <a:t>mai rapid la recuperarea întâlnirilor pierdute</a:t>
              </a:r>
              <a:endParaRPr kumimoji="0" lang="en-US" sz="1400" b="0" i="0" u="none" strike="noStrike" kern="1200" cap="none" spc="0" normalizeH="0" baseline="0" noProof="0" dirty="0">
                <a:ln>
                  <a:noFill/>
                </a:ln>
                <a:solidFill>
                  <a:srgbClr val="091F2C"/>
                </a:solidFill>
                <a:effectLst/>
                <a:uLnTx/>
                <a:uFillTx/>
                <a:latin typeface="Segoe UI Semibold"/>
                <a:ea typeface="+mn-ea"/>
                <a:cs typeface="+mn-cs"/>
              </a:endParaRPr>
            </a:p>
          </p:txBody>
        </p:sp>
        <p:sp>
          <p:nvSpPr>
            <p:cNvPr id="13" name="TextBox 12">
              <a:extLst>
                <a:ext uri="{FF2B5EF4-FFF2-40B4-BE49-F238E27FC236}">
                  <a16:creationId xmlns:a16="http://schemas.microsoft.com/office/drawing/2014/main" id="{62BD5581-0A14-A87E-9D9A-6A4D621C2F50}"/>
                </a:ext>
              </a:extLst>
            </p:cNvPr>
            <p:cNvSpPr txBox="1"/>
            <p:nvPr/>
          </p:nvSpPr>
          <p:spPr>
            <a:xfrm>
              <a:off x="693006" y="2996675"/>
              <a:ext cx="1731243" cy="1231106"/>
            </a:xfrm>
            <a:prstGeom prst="rect">
              <a:avLst/>
            </a:prstGeom>
            <a:grp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a:ln>
                    <a:noFill/>
                  </a:ln>
                  <a:gradFill>
                    <a:gsLst>
                      <a:gs pos="0">
                        <a:srgbClr val="0078D4">
                          <a:lumMod val="50000"/>
                        </a:srgbClr>
                      </a:gs>
                      <a:gs pos="100000">
                        <a:srgbClr val="0078D4">
                          <a:lumMod val="60000"/>
                          <a:lumOff val="40000"/>
                        </a:srgbClr>
                      </a:gs>
                    </a:gsLst>
                    <a:lin ang="16200000" scaled="1"/>
                  </a:gradFill>
                  <a:effectLst/>
                  <a:uLnTx/>
                  <a:uFillTx/>
                  <a:latin typeface="Segoe UI Semibold"/>
                  <a:ea typeface="+mn-ea"/>
                  <a:cs typeface="+mn-cs"/>
                </a:rPr>
                <a:t>3.5</a:t>
              </a:r>
              <a:r>
                <a:rPr kumimoji="0" lang="en-US" sz="5400" b="0" i="0" u="none" strike="noStrike" kern="1200" cap="none" spc="0" normalizeH="0" baseline="0" noProof="0">
                  <a:ln>
                    <a:noFill/>
                  </a:ln>
                  <a:gradFill>
                    <a:gsLst>
                      <a:gs pos="0">
                        <a:srgbClr val="0078D4">
                          <a:lumMod val="50000"/>
                        </a:srgbClr>
                      </a:gs>
                      <a:gs pos="100000">
                        <a:srgbClr val="0078D4">
                          <a:lumMod val="60000"/>
                          <a:lumOff val="40000"/>
                        </a:srgbClr>
                      </a:gs>
                    </a:gsLst>
                    <a:lin ang="16200000" scaled="1"/>
                  </a:gradFill>
                  <a:effectLst/>
                  <a:uLnTx/>
                  <a:uFillTx/>
                  <a:latin typeface="Segoe UI Semibold"/>
                  <a:ea typeface="+mn-ea"/>
                  <a:cs typeface="+mn-cs"/>
                </a:rPr>
                <a:t>x</a:t>
              </a:r>
            </a:p>
          </p:txBody>
        </p:sp>
      </p:grpSp>
      <p:grpSp>
        <p:nvGrpSpPr>
          <p:cNvPr id="14" name="Group 13" descr="Work Trend Index Statistic">
            <a:extLst>
              <a:ext uri="{FF2B5EF4-FFF2-40B4-BE49-F238E27FC236}">
                <a16:creationId xmlns:a16="http://schemas.microsoft.com/office/drawing/2014/main" id="{625F62B7-008C-DB86-D430-C39E5DA5F16E}"/>
              </a:ext>
            </a:extLst>
          </p:cNvPr>
          <p:cNvGrpSpPr/>
          <p:nvPr/>
        </p:nvGrpSpPr>
        <p:grpSpPr>
          <a:xfrm>
            <a:off x="9186454" y="2693296"/>
            <a:ext cx="2612595" cy="2441359"/>
            <a:chOff x="252332" y="2698514"/>
            <a:chExt cx="2612595" cy="2441359"/>
          </a:xfrm>
          <a:noFill/>
        </p:grpSpPr>
        <p:sp>
          <p:nvSpPr>
            <p:cNvPr id="19" name="Rectangle: Rounded Corners 18">
              <a:extLst>
                <a:ext uri="{FF2B5EF4-FFF2-40B4-BE49-F238E27FC236}">
                  <a16:creationId xmlns:a16="http://schemas.microsoft.com/office/drawing/2014/main" id="{B33F8CBA-414A-15E7-DCFC-0AD581268265}"/>
                </a:ext>
                <a:ext uri="{C183D7F6-B498-43B3-948B-1728B52AA6E4}">
                  <adec:decorative xmlns:adec="http://schemas.microsoft.com/office/drawing/2017/decorative" val="1"/>
                </a:ext>
              </a:extLst>
            </p:cNvPr>
            <p:cNvSpPr/>
            <p:nvPr/>
          </p:nvSpPr>
          <p:spPr bwMode="auto">
            <a:xfrm>
              <a:off x="252332" y="2698514"/>
              <a:ext cx="2612595" cy="2441359"/>
            </a:xfrm>
            <a:prstGeom prst="roundRect">
              <a:avLst>
                <a:gd name="adj" fmla="val 2547"/>
              </a:avLst>
            </a:prstGeom>
            <a:grpFill/>
            <a:ln w="19050" cap="rnd">
              <a:gradFill flip="none" rotWithShape="1">
                <a:gsLst>
                  <a:gs pos="0">
                    <a:schemeClr val="accent3">
                      <a:lumMod val="50000"/>
                    </a:schemeClr>
                  </a:gs>
                  <a:gs pos="100000">
                    <a:schemeClr val="accent3">
                      <a:lumMod val="60000"/>
                      <a:lumOff val="40000"/>
                    </a:schemeClr>
                  </a:gs>
                </a:gsLst>
                <a:lin ang="18900000" scaled="1"/>
                <a:tileRect/>
              </a:gradFill>
              <a:prstDash val="solid"/>
              <a:round/>
            </a:ln>
            <a:effectLst>
              <a:outerShdw blurRad="63500" dist="127000" dir="2700000" algn="tl" rotWithShape="0">
                <a:prstClr val="black">
                  <a:alpha val="50000"/>
                </a:prstClr>
              </a:outerShdw>
            </a:effectLst>
          </p:spPr>
          <p:txBody>
            <a:bodyPr rot="0" spcFirstLastPara="0" vertOverflow="overflow" horzOverflow="overflow" vert="horz" wrap="square" lIns="0" tIns="0" rIns="0" bIns="9144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a:ln>
                  <a:noFill/>
                </a:ln>
                <a:solidFill>
                  <a:srgbClr val="FFFFFF"/>
                </a:solidFill>
                <a:effectLst/>
                <a:uLnTx/>
                <a:uFillTx/>
                <a:latin typeface="Segoe UI Variable Display Semib" pitchFamily="2" charset="0"/>
                <a:ea typeface="+mn-ea"/>
                <a:cs typeface="+mn-cs"/>
              </a:endParaRPr>
            </a:p>
          </p:txBody>
        </p:sp>
        <p:sp>
          <p:nvSpPr>
            <p:cNvPr id="21" name="TextBox 20">
              <a:extLst>
                <a:ext uri="{FF2B5EF4-FFF2-40B4-BE49-F238E27FC236}">
                  <a16:creationId xmlns:a16="http://schemas.microsoft.com/office/drawing/2014/main" id="{E2A8ED40-0443-7B5B-6B8B-903FB1F5092F}"/>
                </a:ext>
              </a:extLst>
            </p:cNvPr>
            <p:cNvSpPr txBox="1"/>
            <p:nvPr/>
          </p:nvSpPr>
          <p:spPr>
            <a:xfrm>
              <a:off x="541863" y="4370032"/>
              <a:ext cx="2037674" cy="430887"/>
            </a:xfrm>
            <a:prstGeom prst="rect">
              <a:avLst/>
            </a:prstGeom>
            <a:grpFill/>
          </p:spPr>
          <p:txBody>
            <a:bodyPr wrap="square" lIns="0" tIns="0" rIns="0" bIns="0" rtlCol="0">
              <a:spAutoFit/>
            </a:bodyPr>
            <a:lstStyle/>
            <a:p>
              <a:pPr lvl="0" algn="ctr">
                <a:defRPr/>
              </a:pPr>
              <a:r>
                <a:rPr lang="it-IT" sz="1400" dirty="0">
                  <a:solidFill>
                    <a:srgbClr val="091F2C"/>
                  </a:solidFill>
                  <a:latin typeface="Segoe UI Semibold"/>
                </a:rPr>
                <a:t>ore economisite în medie pe săptămână</a:t>
              </a:r>
              <a:endParaRPr kumimoji="0" lang="en-US" sz="1400" b="0" i="0" u="none" strike="noStrike" kern="1200" cap="none" spc="0" normalizeH="0" baseline="0" noProof="0" dirty="0">
                <a:ln>
                  <a:noFill/>
                </a:ln>
                <a:solidFill>
                  <a:srgbClr val="091F2C"/>
                </a:solidFill>
                <a:effectLst/>
                <a:uLnTx/>
                <a:uFillTx/>
                <a:latin typeface="Segoe UI Semibold"/>
                <a:ea typeface="+mn-ea"/>
                <a:cs typeface="+mn-cs"/>
              </a:endParaRPr>
            </a:p>
          </p:txBody>
        </p:sp>
        <p:sp>
          <p:nvSpPr>
            <p:cNvPr id="23" name="TextBox 22">
              <a:extLst>
                <a:ext uri="{FF2B5EF4-FFF2-40B4-BE49-F238E27FC236}">
                  <a16:creationId xmlns:a16="http://schemas.microsoft.com/office/drawing/2014/main" id="{E43D248B-9879-F439-EACF-D62AAF601792}"/>
                </a:ext>
              </a:extLst>
            </p:cNvPr>
            <p:cNvSpPr txBox="1"/>
            <p:nvPr/>
          </p:nvSpPr>
          <p:spPr>
            <a:xfrm>
              <a:off x="945948" y="2996676"/>
              <a:ext cx="1229504" cy="1231106"/>
            </a:xfrm>
            <a:prstGeom prst="rect">
              <a:avLst/>
            </a:prstGeom>
            <a:grp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a:ln>
                    <a:noFill/>
                  </a:ln>
                  <a:gradFill>
                    <a:gsLst>
                      <a:gs pos="0">
                        <a:srgbClr val="0078D4">
                          <a:lumMod val="50000"/>
                        </a:srgbClr>
                      </a:gs>
                      <a:gs pos="100000">
                        <a:srgbClr val="0078D4">
                          <a:lumMod val="60000"/>
                          <a:lumOff val="40000"/>
                        </a:srgbClr>
                      </a:gs>
                    </a:gsLst>
                    <a:lin ang="16200000" scaled="1"/>
                  </a:gradFill>
                  <a:effectLst/>
                  <a:uLnTx/>
                  <a:uFillTx/>
                  <a:latin typeface="Segoe UI Semibold"/>
                  <a:ea typeface="+mn-ea"/>
                  <a:cs typeface="+mn-cs"/>
                </a:rPr>
                <a:t>1.2</a:t>
              </a:r>
            </a:p>
          </p:txBody>
        </p:sp>
      </p:grpSp>
      <p:sp>
        <p:nvSpPr>
          <p:cNvPr id="25" name="Text Placeholder 10">
            <a:extLst>
              <a:ext uri="{FF2B5EF4-FFF2-40B4-BE49-F238E27FC236}">
                <a16:creationId xmlns:a16="http://schemas.microsoft.com/office/drawing/2014/main" id="{08849889-69C3-8450-9E0A-A113CDA3CDB8}"/>
              </a:ext>
            </a:extLst>
          </p:cNvPr>
          <p:cNvSpPr txBox="1">
            <a:spLocks/>
          </p:cNvSpPr>
          <p:nvPr/>
        </p:nvSpPr>
        <p:spPr>
          <a:xfrm>
            <a:off x="584983" y="6351417"/>
            <a:ext cx="9142703" cy="153888"/>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1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CA" sz="1000" b="0" i="0" u="none" strike="noStrike" kern="1200" cap="none" spc="0" normalizeH="0" baseline="0" noProof="0">
                <a:ln>
                  <a:noFill/>
                </a:ln>
                <a:solidFill>
                  <a:srgbClr val="091F2C"/>
                </a:solidFill>
                <a:effectLst/>
                <a:uLnTx/>
                <a:uFillTx/>
                <a:latin typeface="Segoe UI"/>
                <a:ea typeface="+mn-ea"/>
                <a:cs typeface="Segoe UI" panose="020B0502040204020203" pitchFamily="34" charset="0"/>
              </a:rPr>
              <a:t>Source: </a:t>
            </a:r>
            <a:r>
              <a:rPr kumimoji="0" lang="en-CA" sz="1000" b="0" i="0" u="none" strike="noStrike" kern="1200" cap="none" spc="0" normalizeH="0" baseline="0" noProof="0">
                <a:ln>
                  <a:noFill/>
                </a:ln>
                <a:solidFill>
                  <a:srgbClr val="8DC8E8"/>
                </a:solidFill>
                <a:effectLst/>
                <a:uLnTx/>
                <a:uFillTx/>
                <a:latin typeface="Segoe UI"/>
                <a:ea typeface="+mn-ea"/>
                <a:cs typeface="Segoe UI" panose="020B0502040204020203" pitchFamily="34" charset="0"/>
                <a:hlinkClick r:id="rId3"/>
              </a:rPr>
              <a:t>Microsoft Work Trend Index</a:t>
            </a:r>
            <a:endParaRPr kumimoji="0" lang="en-CA" sz="1000" b="0" i="0" u="none" strike="noStrike" kern="1200" cap="none" spc="0" normalizeH="0" baseline="0" noProof="0">
              <a:ln>
                <a:noFill/>
              </a:ln>
              <a:solidFill>
                <a:srgbClr val="8DC8E8"/>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2008087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42" presetClass="path" presetSubtype="0" decel="100000" fill="hold" grpId="1" nodeType="withEffect">
                                  <p:stCondLst>
                                    <p:cond delay="100"/>
                                  </p:stCondLst>
                                  <p:childTnLst>
                                    <p:animMotion origin="layout" path="M 0 -4.44444E-6 L 0 0.03542 " pathEditMode="relative" rAng="0" ptsTypes="AA">
                                      <p:cBhvr>
                                        <p:cTn id="9" dur="700" spd="-100000" fill="hold"/>
                                        <p:tgtEl>
                                          <p:spTgt spid="43"/>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nodeType="withEffect">
                                  <p:stCondLst>
                                    <p:cond delay="100"/>
                                  </p:stCondLst>
                                  <p:childTnLst>
                                    <p:animMotion origin="layout" path="M 3.125E-6 -1.85185E-6 L 3.125E-6 0.03542 " pathEditMode="relative" rAng="0" ptsTypes="AA">
                                      <p:cBhvr>
                                        <p:cTn id="14" dur="700" spd="-100000" fill="hold"/>
                                        <p:tgtEl>
                                          <p:spTgt spid="14"/>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nodeType="withEffect">
                                  <p:stCondLst>
                                    <p:cond delay="100"/>
                                  </p:stCondLst>
                                  <p:childTnLst>
                                    <p:animMotion origin="layout" path="M -2.29167E-6 -1.85185E-6 L -2.29167E-6 0.03542 " pathEditMode="relative" rAng="0" ptsTypes="AA">
                                      <p:cBhvr>
                                        <p:cTn id="19" dur="700" spd="-100000" fill="hold"/>
                                        <p:tgtEl>
                                          <p:spTgt spid="10"/>
                                        </p:tgtEl>
                                        <p:attrNameLst>
                                          <p:attrName>ppt_x</p:attrName>
                                          <p:attrName>ppt_y</p:attrName>
                                        </p:attrNameLst>
                                      </p:cBhvr>
                                      <p:rCtr x="0" y="1759"/>
                                    </p:animMotion>
                                  </p:childTnLst>
                                </p:cTn>
                              </p:par>
                              <p:par>
                                <p:cTn id="20" presetID="10" presetClass="entr" presetSubtype="0" fill="hold" nodeType="withEffect">
                                  <p:stCondLst>
                                    <p:cond delay="1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42" presetClass="path" presetSubtype="0" decel="100000" fill="hold" nodeType="withEffect">
                                  <p:stCondLst>
                                    <p:cond delay="100"/>
                                  </p:stCondLst>
                                  <p:childTnLst>
                                    <p:animMotion origin="layout" path="M 2.5E-6 -1.85185E-6 L 2.5E-6 0.03542 " pathEditMode="relative" rAng="0" ptsTypes="AA">
                                      <p:cBhvr>
                                        <p:cTn id="24" dur="700" spd="-100000" fill="hold"/>
                                        <p:tgtEl>
                                          <p:spTgt spid="6"/>
                                        </p:tgtEl>
                                        <p:attrNameLst>
                                          <p:attrName>ppt_x</p:attrName>
                                          <p:attrName>ppt_y</p:attrName>
                                        </p:attrNameLst>
                                      </p:cBhvr>
                                      <p:rCtr x="0" y="1759"/>
                                    </p:animMotion>
                                  </p:childTnLst>
                                </p:cTn>
                              </p:par>
                              <p:par>
                                <p:cTn id="25" presetID="10" presetClass="entr" presetSubtype="0" fill="hold" nodeType="withEffect">
                                  <p:stCondLst>
                                    <p:cond delay="10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42" presetClass="path" presetSubtype="0" decel="100000" fill="hold" nodeType="withEffect">
                                  <p:stCondLst>
                                    <p:cond delay="100"/>
                                  </p:stCondLst>
                                  <p:childTnLst>
                                    <p:animMotion origin="layout" path="M -2.70833E-6 2.22222E-6 L -2.70833E-6 0.03541 " pathEditMode="relative" rAng="0" ptsTypes="AA">
                                      <p:cBhvr>
                                        <p:cTn id="29" dur="700" spd="-100000" fill="hold"/>
                                        <p:tgtEl>
                                          <p:spTgt spid="5"/>
                                        </p:tgtEl>
                                        <p:attrNameLst>
                                          <p:attrName>ppt_x</p:attrName>
                                          <p:attrName>ppt_y</p:attrName>
                                        </p:attrNameLst>
                                      </p:cBhvr>
                                      <p:rCtr x="0" y="1759"/>
                                    </p:animMotion>
                                  </p:childTnLst>
                                </p:cTn>
                              </p:par>
                            </p:childTnLst>
                          </p:cTn>
                        </p:par>
                        <p:par>
                          <p:cTn id="30" fill="hold">
                            <p:stCondLst>
                              <p:cond delay="800"/>
                            </p:stCondLst>
                            <p:childTnLst>
                              <p:par>
                                <p:cTn id="31" presetID="10" presetClass="entr" presetSubtype="0" fill="hold" grpId="0" nodeType="after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AF747079-C1C1-9EF3-5C98-9104E05E1341}"/>
              </a:ext>
            </a:extLst>
          </p:cNvPr>
          <p:cNvSpPr>
            <a:spLocks noGrp="1"/>
          </p:cNvSpPr>
          <p:nvPr>
            <p:ph type="title"/>
          </p:nvPr>
        </p:nvSpPr>
        <p:spPr>
          <a:xfrm>
            <a:off x="588263" y="457200"/>
            <a:ext cx="11018520" cy="553998"/>
          </a:xfrm>
        </p:spPr>
        <p:txBody>
          <a:bodyPr>
            <a:normAutofit/>
          </a:bodyPr>
          <a:lstStyle/>
          <a:p>
            <a:r>
              <a:rPr lang="en-US" dirty="0" err="1"/>
              <a:t>Prezentarea</a:t>
            </a:r>
            <a:r>
              <a:rPr lang="en-US" dirty="0"/>
              <a:t> </a:t>
            </a:r>
            <a:r>
              <a:rPr lang="en-US" dirty="0" err="1"/>
              <a:t>acceleratoarelor</a:t>
            </a:r>
            <a:r>
              <a:rPr lang="en-US" dirty="0"/>
              <a:t> de </a:t>
            </a:r>
            <a:r>
              <a:rPr lang="en-US" dirty="0" err="1"/>
              <a:t>învățare</a:t>
            </a:r>
            <a:endParaRPr lang="en-US" dirty="0"/>
          </a:p>
        </p:txBody>
      </p:sp>
      <p:sp>
        <p:nvSpPr>
          <p:cNvPr id="2" name="Rectangle: Rounded Corners 1">
            <a:extLst>
              <a:ext uri="{FF2B5EF4-FFF2-40B4-BE49-F238E27FC236}">
                <a16:creationId xmlns:a16="http://schemas.microsoft.com/office/drawing/2014/main" id="{C4A2889F-5C8A-2AE9-504D-79D29F50F01A}"/>
              </a:ext>
            </a:extLst>
          </p:cNvPr>
          <p:cNvSpPr/>
          <p:nvPr/>
        </p:nvSpPr>
        <p:spPr bwMode="auto">
          <a:xfrm>
            <a:off x="584199" y="1963197"/>
            <a:ext cx="5377986" cy="45720"/>
          </a:xfrm>
          <a:prstGeom prst="roundRect">
            <a:avLst>
              <a:gd name="adj" fmla="val 5000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005840" numCol="1" spcCol="0" rtlCol="0" fromWordArt="0" anchor="t" anchorCtr="0" forceAA="0" compatLnSpc="1">
            <a:prstTxWarp prst="textNoShape">
              <a:avLst/>
            </a:prstTxWarp>
            <a:noAutofit/>
          </a:bodyPr>
          <a:lstStyle/>
          <a:p>
            <a:pPr lvl="0" algn="ctr" defTabSz="932472" fontAlgn="base">
              <a:spcBef>
                <a:spcPct val="0"/>
              </a:spcBef>
              <a:spcAft>
                <a:spcPct val="0"/>
              </a:spcAft>
            </a:pPr>
            <a:r>
              <a:rPr lang="en-IN" sz="2000" dirty="0" err="1">
                <a:solidFill>
                  <a:srgbClr val="000000"/>
                </a:solidFill>
                <a:latin typeface="Segoe UI Semibold"/>
                <a:ea typeface="Segoe UI" pitchFamily="34" charset="0"/>
                <a:cs typeface="Segoe UI" pitchFamily="34" charset="0"/>
              </a:rPr>
              <a:t>Abilități</a:t>
            </a:r>
            <a:r>
              <a:rPr lang="en-IN" sz="2000" dirty="0">
                <a:solidFill>
                  <a:srgbClr val="000000"/>
                </a:solidFill>
                <a:latin typeface="Segoe UI Semibold"/>
                <a:ea typeface="Segoe UI" pitchFamily="34" charset="0"/>
                <a:cs typeface="Segoe UI" pitchFamily="34" charset="0"/>
              </a:rPr>
              <a:t> </a:t>
            </a:r>
            <a:r>
              <a:rPr lang="en-IN" sz="2000" dirty="0" err="1">
                <a:solidFill>
                  <a:srgbClr val="000000"/>
                </a:solidFill>
                <a:latin typeface="Segoe UI Semibold"/>
                <a:ea typeface="Segoe UI" pitchFamily="34" charset="0"/>
                <a:cs typeface="Segoe UI" pitchFamily="34" charset="0"/>
              </a:rPr>
              <a:t>fundamentale</a:t>
            </a:r>
            <a:endParaRPr kumimoji="0" lang="en-IN"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pic>
        <p:nvPicPr>
          <p:cNvPr id="6" name="Graphic 5" descr="Icon of a microphone and a book indication reading coach">
            <a:extLst>
              <a:ext uri="{FF2B5EF4-FFF2-40B4-BE49-F238E27FC236}">
                <a16:creationId xmlns:a16="http://schemas.microsoft.com/office/drawing/2014/main" id="{25498A7D-9FBC-AB16-BB8E-96FBE66A0A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2844" y="2228928"/>
            <a:ext cx="522570" cy="522570"/>
          </a:xfrm>
          <a:prstGeom prst="rect">
            <a:avLst/>
          </a:prstGeom>
        </p:spPr>
      </p:pic>
      <p:cxnSp>
        <p:nvCxnSpPr>
          <p:cNvPr id="15" name="Straight Connector 14">
            <a:extLst>
              <a:ext uri="{FF2B5EF4-FFF2-40B4-BE49-F238E27FC236}">
                <a16:creationId xmlns:a16="http://schemas.microsoft.com/office/drawing/2014/main" id="{A15E7884-51A7-6680-36B5-524DFAEC910C}"/>
              </a:ext>
              <a:ext uri="{C183D7F6-B498-43B3-948B-1728B52AA6E4}">
                <adec:decorative xmlns:adec="http://schemas.microsoft.com/office/drawing/2017/decorative" val="1"/>
              </a:ext>
            </a:extLst>
          </p:cNvPr>
          <p:cNvCxnSpPr/>
          <p:nvPr/>
        </p:nvCxnSpPr>
        <p:spPr>
          <a:xfrm>
            <a:off x="0" y="2934648"/>
            <a:ext cx="12192000"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C63C02A2-AAFB-59CF-FB59-F6503207CD24}"/>
              </a:ext>
              <a:ext uri="{C183D7F6-B498-43B3-948B-1728B52AA6E4}">
                <adec:decorative xmlns:adec="http://schemas.microsoft.com/office/drawing/2017/decorative" val="1"/>
              </a:ext>
            </a:extLst>
          </p:cNvPr>
          <p:cNvSpPr/>
          <p:nvPr/>
        </p:nvSpPr>
        <p:spPr bwMode="auto">
          <a:xfrm>
            <a:off x="1016929" y="2911788"/>
            <a:ext cx="914400" cy="45720"/>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CF4E6990-ED80-719E-1DEA-5CB35ED68F8B}"/>
              </a:ext>
              <a:ext uri="{C183D7F6-B498-43B3-948B-1728B52AA6E4}">
                <adec:decorative xmlns:adec="http://schemas.microsoft.com/office/drawing/2017/decorative" val="1"/>
              </a:ext>
            </a:extLst>
          </p:cNvPr>
          <p:cNvSpPr/>
          <p:nvPr/>
        </p:nvSpPr>
        <p:spPr bwMode="auto">
          <a:xfrm>
            <a:off x="0" y="3736622"/>
            <a:ext cx="12192000" cy="22591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                       </a:t>
            </a: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Rectangle: Rounded Corners 25">
            <a:extLst>
              <a:ext uri="{FF2B5EF4-FFF2-40B4-BE49-F238E27FC236}">
                <a16:creationId xmlns:a16="http://schemas.microsoft.com/office/drawing/2014/main" id="{394B13C2-42CC-02E2-3048-A3ABEA4C2B9D}"/>
              </a:ext>
              <a:ext uri="{C183D7F6-B498-43B3-948B-1728B52AA6E4}">
                <adec:decorative xmlns:adec="http://schemas.microsoft.com/office/drawing/2017/decorative" val="1"/>
              </a:ext>
            </a:extLst>
          </p:cNvPr>
          <p:cNvSpPr>
            <a:spLocks/>
          </p:cNvSpPr>
          <p:nvPr/>
        </p:nvSpPr>
        <p:spPr bwMode="auto">
          <a:xfrm>
            <a:off x="584199" y="3142610"/>
            <a:ext cx="1779860" cy="2064363"/>
          </a:xfrm>
          <a:prstGeom prst="roundRect">
            <a:avLst>
              <a:gd name="adj" fmla="val 4300"/>
            </a:avLst>
          </a:prstGeom>
          <a:solidFill>
            <a:schemeClr val="bg1"/>
          </a:solidFill>
          <a:ln>
            <a:noFill/>
            <a:headEnd type="none" w="med" len="med"/>
            <a:tailEnd type="none" w="med" len="med"/>
          </a:ln>
          <a:effectLst>
            <a:outerShdw blurRad="50800" algn="ctr"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4" name="Rectangle 33">
            <a:extLst>
              <a:ext uri="{FF2B5EF4-FFF2-40B4-BE49-F238E27FC236}">
                <a16:creationId xmlns:a16="http://schemas.microsoft.com/office/drawing/2014/main" id="{AEC33695-AECD-3A6D-3AC8-83C4151E894B}"/>
              </a:ext>
            </a:extLst>
          </p:cNvPr>
          <p:cNvSpPr>
            <a:spLocks/>
          </p:cNvSpPr>
          <p:nvPr/>
        </p:nvSpPr>
        <p:spPr bwMode="auto">
          <a:xfrm>
            <a:off x="584199" y="3283898"/>
            <a:ext cx="1779860" cy="4546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pPr lvl="0" algn="ctr" defTabSz="932472" fontAlgn="base">
              <a:spcBef>
                <a:spcPct val="0"/>
              </a:spcBef>
              <a:spcAft>
                <a:spcPct val="0"/>
              </a:spcAft>
            </a:pPr>
            <a:r>
              <a:rPr lang="en-US" sz="2000" dirty="0" err="1">
                <a:solidFill>
                  <a:srgbClr val="FFFFFF"/>
                </a:solidFill>
                <a:latin typeface="Segoe UI Semibold"/>
                <a:cs typeface="Segoe UI" pitchFamily="34" charset="0"/>
              </a:rPr>
              <a:t>Lectură</a:t>
            </a:r>
            <a:endParaRPr kumimoji="0" lang="en-US" sz="2000" b="0" i="0" u="none" strike="noStrike" kern="1200" cap="none" spc="0" normalizeH="0" baseline="0" noProof="0" dirty="0">
              <a:ln>
                <a:noFill/>
              </a:ln>
              <a:solidFill>
                <a:srgbClr val="FFFFFF"/>
              </a:solidFill>
              <a:effectLst/>
              <a:uLnTx/>
              <a:uFillTx/>
              <a:latin typeface="Segoe UI Semibold"/>
              <a:ea typeface="+mn-ea"/>
              <a:cs typeface="Segoe UI" pitchFamily="34" charset="0"/>
            </a:endParaRPr>
          </a:p>
        </p:txBody>
      </p:sp>
      <p:sp>
        <p:nvSpPr>
          <p:cNvPr id="7" name="Rounded Rectangle 25_1">
            <a:extLst>
              <a:ext uri="{FF2B5EF4-FFF2-40B4-BE49-F238E27FC236}">
                <a16:creationId xmlns:a16="http://schemas.microsoft.com/office/drawing/2014/main" id="{0DA2A955-57C2-A0B3-DD2D-F93F0DF5A302}"/>
              </a:ext>
            </a:extLst>
          </p:cNvPr>
          <p:cNvSpPr>
            <a:spLocks/>
          </p:cNvSpPr>
          <p:nvPr/>
        </p:nvSpPr>
        <p:spPr bwMode="auto">
          <a:xfrm>
            <a:off x="584199" y="3999655"/>
            <a:ext cx="1779860" cy="564713"/>
          </a:xfrm>
          <a:prstGeom prst="roundRect">
            <a:avLst>
              <a:gd name="adj" fmla="val 430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algn="ctr" defTabSz="932472" fontAlgn="base">
              <a:spcBef>
                <a:spcPct val="0"/>
              </a:spcBef>
              <a:spcAft>
                <a:spcPct val="0"/>
              </a:spcAft>
            </a:pPr>
            <a:r>
              <a:rPr lang="en-US" dirty="0" err="1">
                <a:solidFill>
                  <a:srgbClr val="000000"/>
                </a:solidFill>
                <a:cs typeface="Segoe UI" pitchFamily="34" charset="0"/>
              </a:rPr>
              <a:t>Antrenor</a:t>
            </a:r>
            <a:r>
              <a:rPr lang="en-US" dirty="0">
                <a:solidFill>
                  <a:srgbClr val="000000"/>
                </a:solidFill>
                <a:cs typeface="Segoe UI" pitchFamily="34" charset="0"/>
              </a:rPr>
              <a:t> de </a:t>
            </a:r>
            <a:r>
              <a:rPr lang="en-US" dirty="0" err="1">
                <a:solidFill>
                  <a:srgbClr val="000000"/>
                </a:solidFill>
                <a:cs typeface="Segoe UI" pitchFamily="34" charset="0"/>
              </a:rPr>
              <a:t>progres</a:t>
            </a:r>
            <a:r>
              <a:rPr lang="en-US" dirty="0">
                <a:solidFill>
                  <a:srgbClr val="000000"/>
                </a:solidFill>
                <a:cs typeface="Segoe UI" pitchFamily="34" charset="0"/>
              </a:rPr>
              <a:t> </a:t>
            </a:r>
            <a:r>
              <a:rPr lang="en-US" dirty="0" err="1">
                <a:solidFill>
                  <a:srgbClr val="000000"/>
                </a:solidFill>
                <a:cs typeface="Segoe UI" pitchFamily="34" charset="0"/>
              </a:rPr>
              <a:t>și</a:t>
            </a:r>
            <a:r>
              <a:rPr lang="en-US" dirty="0">
                <a:solidFill>
                  <a:srgbClr val="000000"/>
                </a:solidFill>
                <a:cs typeface="Segoe UI" pitchFamily="34" charset="0"/>
              </a:rPr>
              <a:t> </a:t>
            </a:r>
            <a:r>
              <a:rPr lang="en-US" dirty="0" err="1">
                <a:solidFill>
                  <a:srgbClr val="000000"/>
                </a:solidFill>
                <a:cs typeface="Segoe UI" pitchFamily="34" charset="0"/>
              </a:rPr>
              <a:t>lectură</a:t>
            </a:r>
            <a:endParaRPr kumimoji="0" lang="en-US" sz="1800" b="0" i="0" u="none" strike="noStrike" kern="1200" cap="none" spc="0" normalizeH="0" baseline="0" noProof="0" dirty="0">
              <a:ln>
                <a:noFill/>
              </a:ln>
              <a:solidFill>
                <a:srgbClr val="000000"/>
              </a:solidFill>
              <a:effectLst/>
              <a:uLnTx/>
              <a:uFillTx/>
              <a:latin typeface="Segoe UI"/>
              <a:ea typeface="+mn-ea"/>
              <a:cs typeface="Segoe UI" pitchFamily="34" charset="0"/>
            </a:endParaRPr>
          </a:p>
        </p:txBody>
      </p:sp>
      <p:pic>
        <p:nvPicPr>
          <p:cNvPr id="10" name="Graphic 9" descr="Icon of a addition, subtraction, multiplication and division sign indicating math coach">
            <a:extLst>
              <a:ext uri="{FF2B5EF4-FFF2-40B4-BE49-F238E27FC236}">
                <a16:creationId xmlns:a16="http://schemas.microsoft.com/office/drawing/2014/main" id="{5140A1BC-3D61-DD0C-F15C-21DE4D231F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53042" y="2229284"/>
            <a:ext cx="520278" cy="520278"/>
          </a:xfrm>
          <a:prstGeom prst="rect">
            <a:avLst/>
          </a:prstGeom>
        </p:spPr>
      </p:pic>
      <p:sp>
        <p:nvSpPr>
          <p:cNvPr id="24" name="Rectangle: Rounded Corners 23">
            <a:extLst>
              <a:ext uri="{FF2B5EF4-FFF2-40B4-BE49-F238E27FC236}">
                <a16:creationId xmlns:a16="http://schemas.microsoft.com/office/drawing/2014/main" id="{C4DABC1D-7E18-8CF9-3C90-8DED94FDEE65}"/>
              </a:ext>
              <a:ext uri="{C183D7F6-B498-43B3-948B-1728B52AA6E4}">
                <adec:decorative xmlns:adec="http://schemas.microsoft.com/office/drawing/2017/decorative" val="1"/>
              </a:ext>
            </a:extLst>
          </p:cNvPr>
          <p:cNvSpPr/>
          <p:nvPr/>
        </p:nvSpPr>
        <p:spPr bwMode="auto">
          <a:xfrm>
            <a:off x="2855981" y="2909852"/>
            <a:ext cx="914400" cy="45720"/>
          </a:xfrm>
          <a:prstGeom prst="roundRect">
            <a:avLst>
              <a:gd name="adj" fmla="val 50000"/>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1" name="Rectangle: Rounded Corners 30">
            <a:extLst>
              <a:ext uri="{FF2B5EF4-FFF2-40B4-BE49-F238E27FC236}">
                <a16:creationId xmlns:a16="http://schemas.microsoft.com/office/drawing/2014/main" id="{787D49DE-D492-F074-1313-5DD00E40D7AB}"/>
              </a:ext>
              <a:ext uri="{C183D7F6-B498-43B3-948B-1728B52AA6E4}">
                <adec:decorative xmlns:adec="http://schemas.microsoft.com/office/drawing/2017/decorative" val="1"/>
              </a:ext>
            </a:extLst>
          </p:cNvPr>
          <p:cNvSpPr/>
          <p:nvPr/>
        </p:nvSpPr>
        <p:spPr bwMode="auto">
          <a:xfrm>
            <a:off x="2423251" y="3140674"/>
            <a:ext cx="1779860" cy="2064363"/>
          </a:xfrm>
          <a:prstGeom prst="roundRect">
            <a:avLst>
              <a:gd name="adj" fmla="val 4300"/>
            </a:avLst>
          </a:prstGeom>
          <a:solidFill>
            <a:schemeClr val="bg1"/>
          </a:solidFill>
          <a:ln>
            <a:noFill/>
            <a:headEnd type="none" w="med" len="med"/>
            <a:tailEnd type="none" w="med" len="med"/>
          </a:ln>
          <a:effectLst>
            <a:outerShdw blurRad="50800" algn="ctr"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6A4ABF25-4164-DBF6-7236-A0CA61CDC347}"/>
              </a:ext>
            </a:extLst>
          </p:cNvPr>
          <p:cNvSpPr>
            <a:spLocks/>
          </p:cNvSpPr>
          <p:nvPr/>
        </p:nvSpPr>
        <p:spPr bwMode="auto">
          <a:xfrm>
            <a:off x="2423251" y="3281962"/>
            <a:ext cx="1779860" cy="45466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pPr>
            <a:r>
              <a:rPr lang="en-US" sz="2000" dirty="0" err="1">
                <a:solidFill>
                  <a:srgbClr val="FFFFFF"/>
                </a:solidFill>
                <a:latin typeface="Segoe UI Semibold"/>
                <a:cs typeface="Segoe UI" pitchFamily="34" charset="0"/>
              </a:rPr>
              <a:t>Matematica</a:t>
            </a:r>
            <a:endParaRPr kumimoji="0" lang="en-US" sz="2000" b="0" i="0" u="none" strike="noStrike" kern="120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7" name="Rounded Rectangle 30_1">
            <a:extLst>
              <a:ext uri="{FF2B5EF4-FFF2-40B4-BE49-F238E27FC236}">
                <a16:creationId xmlns:a16="http://schemas.microsoft.com/office/drawing/2014/main" id="{C7300B63-8079-2865-7509-76BE8A65C272}"/>
              </a:ext>
            </a:extLst>
          </p:cNvPr>
          <p:cNvSpPr/>
          <p:nvPr/>
        </p:nvSpPr>
        <p:spPr bwMode="auto">
          <a:xfrm>
            <a:off x="2423251" y="3999655"/>
            <a:ext cx="1779860" cy="847070"/>
          </a:xfrm>
          <a:prstGeom prst="roundRect">
            <a:avLst>
              <a:gd name="adj" fmla="val 430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algn="ctr" defTabSz="932472" fontAlgn="base">
              <a:spcBef>
                <a:spcPct val="0"/>
              </a:spcBef>
              <a:spcAft>
                <a:spcPct val="0"/>
              </a:spcAft>
            </a:pPr>
            <a:r>
              <a:rPr lang="en-US" dirty="0" err="1">
                <a:solidFill>
                  <a:srgbClr val="000000"/>
                </a:solidFill>
                <a:cs typeface="Segoe UI" pitchFamily="34" charset="0"/>
              </a:rPr>
              <a:t>Progres</a:t>
            </a:r>
            <a:r>
              <a:rPr lang="en-US" dirty="0">
                <a:solidFill>
                  <a:srgbClr val="000000"/>
                </a:solidFill>
                <a:cs typeface="Segoe UI" pitchFamily="34" charset="0"/>
              </a:rPr>
              <a:t> &amp;</a:t>
            </a:r>
            <a:br>
              <a:rPr lang="en-US" dirty="0">
                <a:solidFill>
                  <a:srgbClr val="000000"/>
                </a:solidFill>
                <a:cs typeface="Segoe UI" pitchFamily="34" charset="0"/>
              </a:rPr>
            </a:br>
            <a:r>
              <a:rPr lang="en-US" dirty="0" err="1">
                <a:solidFill>
                  <a:srgbClr val="000000"/>
                </a:solidFill>
                <a:cs typeface="Segoe UI" pitchFamily="34" charset="0"/>
              </a:rPr>
              <a:t>Antrenor</a:t>
            </a:r>
            <a:r>
              <a:rPr lang="en-US" dirty="0">
                <a:solidFill>
                  <a:srgbClr val="000000"/>
                </a:solidFill>
                <a:cs typeface="Segoe UI" pitchFamily="34" charset="0"/>
              </a:rPr>
              <a:t> de </a:t>
            </a:r>
            <a:r>
              <a:rPr lang="en-US" dirty="0" err="1">
                <a:solidFill>
                  <a:srgbClr val="000000"/>
                </a:solidFill>
                <a:cs typeface="Segoe UI" pitchFamily="34" charset="0"/>
              </a:rPr>
              <a:t>matematică</a:t>
            </a:r>
            <a:endParaRPr kumimoji="0" lang="en-IN" sz="18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pic>
        <p:nvPicPr>
          <p:cNvPr id="11" name="Graphic 10" descr="Icon of a heart inside a dotted circle indicating Microsoft Reflect">
            <a:extLst>
              <a:ext uri="{FF2B5EF4-FFF2-40B4-BE49-F238E27FC236}">
                <a16:creationId xmlns:a16="http://schemas.microsoft.com/office/drawing/2014/main" id="{AE0905EA-6AB7-E950-D583-D802427A67E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01643" y="2228354"/>
            <a:ext cx="521208" cy="521208"/>
          </a:xfrm>
          <a:prstGeom prst="rect">
            <a:avLst/>
          </a:prstGeom>
        </p:spPr>
      </p:pic>
      <p:sp>
        <p:nvSpPr>
          <p:cNvPr id="49" name="Rectangle: Rounded Corners 48">
            <a:extLst>
              <a:ext uri="{FF2B5EF4-FFF2-40B4-BE49-F238E27FC236}">
                <a16:creationId xmlns:a16="http://schemas.microsoft.com/office/drawing/2014/main" id="{34F1A428-2F4D-9B51-2878-9BFED722E371}"/>
              </a:ext>
              <a:ext uri="{C183D7F6-B498-43B3-948B-1728B52AA6E4}">
                <adec:decorative xmlns:adec="http://schemas.microsoft.com/office/drawing/2017/decorative" val="1"/>
              </a:ext>
            </a:extLst>
          </p:cNvPr>
          <p:cNvSpPr/>
          <p:nvPr/>
        </p:nvSpPr>
        <p:spPr bwMode="auto">
          <a:xfrm>
            <a:off x="4705047" y="2909852"/>
            <a:ext cx="914400" cy="45720"/>
          </a:xfrm>
          <a:prstGeom prst="roundRect">
            <a:avLst>
              <a:gd name="adj" fmla="val 50000"/>
            </a:avLst>
          </a:prstGeom>
          <a:solidFill>
            <a:srgbClr val="6464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Rectangle: Rounded Corners 31">
            <a:extLst>
              <a:ext uri="{FF2B5EF4-FFF2-40B4-BE49-F238E27FC236}">
                <a16:creationId xmlns:a16="http://schemas.microsoft.com/office/drawing/2014/main" id="{A96E44BF-726A-CD5E-A00F-4712F10EBC84}"/>
              </a:ext>
              <a:ext uri="{C183D7F6-B498-43B3-948B-1728B52AA6E4}">
                <adec:decorative xmlns:adec="http://schemas.microsoft.com/office/drawing/2017/decorative" val="1"/>
              </a:ext>
            </a:extLst>
          </p:cNvPr>
          <p:cNvSpPr/>
          <p:nvPr/>
        </p:nvSpPr>
        <p:spPr bwMode="auto">
          <a:xfrm>
            <a:off x="4272317" y="3140674"/>
            <a:ext cx="1779860" cy="2064363"/>
          </a:xfrm>
          <a:prstGeom prst="roundRect">
            <a:avLst>
              <a:gd name="adj" fmla="val 4300"/>
            </a:avLst>
          </a:prstGeom>
          <a:solidFill>
            <a:schemeClr val="bg1"/>
          </a:solidFill>
          <a:ln>
            <a:noFill/>
            <a:headEnd type="none" w="med" len="med"/>
            <a:tailEnd type="none" w="med" len="med"/>
          </a:ln>
          <a:effectLst>
            <a:outerShdw blurRad="50800" algn="ctr"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53E2B50F-A7D8-B83A-8324-4128DB673060}"/>
              </a:ext>
            </a:extLst>
          </p:cNvPr>
          <p:cNvSpPr>
            <a:spLocks/>
          </p:cNvSpPr>
          <p:nvPr/>
        </p:nvSpPr>
        <p:spPr bwMode="auto">
          <a:xfrm>
            <a:off x="4272317" y="3281962"/>
            <a:ext cx="1779860" cy="454660"/>
          </a:xfrm>
          <a:prstGeom prst="rect">
            <a:avLst/>
          </a:prstGeom>
          <a:solidFill>
            <a:srgbClr val="6464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pPr>
            <a:r>
              <a:rPr lang="en-US" sz="2000" dirty="0">
                <a:solidFill>
                  <a:srgbClr val="FFFFFF"/>
                </a:solidFill>
                <a:latin typeface="Segoe UI Semibold"/>
                <a:cs typeface="Segoe UI" pitchFamily="34" charset="0"/>
              </a:rPr>
              <a:t>Well-being</a:t>
            </a:r>
            <a:endParaRPr kumimoji="0" lang="en-US" sz="2000" b="0" i="0" u="none" strike="noStrike" kern="120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8" name="Rounded Rectangle 31_1">
            <a:extLst>
              <a:ext uri="{FF2B5EF4-FFF2-40B4-BE49-F238E27FC236}">
                <a16:creationId xmlns:a16="http://schemas.microsoft.com/office/drawing/2014/main" id="{14E866F1-7340-9147-FD0A-BD40639DCA0D}"/>
              </a:ext>
            </a:extLst>
          </p:cNvPr>
          <p:cNvSpPr/>
          <p:nvPr/>
        </p:nvSpPr>
        <p:spPr bwMode="auto">
          <a:xfrm>
            <a:off x="4272317" y="3999655"/>
            <a:ext cx="1779860" cy="564713"/>
          </a:xfrm>
          <a:prstGeom prst="roundRect">
            <a:avLst>
              <a:gd name="adj" fmla="val 430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algn="ctr" defTabSz="932472" fontAlgn="base">
              <a:spcBef>
                <a:spcPct val="0"/>
              </a:spcBef>
              <a:spcAft>
                <a:spcPct val="0"/>
              </a:spcAft>
            </a:pPr>
            <a:r>
              <a:rPr lang="en-US" dirty="0">
                <a:solidFill>
                  <a:srgbClr val="000000"/>
                </a:solidFill>
                <a:cs typeface="Segoe UI" pitchFamily="34" charset="0"/>
              </a:rPr>
              <a:t>Microsoft Reflect</a:t>
            </a:r>
            <a:endParaRPr kumimoji="0" lang="en-IN" sz="18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6EC8A82F-3693-F01E-F561-9118BC3CEBA0}"/>
              </a:ext>
            </a:extLst>
          </p:cNvPr>
          <p:cNvSpPr/>
          <p:nvPr/>
        </p:nvSpPr>
        <p:spPr bwMode="auto">
          <a:xfrm>
            <a:off x="6139360" y="1925759"/>
            <a:ext cx="3520904" cy="95564"/>
          </a:xfrm>
          <a:prstGeom prst="roundRect">
            <a:avLst>
              <a:gd name="adj" fmla="val 50000"/>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005840" numCol="1" spcCol="0" rtlCol="0" fromWordArt="0" anchor="t" anchorCtr="0" forceAA="0" compatLnSpc="1">
            <a:prstTxWarp prst="textNoShape">
              <a:avLst/>
            </a:prstTxWarp>
            <a:noAutofit/>
          </a:bodyPr>
          <a:lstStyle/>
          <a:p>
            <a:pPr lvl="0" algn="ctr" defTabSz="932472" fontAlgn="base">
              <a:spcBef>
                <a:spcPct val="0"/>
              </a:spcBef>
              <a:spcAft>
                <a:spcPct val="0"/>
              </a:spcAft>
            </a:pPr>
            <a:r>
              <a:rPr lang="en-IN" sz="2000" dirty="0" err="1">
                <a:solidFill>
                  <a:srgbClr val="000000"/>
                </a:solidFill>
                <a:latin typeface="Segoe UI Semibold"/>
                <a:ea typeface="Segoe UI" pitchFamily="34" charset="0"/>
                <a:cs typeface="Segoe UI" pitchFamily="34" charset="0"/>
              </a:rPr>
              <a:t>Abilități</a:t>
            </a:r>
            <a:r>
              <a:rPr lang="en-IN" sz="2000" dirty="0">
                <a:solidFill>
                  <a:srgbClr val="000000"/>
                </a:solidFill>
                <a:latin typeface="Segoe UI Semibold"/>
                <a:ea typeface="Segoe UI" pitchFamily="34" charset="0"/>
                <a:cs typeface="Segoe UI" pitchFamily="34" charset="0"/>
              </a:rPr>
              <a:t> </a:t>
            </a:r>
            <a:r>
              <a:rPr lang="en-IN" sz="2000" dirty="0" err="1">
                <a:solidFill>
                  <a:srgbClr val="000000"/>
                </a:solidFill>
                <a:latin typeface="Segoe UI Semibold"/>
                <a:ea typeface="Segoe UI" pitchFamily="34" charset="0"/>
                <a:cs typeface="Segoe UI" pitchFamily="34" charset="0"/>
              </a:rPr>
              <a:t>pregătite</a:t>
            </a:r>
            <a:r>
              <a:rPr lang="en-IN" sz="2000" dirty="0">
                <a:solidFill>
                  <a:srgbClr val="000000"/>
                </a:solidFill>
                <a:latin typeface="Segoe UI Semibold"/>
                <a:ea typeface="Segoe UI" pitchFamily="34" charset="0"/>
                <a:cs typeface="Segoe UI" pitchFamily="34" charset="0"/>
              </a:rPr>
              <a:t> </a:t>
            </a:r>
            <a:r>
              <a:rPr lang="en-IN" sz="2000" dirty="0" err="1">
                <a:solidFill>
                  <a:srgbClr val="000000"/>
                </a:solidFill>
                <a:latin typeface="Segoe UI Semibold"/>
                <a:ea typeface="Segoe UI" pitchFamily="34" charset="0"/>
                <a:cs typeface="Segoe UI" pitchFamily="34" charset="0"/>
              </a:rPr>
              <a:t>pentru</a:t>
            </a:r>
            <a:r>
              <a:rPr lang="en-IN" sz="2000" dirty="0">
                <a:solidFill>
                  <a:srgbClr val="000000"/>
                </a:solidFill>
                <a:latin typeface="Segoe UI Semibold"/>
                <a:ea typeface="Segoe UI" pitchFamily="34" charset="0"/>
                <a:cs typeface="Segoe UI" pitchFamily="34" charset="0"/>
              </a:rPr>
              <a:t> </a:t>
            </a:r>
            <a:r>
              <a:rPr lang="en-IN" sz="2000" dirty="0" err="1">
                <a:solidFill>
                  <a:srgbClr val="000000"/>
                </a:solidFill>
                <a:latin typeface="Segoe UI Semibold"/>
                <a:ea typeface="Segoe UI" pitchFamily="34" charset="0"/>
                <a:cs typeface="Segoe UI" pitchFamily="34" charset="0"/>
              </a:rPr>
              <a:t>viitor</a:t>
            </a:r>
            <a:endParaRPr kumimoji="0" lang="en-IN"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pic>
        <p:nvPicPr>
          <p:cNvPr id="8" name="Graphic 7" descr="Icon of a magnifying glass indicating search coach">
            <a:extLst>
              <a:ext uri="{FF2B5EF4-FFF2-40B4-BE49-F238E27FC236}">
                <a16:creationId xmlns:a16="http://schemas.microsoft.com/office/drawing/2014/main" id="{1135601F-ADE0-C7FB-A03E-E15D43538E2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69151" y="2229284"/>
            <a:ext cx="520278" cy="520278"/>
          </a:xfrm>
          <a:prstGeom prst="rect">
            <a:avLst/>
          </a:prstGeom>
        </p:spPr>
      </p:pic>
      <p:sp>
        <p:nvSpPr>
          <p:cNvPr id="23" name="Rectangle: Rounded Corners 22">
            <a:extLst>
              <a:ext uri="{FF2B5EF4-FFF2-40B4-BE49-F238E27FC236}">
                <a16:creationId xmlns:a16="http://schemas.microsoft.com/office/drawing/2014/main" id="{98BE896D-CB7F-A767-1FFB-FFD180CDBE1E}"/>
              </a:ext>
              <a:ext uri="{C183D7F6-B498-43B3-948B-1728B52AA6E4}">
                <adec:decorative xmlns:adec="http://schemas.microsoft.com/office/drawing/2017/decorative" val="1"/>
              </a:ext>
            </a:extLst>
          </p:cNvPr>
          <p:cNvSpPr/>
          <p:nvPr/>
        </p:nvSpPr>
        <p:spPr bwMode="auto">
          <a:xfrm>
            <a:off x="6572090" y="2909852"/>
            <a:ext cx="914400" cy="45720"/>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Rectangle: Rounded Corners 28">
            <a:extLst>
              <a:ext uri="{FF2B5EF4-FFF2-40B4-BE49-F238E27FC236}">
                <a16:creationId xmlns:a16="http://schemas.microsoft.com/office/drawing/2014/main" id="{B4FDF633-0AF3-F7C9-6CE0-D8FD73181F8B}"/>
              </a:ext>
              <a:ext uri="{C183D7F6-B498-43B3-948B-1728B52AA6E4}">
                <adec:decorative xmlns:adec="http://schemas.microsoft.com/office/drawing/2017/decorative" val="1"/>
              </a:ext>
            </a:extLst>
          </p:cNvPr>
          <p:cNvSpPr/>
          <p:nvPr/>
        </p:nvSpPr>
        <p:spPr bwMode="auto">
          <a:xfrm>
            <a:off x="6139360" y="3140674"/>
            <a:ext cx="1779860" cy="2064363"/>
          </a:xfrm>
          <a:prstGeom prst="roundRect">
            <a:avLst>
              <a:gd name="adj" fmla="val 4300"/>
            </a:avLst>
          </a:prstGeom>
          <a:solidFill>
            <a:schemeClr val="bg1"/>
          </a:solidFill>
          <a:ln>
            <a:noFill/>
            <a:headEnd type="none" w="med" len="med"/>
            <a:tailEnd type="none" w="med" len="med"/>
          </a:ln>
          <a:effectLst>
            <a:outerShdw blurRad="50800" algn="ctr"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E7BEDDC6-A172-8D39-7389-7EA1FC9553F5}"/>
              </a:ext>
            </a:extLst>
          </p:cNvPr>
          <p:cNvSpPr>
            <a:spLocks/>
          </p:cNvSpPr>
          <p:nvPr/>
        </p:nvSpPr>
        <p:spPr bwMode="auto">
          <a:xfrm>
            <a:off x="6139360" y="3281962"/>
            <a:ext cx="1779860" cy="4546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pPr lvl="0" algn="ctr" defTabSz="932472" fontAlgn="base">
              <a:spcBef>
                <a:spcPct val="0"/>
              </a:spcBef>
              <a:spcAft>
                <a:spcPct val="0"/>
              </a:spcAft>
            </a:pPr>
            <a:r>
              <a:rPr lang="en-US" sz="2000" dirty="0" err="1">
                <a:solidFill>
                  <a:srgbClr val="FFFFFF"/>
                </a:solidFill>
                <a:latin typeface="Segoe UI Semibold"/>
                <a:cs typeface="Segoe UI" pitchFamily="34" charset="0"/>
              </a:rPr>
              <a:t>Căutare</a:t>
            </a:r>
            <a:endParaRPr kumimoji="0" lang="en-US" sz="2000" b="0" i="0" u="none" strike="noStrike" kern="120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3" name="Rounded Rectangle 28_1">
            <a:extLst>
              <a:ext uri="{FF2B5EF4-FFF2-40B4-BE49-F238E27FC236}">
                <a16:creationId xmlns:a16="http://schemas.microsoft.com/office/drawing/2014/main" id="{D08E485A-C80B-14F1-C8BA-2320482CD4D6}"/>
              </a:ext>
            </a:extLst>
          </p:cNvPr>
          <p:cNvSpPr/>
          <p:nvPr/>
        </p:nvSpPr>
        <p:spPr bwMode="auto">
          <a:xfrm>
            <a:off x="6139360" y="3999655"/>
            <a:ext cx="1779860" cy="847070"/>
          </a:xfrm>
          <a:prstGeom prst="roundRect">
            <a:avLst>
              <a:gd name="adj" fmla="val 430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algn="ctr" defTabSz="932472" fontAlgn="base">
              <a:spcBef>
                <a:spcPct val="0"/>
              </a:spcBef>
              <a:spcAft>
                <a:spcPct val="0"/>
              </a:spcAft>
            </a:pPr>
            <a:r>
              <a:rPr lang="en-US" dirty="0" err="1">
                <a:solidFill>
                  <a:srgbClr val="000000"/>
                </a:solidFill>
                <a:cs typeface="Segoe UI" pitchFamily="34" charset="0"/>
              </a:rPr>
              <a:t>Antrenor</a:t>
            </a:r>
            <a:r>
              <a:rPr lang="en-US" dirty="0">
                <a:solidFill>
                  <a:srgbClr val="000000"/>
                </a:solidFill>
                <a:cs typeface="Segoe UI" pitchFamily="34" charset="0"/>
              </a:rPr>
              <a:t> de </a:t>
            </a:r>
            <a:r>
              <a:rPr lang="en-US" dirty="0" err="1">
                <a:solidFill>
                  <a:srgbClr val="000000"/>
                </a:solidFill>
                <a:cs typeface="Segoe UI" pitchFamily="34" charset="0"/>
              </a:rPr>
              <a:t>progres</a:t>
            </a:r>
            <a:r>
              <a:rPr lang="en-US" dirty="0">
                <a:solidFill>
                  <a:srgbClr val="000000"/>
                </a:solidFill>
                <a:cs typeface="Segoe UI" pitchFamily="34" charset="0"/>
              </a:rPr>
              <a:t> </a:t>
            </a:r>
            <a:r>
              <a:rPr lang="en-US" dirty="0" err="1">
                <a:solidFill>
                  <a:srgbClr val="000000"/>
                </a:solidFill>
                <a:cs typeface="Segoe UI" pitchFamily="34" charset="0"/>
              </a:rPr>
              <a:t>și</a:t>
            </a:r>
            <a:r>
              <a:rPr lang="en-US" dirty="0">
                <a:solidFill>
                  <a:srgbClr val="000000"/>
                </a:solidFill>
                <a:cs typeface="Segoe UI" pitchFamily="34" charset="0"/>
              </a:rPr>
              <a:t> </a:t>
            </a:r>
            <a:r>
              <a:rPr lang="en-US" dirty="0" err="1">
                <a:solidFill>
                  <a:srgbClr val="000000"/>
                </a:solidFill>
                <a:cs typeface="Segoe UI" pitchFamily="34" charset="0"/>
              </a:rPr>
              <a:t>căutare</a:t>
            </a:r>
            <a:endParaRPr kumimoji="0" lang="en-IN" sz="18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pic>
        <p:nvPicPr>
          <p:cNvPr id="9" name="Graphic 8" descr="Icon of a microphone and a document indicating speaker coach">
            <a:extLst>
              <a:ext uri="{FF2B5EF4-FFF2-40B4-BE49-F238E27FC236}">
                <a16:creationId xmlns:a16="http://schemas.microsoft.com/office/drawing/2014/main" id="{8C62FBA7-D315-9B96-32FE-3B8D15AF262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8217" y="2229284"/>
            <a:ext cx="520278" cy="520278"/>
          </a:xfrm>
          <a:prstGeom prst="rect">
            <a:avLst/>
          </a:prstGeom>
        </p:spPr>
      </p:pic>
      <p:sp>
        <p:nvSpPr>
          <p:cNvPr id="48" name="Rectangle: Rounded Corners 47">
            <a:extLst>
              <a:ext uri="{FF2B5EF4-FFF2-40B4-BE49-F238E27FC236}">
                <a16:creationId xmlns:a16="http://schemas.microsoft.com/office/drawing/2014/main" id="{D8FA3F05-3775-6886-258D-08EA05E35973}"/>
              </a:ext>
              <a:ext uri="{C183D7F6-B498-43B3-948B-1728B52AA6E4}">
                <adec:decorative xmlns:adec="http://schemas.microsoft.com/office/drawing/2017/decorative" val="1"/>
              </a:ext>
            </a:extLst>
          </p:cNvPr>
          <p:cNvSpPr/>
          <p:nvPr/>
        </p:nvSpPr>
        <p:spPr bwMode="auto">
          <a:xfrm>
            <a:off x="8421156" y="2909852"/>
            <a:ext cx="914400" cy="45720"/>
          </a:xfrm>
          <a:prstGeom prst="roundRect">
            <a:avLst>
              <a:gd name="adj" fmla="val 50000"/>
            </a:avLst>
          </a:prstGeom>
          <a:solidFill>
            <a:srgbClr val="C724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0" name="Rectangle: Rounded Corners 29">
            <a:extLst>
              <a:ext uri="{FF2B5EF4-FFF2-40B4-BE49-F238E27FC236}">
                <a16:creationId xmlns:a16="http://schemas.microsoft.com/office/drawing/2014/main" id="{7595BF60-2DB3-18E6-7A44-48D95ED8EFA3}"/>
              </a:ext>
              <a:ext uri="{C183D7F6-B498-43B3-948B-1728B52AA6E4}">
                <adec:decorative xmlns:adec="http://schemas.microsoft.com/office/drawing/2017/decorative" val="1"/>
              </a:ext>
            </a:extLst>
          </p:cNvPr>
          <p:cNvSpPr/>
          <p:nvPr/>
        </p:nvSpPr>
        <p:spPr bwMode="auto">
          <a:xfrm>
            <a:off x="7988426" y="3140674"/>
            <a:ext cx="1779860" cy="2064363"/>
          </a:xfrm>
          <a:prstGeom prst="roundRect">
            <a:avLst>
              <a:gd name="adj" fmla="val 4251"/>
            </a:avLst>
          </a:prstGeom>
          <a:solidFill>
            <a:schemeClr val="bg1"/>
          </a:solidFill>
          <a:ln>
            <a:noFill/>
            <a:headEnd type="none" w="med" len="med"/>
            <a:tailEnd type="none" w="med" len="med"/>
          </a:ln>
          <a:effectLst>
            <a:outerShdw blurRad="50800" algn="ctr"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F5CF4C6A-8449-8635-C3C5-A36EEBCB0C66}"/>
              </a:ext>
            </a:extLst>
          </p:cNvPr>
          <p:cNvSpPr>
            <a:spLocks/>
          </p:cNvSpPr>
          <p:nvPr/>
        </p:nvSpPr>
        <p:spPr bwMode="auto">
          <a:xfrm>
            <a:off x="7988426" y="3281962"/>
            <a:ext cx="1779860" cy="454660"/>
          </a:xfrm>
          <a:prstGeom prst="rect">
            <a:avLst/>
          </a:prstGeom>
          <a:solidFill>
            <a:srgbClr val="C724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pPr>
            <a:r>
              <a:rPr lang="en-US" sz="2000" dirty="0" err="1">
                <a:solidFill>
                  <a:srgbClr val="FFFFFF"/>
                </a:solidFill>
                <a:latin typeface="Segoe UI Semibold"/>
                <a:cs typeface="Segoe UI" pitchFamily="34" charset="0"/>
              </a:rPr>
              <a:t>Vorbitor</a:t>
            </a:r>
            <a:endParaRPr kumimoji="0" lang="en-US" sz="2000" b="0" i="0" u="none" strike="noStrike" kern="120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4" name="Rounded Rectangle 29_1">
            <a:extLst>
              <a:ext uri="{FF2B5EF4-FFF2-40B4-BE49-F238E27FC236}">
                <a16:creationId xmlns:a16="http://schemas.microsoft.com/office/drawing/2014/main" id="{BFF4093D-5DD3-3ECA-71DA-D88644B4641A}"/>
              </a:ext>
            </a:extLst>
          </p:cNvPr>
          <p:cNvSpPr/>
          <p:nvPr/>
        </p:nvSpPr>
        <p:spPr bwMode="auto">
          <a:xfrm>
            <a:off x="7988426" y="3999655"/>
            <a:ext cx="1779860" cy="847070"/>
          </a:xfrm>
          <a:prstGeom prst="roundRect">
            <a:avLst>
              <a:gd name="adj" fmla="val 4251"/>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algn="ctr" defTabSz="932472" fontAlgn="base">
              <a:spcBef>
                <a:spcPct val="0"/>
              </a:spcBef>
              <a:spcAft>
                <a:spcPct val="0"/>
              </a:spcAft>
            </a:pPr>
            <a:r>
              <a:rPr lang="en-US" dirty="0" err="1">
                <a:solidFill>
                  <a:srgbClr val="000000"/>
                </a:solidFill>
                <a:cs typeface="Segoe UI" pitchFamily="34" charset="0"/>
              </a:rPr>
              <a:t>Antrenor</a:t>
            </a:r>
            <a:r>
              <a:rPr lang="en-US" dirty="0">
                <a:solidFill>
                  <a:srgbClr val="000000"/>
                </a:solidFill>
                <a:cs typeface="Segoe UI" pitchFamily="34" charset="0"/>
              </a:rPr>
              <a:t> de </a:t>
            </a:r>
            <a:r>
              <a:rPr lang="en-US" dirty="0" err="1">
                <a:solidFill>
                  <a:srgbClr val="000000"/>
                </a:solidFill>
                <a:cs typeface="Segoe UI" pitchFamily="34" charset="0"/>
              </a:rPr>
              <a:t>progres</a:t>
            </a:r>
            <a:r>
              <a:rPr lang="en-US" dirty="0">
                <a:solidFill>
                  <a:srgbClr val="000000"/>
                </a:solidFill>
                <a:cs typeface="Segoe UI" pitchFamily="34" charset="0"/>
              </a:rPr>
              <a:t> </a:t>
            </a:r>
            <a:r>
              <a:rPr lang="en-US" dirty="0" err="1">
                <a:solidFill>
                  <a:srgbClr val="000000"/>
                </a:solidFill>
                <a:cs typeface="Segoe UI" pitchFamily="34" charset="0"/>
              </a:rPr>
              <a:t>și</a:t>
            </a:r>
            <a:r>
              <a:rPr lang="en-US" dirty="0">
                <a:solidFill>
                  <a:srgbClr val="000000"/>
                </a:solidFill>
                <a:cs typeface="Segoe UI" pitchFamily="34" charset="0"/>
              </a:rPr>
              <a:t> </a:t>
            </a:r>
            <a:r>
              <a:rPr lang="en-US" dirty="0" err="1">
                <a:solidFill>
                  <a:srgbClr val="000000"/>
                </a:solidFill>
                <a:cs typeface="Segoe UI" pitchFamily="34" charset="0"/>
              </a:rPr>
              <a:t>vorbitor</a:t>
            </a:r>
            <a:endParaRPr kumimoji="0" lang="en-IN" sz="18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CC883DB6-88D5-7B5B-D738-500AB3A263A7}"/>
              </a:ext>
            </a:extLst>
          </p:cNvPr>
          <p:cNvSpPr/>
          <p:nvPr/>
        </p:nvSpPr>
        <p:spPr bwMode="auto">
          <a:xfrm>
            <a:off x="9829527" y="1963197"/>
            <a:ext cx="1826115" cy="45720"/>
          </a:xfrm>
          <a:prstGeom prst="roundRect">
            <a:avLst>
              <a:gd name="adj" fmla="val 50000"/>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005840" numCol="1" spcCol="0" rtlCol="0" fromWordArt="0" anchor="t" anchorCtr="0" forceAA="0" compatLnSpc="1">
            <a:prstTxWarp prst="textNoShape">
              <a:avLst/>
            </a:prstTxWarp>
            <a:noAutofit/>
          </a:bodyPr>
          <a:lstStyle/>
          <a:p>
            <a:pPr lvl="0" algn="ctr" defTabSz="932472" fontAlgn="base">
              <a:spcBef>
                <a:spcPct val="0"/>
              </a:spcBef>
              <a:spcAft>
                <a:spcPct val="0"/>
              </a:spcAft>
            </a:pPr>
            <a:r>
              <a:rPr lang="en-IN" sz="2000" dirty="0" err="1">
                <a:solidFill>
                  <a:srgbClr val="000000"/>
                </a:solidFill>
                <a:latin typeface="Segoe UI Semibold"/>
                <a:ea typeface="Segoe UI" pitchFamily="34" charset="0"/>
                <a:cs typeface="Segoe UI" pitchFamily="34" charset="0"/>
              </a:rPr>
              <a:t>Intuiţii</a:t>
            </a:r>
            <a:endParaRPr kumimoji="0" lang="en-IN"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pic>
        <p:nvPicPr>
          <p:cNvPr id="12" name="Picture 11" descr="Icon of a lightbulb with a person in it indicating insights">
            <a:extLst>
              <a:ext uri="{FF2B5EF4-FFF2-40B4-BE49-F238E27FC236}">
                <a16:creationId xmlns:a16="http://schemas.microsoft.com/office/drawing/2014/main" id="{07110DD9-7471-C239-1863-74AB540B58DA}"/>
              </a:ext>
            </a:extLst>
          </p:cNvPr>
          <p:cNvPicPr>
            <a:picLocks noChangeAspect="1"/>
          </p:cNvPicPr>
          <p:nvPr/>
        </p:nvPicPr>
        <p:blipFill>
          <a:blip r:embed="rId13">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0523123" y="2228354"/>
            <a:ext cx="392671" cy="523144"/>
          </a:xfrm>
          <a:prstGeom prst="rect">
            <a:avLst/>
          </a:prstGeom>
        </p:spPr>
      </p:pic>
      <p:sp>
        <p:nvSpPr>
          <p:cNvPr id="25" name="Rectangle: Rounded Corners 24">
            <a:extLst>
              <a:ext uri="{FF2B5EF4-FFF2-40B4-BE49-F238E27FC236}">
                <a16:creationId xmlns:a16="http://schemas.microsoft.com/office/drawing/2014/main" id="{9DE7F0E7-64CE-2877-1EA3-49E197FACEB4}"/>
              </a:ext>
              <a:ext uri="{C183D7F6-B498-43B3-948B-1728B52AA6E4}">
                <adec:decorative xmlns:adec="http://schemas.microsoft.com/office/drawing/2017/decorative" val="1"/>
              </a:ext>
            </a:extLst>
          </p:cNvPr>
          <p:cNvSpPr/>
          <p:nvPr/>
        </p:nvSpPr>
        <p:spPr bwMode="auto">
          <a:xfrm>
            <a:off x="10262258" y="2911788"/>
            <a:ext cx="914400" cy="45720"/>
          </a:xfrm>
          <a:prstGeom prst="roundRect">
            <a:avLst>
              <a:gd name="adj" fmla="val 50000"/>
            </a:avLst>
          </a:prstGeom>
          <a:solidFill>
            <a:srgbClr val="7857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26911BC8-8E73-BC1B-1AA0-9805AD4AD44D}"/>
              </a:ext>
              <a:ext uri="{C183D7F6-B498-43B3-948B-1728B52AA6E4}">
                <adec:decorative xmlns:adec="http://schemas.microsoft.com/office/drawing/2017/decorative" val="1"/>
              </a:ext>
            </a:extLst>
          </p:cNvPr>
          <p:cNvSpPr/>
          <p:nvPr/>
        </p:nvSpPr>
        <p:spPr bwMode="auto">
          <a:xfrm>
            <a:off x="9829528" y="3142610"/>
            <a:ext cx="1779860" cy="2064363"/>
          </a:xfrm>
          <a:prstGeom prst="roundRect">
            <a:avLst>
              <a:gd name="adj" fmla="val 4300"/>
            </a:avLst>
          </a:prstGeom>
          <a:solidFill>
            <a:schemeClr val="bg1"/>
          </a:solidFill>
          <a:ln>
            <a:noFill/>
            <a:headEnd type="none" w="med" len="med"/>
            <a:tailEnd type="none" w="med" len="med"/>
          </a:ln>
          <a:effectLst>
            <a:outerShdw blurRad="50800" algn="ctr"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E23EA258-369F-ED84-B04E-ECFB8F82B50A}"/>
              </a:ext>
            </a:extLst>
          </p:cNvPr>
          <p:cNvSpPr>
            <a:spLocks/>
          </p:cNvSpPr>
          <p:nvPr/>
        </p:nvSpPr>
        <p:spPr bwMode="auto">
          <a:xfrm>
            <a:off x="9829528" y="3283898"/>
            <a:ext cx="1779860" cy="454660"/>
          </a:xfrm>
          <a:prstGeom prst="rect">
            <a:avLst/>
          </a:prstGeom>
          <a:solidFill>
            <a:srgbClr val="7857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pPr>
            <a:r>
              <a:rPr lang="en-US" sz="2000" dirty="0" err="1">
                <a:solidFill>
                  <a:srgbClr val="FFFFFF"/>
                </a:solidFill>
                <a:latin typeface="Segoe UI Semibold"/>
                <a:cs typeface="Segoe UI" pitchFamily="34" charset="0"/>
              </a:rPr>
              <a:t>Intuiţii</a:t>
            </a:r>
            <a:endParaRPr kumimoji="0" lang="en-US" sz="2000" b="0" i="0" u="none" strike="noStrike" kern="120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9" name="Rounded Rectangle 32_1">
            <a:extLst>
              <a:ext uri="{FF2B5EF4-FFF2-40B4-BE49-F238E27FC236}">
                <a16:creationId xmlns:a16="http://schemas.microsoft.com/office/drawing/2014/main" id="{1C2E04E1-0917-E1F1-87C4-D2725F3D4A6B}"/>
              </a:ext>
            </a:extLst>
          </p:cNvPr>
          <p:cNvSpPr/>
          <p:nvPr/>
        </p:nvSpPr>
        <p:spPr bwMode="auto">
          <a:xfrm>
            <a:off x="9829528" y="3999655"/>
            <a:ext cx="1779860" cy="847070"/>
          </a:xfrm>
          <a:prstGeom prst="roundRect">
            <a:avLst>
              <a:gd name="adj" fmla="val 430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algn="ctr" defTabSz="932472" fontAlgn="base">
              <a:spcBef>
                <a:spcPct val="0"/>
              </a:spcBef>
              <a:spcAft>
                <a:spcPct val="0"/>
              </a:spcAft>
            </a:pPr>
            <a:r>
              <a:rPr lang="en-US" dirty="0" err="1">
                <a:solidFill>
                  <a:srgbClr val="000000"/>
                </a:solidFill>
                <a:cs typeface="Segoe UI" pitchFamily="34" charset="0"/>
              </a:rPr>
              <a:t>Informații</a:t>
            </a:r>
            <a:r>
              <a:rPr lang="en-US" dirty="0">
                <a:solidFill>
                  <a:srgbClr val="000000"/>
                </a:solidFill>
                <a:cs typeface="Segoe UI" pitchFamily="34" charset="0"/>
              </a:rPr>
              <a:t> </a:t>
            </a:r>
            <a:r>
              <a:rPr lang="en-US" dirty="0" err="1">
                <a:solidFill>
                  <a:srgbClr val="000000"/>
                </a:solidFill>
                <a:cs typeface="Segoe UI" pitchFamily="34" charset="0"/>
              </a:rPr>
              <a:t>despre</a:t>
            </a:r>
            <a:r>
              <a:rPr lang="en-US" dirty="0">
                <a:solidFill>
                  <a:srgbClr val="000000"/>
                </a:solidFill>
                <a:cs typeface="Segoe UI" pitchFamily="34" charset="0"/>
              </a:rPr>
              <a:t> </a:t>
            </a:r>
            <a:r>
              <a:rPr lang="en-US" dirty="0" err="1">
                <a:solidFill>
                  <a:srgbClr val="000000"/>
                </a:solidFill>
                <a:cs typeface="Segoe UI" pitchFamily="34" charset="0"/>
              </a:rPr>
              <a:t>educație</a:t>
            </a:r>
            <a:endParaRPr kumimoji="0" lang="en-IN" sz="18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754153580"/>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childTnLst>
                                    </p:cTn>
                                  </p:par>
                                </p:childTnLst>
                              </p:cTn>
                            </p:par>
                            <p:par>
                              <p:cTn id="8" fill="hold">
                                <p:stCondLst>
                                  <p:cond delay="750"/>
                                </p:stCondLst>
                                <p:childTnLst>
                                  <p:par>
                                    <p:cTn id="9" presetID="42"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childTnLst>
                              </p:cTn>
                            </p:par>
                            <p:par>
                              <p:cTn id="14" fill="hold">
                                <p:stCondLst>
                                  <p:cond delay="1250"/>
                                </p:stCondLst>
                                <p:childTnLst>
                                  <p:par>
                                    <p:cTn id="15" presetID="42"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anim calcmode="lin" valueType="num">
                                          <p:cBhvr>
                                            <p:cTn id="18" dur="500" fill="hold"/>
                                            <p:tgtEl>
                                              <p:spTgt spid="3"/>
                                            </p:tgtEl>
                                            <p:attrNameLst>
                                              <p:attrName>ppt_x</p:attrName>
                                            </p:attrNameLst>
                                          </p:cBhvr>
                                          <p:tavLst>
                                            <p:tav tm="0">
                                              <p:val>
                                                <p:strVal val="#ppt_x"/>
                                              </p:val>
                                            </p:tav>
                                            <p:tav tm="100000">
                                              <p:val>
                                                <p:strVal val="#ppt_x"/>
                                              </p:val>
                                            </p:tav>
                                          </p:tavLst>
                                        </p:anim>
                                        <p:anim calcmode="lin" valueType="num">
                                          <p:cBhvr>
                                            <p:cTn id="19" dur="50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1750"/>
                                </p:stCondLst>
                                <p:childTnLst>
                                  <p:par>
                                    <p:cTn id="21" presetID="42"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anim calcmode="lin" valueType="num">
                                          <p:cBhvr>
                                            <p:cTn id="24" dur="500" fill="hold"/>
                                            <p:tgtEl>
                                              <p:spTgt spid="4"/>
                                            </p:tgtEl>
                                            <p:attrNameLst>
                                              <p:attrName>ppt_x</p:attrName>
                                            </p:attrNameLst>
                                          </p:cBhvr>
                                          <p:tavLst>
                                            <p:tav tm="0">
                                              <p:val>
                                                <p:strVal val="#ppt_x"/>
                                              </p:val>
                                            </p:tav>
                                            <p:tav tm="100000">
                                              <p:val>
                                                <p:strVal val="#ppt_x"/>
                                              </p:val>
                                            </p:tav>
                                          </p:tavLst>
                                        </p:anim>
                                        <p:anim calcmode="lin" valueType="num">
                                          <p:cBhvr>
                                            <p:cTn id="25" dur="500" fill="hold"/>
                                            <p:tgtEl>
                                              <p:spTgt spid="4"/>
                                            </p:tgtEl>
                                            <p:attrNameLst>
                                              <p:attrName>ppt_y</p:attrName>
                                            </p:attrNameLst>
                                          </p:cBhvr>
                                          <p:tavLst>
                                            <p:tav tm="0">
                                              <p:val>
                                                <p:strVal val="#ppt_y+.1"/>
                                              </p:val>
                                            </p:tav>
                                            <p:tav tm="100000">
                                              <p:val>
                                                <p:strVal val="#ppt_y"/>
                                              </p:val>
                                            </p:tav>
                                          </p:tavLst>
                                        </p:anim>
                                      </p:childTnLst>
                                    </p:cTn>
                                  </p:par>
                                </p:childTnLst>
                              </p:cTn>
                            </p:par>
                            <p:par>
                              <p:cTn id="26" fill="hold">
                                <p:stCondLst>
                                  <p:cond delay="2250"/>
                                </p:stCondLst>
                                <p:childTnLst>
                                  <p:par>
                                    <p:cTn id="27" presetID="22" presetClass="entr" presetSubtype="8"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left)">
                                          <p:cBhvr>
                                            <p:cTn id="29" dur="500"/>
                                            <p:tgtEl>
                                              <p:spTgt spid="1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250"/>
                                            <p:tgtEl>
                                              <p:spTgt spid="16"/>
                                            </p:tgtEl>
                                          </p:cBhvr>
                                        </p:animEffect>
                                      </p:childTnLst>
                                    </p:cTn>
                                  </p:par>
                                  <p:par>
                                    <p:cTn id="33" presetID="42" presetClass="path" presetSubtype="0" decel="100000" fill="hold" grpId="1" nodeType="withEffect">
                                      <p:stCondLst>
                                        <p:cond delay="0"/>
                                      </p:stCondLst>
                                      <p:childTnLst>
                                        <p:animMotion origin="layout" path="M -0.16054 2.22222E-6 L -3.54167E-6 2.22222E-6 " pathEditMode="relative" rAng="0" ptsTypes="AA">
                                          <p:cBhvr>
                                            <p:cTn id="34" dur="500" fill="hold"/>
                                            <p:tgtEl>
                                              <p:spTgt spid="16"/>
                                            </p:tgtEl>
                                            <p:attrNameLst>
                                              <p:attrName>ppt_x</p:attrName>
                                              <p:attrName>ppt_y</p:attrName>
                                            </p:attrNameLst>
                                          </p:cBhvr>
                                          <p:rCtr x="8021" y="0"/>
                                        </p:animMotion>
                                      </p:childTnLst>
                                    </p:cTn>
                                  </p:par>
                                  <p:par>
                                    <p:cTn id="35" presetID="23" presetClass="entr" presetSubtype="16"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p:cTn id="37" dur="200" fill="hold"/>
                                            <p:tgtEl>
                                              <p:spTgt spid="6"/>
                                            </p:tgtEl>
                                            <p:attrNameLst>
                                              <p:attrName>ppt_w</p:attrName>
                                            </p:attrNameLst>
                                          </p:cBhvr>
                                          <p:tavLst>
                                            <p:tav tm="0">
                                              <p:val>
                                                <p:fltVal val="0"/>
                                              </p:val>
                                            </p:tav>
                                            <p:tav tm="100000">
                                              <p:val>
                                                <p:strVal val="#ppt_w"/>
                                              </p:val>
                                            </p:tav>
                                          </p:tavLst>
                                        </p:anim>
                                        <p:anim calcmode="lin" valueType="num">
                                          <p:cBhvr>
                                            <p:cTn id="38" dur="200" fill="hold"/>
                                            <p:tgtEl>
                                              <p:spTgt spid="6"/>
                                            </p:tgtEl>
                                            <p:attrNameLst>
                                              <p:attrName>ppt_h</p:attrName>
                                            </p:attrNameLst>
                                          </p:cBhvr>
                                          <p:tavLst>
                                            <p:tav tm="0">
                                              <p:val>
                                                <p:fltVal val="0"/>
                                              </p:val>
                                            </p:tav>
                                            <p:tav tm="100000">
                                              <p:val>
                                                <p:strVal val="#ppt_h"/>
                                              </p:val>
                                            </p:tav>
                                          </p:tavLst>
                                        </p:anim>
                                      </p:childTnLst>
                                    </p:cTn>
                                  </p:par>
                                  <p:par>
                                    <p:cTn id="39" presetID="6" presetClass="emph" presetSubtype="0" fill="hold" nodeType="withEffect" p14:presetBounceEnd="98667">
                                      <p:stCondLst>
                                        <p:cond delay="0"/>
                                      </p:stCondLst>
                                      <p:childTnLst>
                                        <p:animScale p14:bounceEnd="98667">
                                          <p:cBhvr>
                                            <p:cTn id="40" dur="750" fill="hold"/>
                                            <p:tgtEl>
                                              <p:spTgt spid="6"/>
                                            </p:tgtEl>
                                          </p:cBhvr>
                                          <p:by x="110000" y="110000"/>
                                        </p:animScale>
                                      </p:childTnLst>
                                    </p:cTn>
                                  </p:par>
                                  <p:par>
                                    <p:cTn id="41" presetID="6" presetClass="emph" presetSubtype="0" accel="52000" decel="48000" fill="hold" nodeType="withEffect">
                                      <p:stCondLst>
                                        <p:cond delay="0"/>
                                      </p:stCondLst>
                                      <p:childTnLst>
                                        <p:animScale>
                                          <p:cBhvr>
                                            <p:cTn id="42" dur="250" fill="hold"/>
                                            <p:tgtEl>
                                              <p:spTgt spid="6"/>
                                            </p:tgtEl>
                                          </p:cBhvr>
                                          <p:by x="90000" y="90000"/>
                                        </p:animScale>
                                      </p:childTnLst>
                                    </p:cTn>
                                  </p:par>
                                  <p:par>
                                    <p:cTn id="43" presetID="42"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anim calcmode="lin" valueType="num">
                                          <p:cBhvr>
                                            <p:cTn id="46" dur="500" fill="hold"/>
                                            <p:tgtEl>
                                              <p:spTgt spid="26"/>
                                            </p:tgtEl>
                                            <p:attrNameLst>
                                              <p:attrName>ppt_x</p:attrName>
                                            </p:attrNameLst>
                                          </p:cBhvr>
                                          <p:tavLst>
                                            <p:tav tm="0">
                                              <p:val>
                                                <p:strVal val="#ppt_x"/>
                                              </p:val>
                                            </p:tav>
                                            <p:tav tm="100000">
                                              <p:val>
                                                <p:strVal val="#ppt_x"/>
                                              </p:val>
                                            </p:tav>
                                          </p:tavLst>
                                        </p:anim>
                                        <p:anim calcmode="lin" valueType="num">
                                          <p:cBhvr>
                                            <p:cTn id="47" dur="500" fill="hold"/>
                                            <p:tgtEl>
                                              <p:spTgt spid="26"/>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anim calcmode="lin" valueType="num">
                                          <p:cBhvr>
                                            <p:cTn id="51" dur="500" fill="hold"/>
                                            <p:tgtEl>
                                              <p:spTgt spid="34"/>
                                            </p:tgtEl>
                                            <p:attrNameLst>
                                              <p:attrName>ppt_x</p:attrName>
                                            </p:attrNameLst>
                                          </p:cBhvr>
                                          <p:tavLst>
                                            <p:tav tm="0">
                                              <p:val>
                                                <p:strVal val="#ppt_x"/>
                                              </p:val>
                                            </p:tav>
                                            <p:tav tm="100000">
                                              <p:val>
                                                <p:strVal val="#ppt_x"/>
                                              </p:val>
                                            </p:tav>
                                          </p:tavLst>
                                        </p:anim>
                                        <p:anim calcmode="lin" valueType="num">
                                          <p:cBhvr>
                                            <p:cTn id="52" dur="500" fill="hold"/>
                                            <p:tgtEl>
                                              <p:spTgt spid="34"/>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500"/>
                                            <p:tgtEl>
                                              <p:spTgt spid="7"/>
                                            </p:tgtEl>
                                          </p:cBhvr>
                                        </p:animEffect>
                                        <p:anim calcmode="lin" valueType="num">
                                          <p:cBhvr>
                                            <p:cTn id="56" dur="500" fill="hold"/>
                                            <p:tgtEl>
                                              <p:spTgt spid="7"/>
                                            </p:tgtEl>
                                            <p:attrNameLst>
                                              <p:attrName>ppt_x</p:attrName>
                                            </p:attrNameLst>
                                          </p:cBhvr>
                                          <p:tavLst>
                                            <p:tav tm="0">
                                              <p:val>
                                                <p:strVal val="#ppt_x"/>
                                              </p:val>
                                            </p:tav>
                                            <p:tav tm="100000">
                                              <p:val>
                                                <p:strVal val="#ppt_x"/>
                                              </p:val>
                                            </p:tav>
                                          </p:tavLst>
                                        </p:anim>
                                        <p:anim calcmode="lin" valueType="num">
                                          <p:cBhvr>
                                            <p:cTn id="57" dur="500" fill="hold"/>
                                            <p:tgtEl>
                                              <p:spTgt spid="7"/>
                                            </p:tgtEl>
                                            <p:attrNameLst>
                                              <p:attrName>ppt_y</p:attrName>
                                            </p:attrNameLst>
                                          </p:cBhvr>
                                          <p:tavLst>
                                            <p:tav tm="0">
                                              <p:val>
                                                <p:strVal val="#ppt_y+.1"/>
                                              </p:val>
                                            </p:tav>
                                            <p:tav tm="100000">
                                              <p:val>
                                                <p:strVal val="#ppt_y"/>
                                              </p:val>
                                            </p:tav>
                                          </p:tavLst>
                                        </p:anim>
                                      </p:childTnLst>
                                    </p:cTn>
                                  </p:par>
                                  <p:par>
                                    <p:cTn id="58" presetID="10" presetClass="entr" presetSubtype="0" fill="hold" grpId="0" nodeType="withEffect">
                                      <p:stCondLst>
                                        <p:cond delay="75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750"/>
                                      </p:stCondLst>
                                      <p:childTnLst>
                                        <p:animMotion origin="layout" path="M -0.16054 2.22222E-6 L -3.54167E-6 2.22222E-6 " pathEditMode="relative" rAng="0" ptsTypes="AA">
                                          <p:cBhvr>
                                            <p:cTn id="62" dur="500" fill="hold"/>
                                            <p:tgtEl>
                                              <p:spTgt spid="24"/>
                                            </p:tgtEl>
                                            <p:attrNameLst>
                                              <p:attrName>ppt_x</p:attrName>
                                              <p:attrName>ppt_y</p:attrName>
                                            </p:attrNameLst>
                                          </p:cBhvr>
                                          <p:rCtr x="8021" y="0"/>
                                        </p:animMotion>
                                      </p:childTnLst>
                                    </p:cTn>
                                  </p:par>
                                  <p:par>
                                    <p:cTn id="63" presetID="23" presetClass="entr" presetSubtype="16" fill="hold" nodeType="withEffect">
                                      <p:stCondLst>
                                        <p:cond delay="750"/>
                                      </p:stCondLst>
                                      <p:childTnLst>
                                        <p:set>
                                          <p:cBhvr>
                                            <p:cTn id="64" dur="1" fill="hold">
                                              <p:stCondLst>
                                                <p:cond delay="0"/>
                                              </p:stCondLst>
                                            </p:cTn>
                                            <p:tgtEl>
                                              <p:spTgt spid="10"/>
                                            </p:tgtEl>
                                            <p:attrNameLst>
                                              <p:attrName>style.visibility</p:attrName>
                                            </p:attrNameLst>
                                          </p:cBhvr>
                                          <p:to>
                                            <p:strVal val="visible"/>
                                          </p:to>
                                        </p:set>
                                        <p:anim calcmode="lin" valueType="num">
                                          <p:cBhvr>
                                            <p:cTn id="65" dur="200" fill="hold"/>
                                            <p:tgtEl>
                                              <p:spTgt spid="10"/>
                                            </p:tgtEl>
                                            <p:attrNameLst>
                                              <p:attrName>ppt_w</p:attrName>
                                            </p:attrNameLst>
                                          </p:cBhvr>
                                          <p:tavLst>
                                            <p:tav tm="0">
                                              <p:val>
                                                <p:fltVal val="0"/>
                                              </p:val>
                                            </p:tav>
                                            <p:tav tm="100000">
                                              <p:val>
                                                <p:strVal val="#ppt_w"/>
                                              </p:val>
                                            </p:tav>
                                          </p:tavLst>
                                        </p:anim>
                                        <p:anim calcmode="lin" valueType="num">
                                          <p:cBhvr>
                                            <p:cTn id="66" dur="200" fill="hold"/>
                                            <p:tgtEl>
                                              <p:spTgt spid="10"/>
                                            </p:tgtEl>
                                            <p:attrNameLst>
                                              <p:attrName>ppt_h</p:attrName>
                                            </p:attrNameLst>
                                          </p:cBhvr>
                                          <p:tavLst>
                                            <p:tav tm="0">
                                              <p:val>
                                                <p:fltVal val="0"/>
                                              </p:val>
                                            </p:tav>
                                            <p:tav tm="100000">
                                              <p:val>
                                                <p:strVal val="#ppt_h"/>
                                              </p:val>
                                            </p:tav>
                                          </p:tavLst>
                                        </p:anim>
                                      </p:childTnLst>
                                    </p:cTn>
                                  </p:par>
                                  <p:par>
                                    <p:cTn id="67" presetID="6" presetClass="emph" presetSubtype="0" fill="hold" nodeType="withEffect" p14:presetBounceEnd="98667">
                                      <p:stCondLst>
                                        <p:cond delay="750"/>
                                      </p:stCondLst>
                                      <p:childTnLst>
                                        <p:animScale p14:bounceEnd="98667">
                                          <p:cBhvr>
                                            <p:cTn id="68" dur="750" fill="hold"/>
                                            <p:tgtEl>
                                              <p:spTgt spid="10"/>
                                            </p:tgtEl>
                                          </p:cBhvr>
                                          <p:by x="110000" y="110000"/>
                                        </p:animScale>
                                      </p:childTnLst>
                                    </p:cTn>
                                  </p:par>
                                  <p:par>
                                    <p:cTn id="69" presetID="6" presetClass="emph" presetSubtype="0" accel="52000" decel="48000" fill="hold" nodeType="withEffect">
                                      <p:stCondLst>
                                        <p:cond delay="750"/>
                                      </p:stCondLst>
                                      <p:childTnLst>
                                        <p:animScale>
                                          <p:cBhvr>
                                            <p:cTn id="70" dur="250" fill="hold"/>
                                            <p:tgtEl>
                                              <p:spTgt spid="10"/>
                                            </p:tgtEl>
                                          </p:cBhvr>
                                          <p:by x="90000" y="90000"/>
                                        </p:animScale>
                                      </p:childTnLst>
                                    </p:cTn>
                                  </p:par>
                                  <p:par>
                                    <p:cTn id="71" presetID="42" presetClass="entr" presetSubtype="0" fill="hold" grpId="0" nodeType="withEffect">
                                      <p:stCondLst>
                                        <p:cond delay="75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500"/>
                                            <p:tgtEl>
                                              <p:spTgt spid="31"/>
                                            </p:tgtEl>
                                          </p:cBhvr>
                                        </p:animEffect>
                                        <p:anim calcmode="lin" valueType="num">
                                          <p:cBhvr>
                                            <p:cTn id="74" dur="500" fill="hold"/>
                                            <p:tgtEl>
                                              <p:spTgt spid="31"/>
                                            </p:tgtEl>
                                            <p:attrNameLst>
                                              <p:attrName>ppt_x</p:attrName>
                                            </p:attrNameLst>
                                          </p:cBhvr>
                                          <p:tavLst>
                                            <p:tav tm="0">
                                              <p:val>
                                                <p:strVal val="#ppt_x"/>
                                              </p:val>
                                            </p:tav>
                                            <p:tav tm="100000">
                                              <p:val>
                                                <p:strVal val="#ppt_x"/>
                                              </p:val>
                                            </p:tav>
                                          </p:tavLst>
                                        </p:anim>
                                        <p:anim calcmode="lin" valueType="num">
                                          <p:cBhvr>
                                            <p:cTn id="75" dur="500" fill="hold"/>
                                            <p:tgtEl>
                                              <p:spTgt spid="31"/>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750"/>
                                      </p:stCondLst>
                                      <p:childTnLst>
                                        <p:set>
                                          <p:cBhvr>
                                            <p:cTn id="77" dur="1" fill="hold">
                                              <p:stCondLst>
                                                <p:cond delay="0"/>
                                              </p:stCondLst>
                                            </p:cTn>
                                            <p:tgtEl>
                                              <p:spTgt spid="37"/>
                                            </p:tgtEl>
                                            <p:attrNameLst>
                                              <p:attrName>style.visibility</p:attrName>
                                            </p:attrNameLst>
                                          </p:cBhvr>
                                          <p:to>
                                            <p:strVal val="visible"/>
                                          </p:to>
                                        </p:set>
                                        <p:animEffect transition="in" filter="fade">
                                          <p:cBhvr>
                                            <p:cTn id="78" dur="500"/>
                                            <p:tgtEl>
                                              <p:spTgt spid="37"/>
                                            </p:tgtEl>
                                          </p:cBhvr>
                                        </p:animEffect>
                                        <p:anim calcmode="lin" valueType="num">
                                          <p:cBhvr>
                                            <p:cTn id="79" dur="500" fill="hold"/>
                                            <p:tgtEl>
                                              <p:spTgt spid="37"/>
                                            </p:tgtEl>
                                            <p:attrNameLst>
                                              <p:attrName>ppt_x</p:attrName>
                                            </p:attrNameLst>
                                          </p:cBhvr>
                                          <p:tavLst>
                                            <p:tav tm="0">
                                              <p:val>
                                                <p:strVal val="#ppt_x"/>
                                              </p:val>
                                            </p:tav>
                                            <p:tav tm="100000">
                                              <p:val>
                                                <p:strVal val="#ppt_x"/>
                                              </p:val>
                                            </p:tav>
                                          </p:tavLst>
                                        </p:anim>
                                        <p:anim calcmode="lin" valueType="num">
                                          <p:cBhvr>
                                            <p:cTn id="80" dur="500" fill="hold"/>
                                            <p:tgtEl>
                                              <p:spTgt spid="37"/>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750"/>
                                      </p:stCondLst>
                                      <p:childTnLst>
                                        <p:set>
                                          <p:cBhvr>
                                            <p:cTn id="82" dur="1" fill="hold">
                                              <p:stCondLst>
                                                <p:cond delay="0"/>
                                              </p:stCondLst>
                                            </p:cTn>
                                            <p:tgtEl>
                                              <p:spTgt spid="17"/>
                                            </p:tgtEl>
                                            <p:attrNameLst>
                                              <p:attrName>style.visibility</p:attrName>
                                            </p:attrNameLst>
                                          </p:cBhvr>
                                          <p:to>
                                            <p:strVal val="visible"/>
                                          </p:to>
                                        </p:set>
                                        <p:animEffect transition="in" filter="fade">
                                          <p:cBhvr>
                                            <p:cTn id="83" dur="500"/>
                                            <p:tgtEl>
                                              <p:spTgt spid="17"/>
                                            </p:tgtEl>
                                          </p:cBhvr>
                                        </p:animEffect>
                                        <p:anim calcmode="lin" valueType="num">
                                          <p:cBhvr>
                                            <p:cTn id="84" dur="500" fill="hold"/>
                                            <p:tgtEl>
                                              <p:spTgt spid="17"/>
                                            </p:tgtEl>
                                            <p:attrNameLst>
                                              <p:attrName>ppt_x</p:attrName>
                                            </p:attrNameLst>
                                          </p:cBhvr>
                                          <p:tavLst>
                                            <p:tav tm="0">
                                              <p:val>
                                                <p:strVal val="#ppt_x"/>
                                              </p:val>
                                            </p:tav>
                                            <p:tav tm="100000">
                                              <p:val>
                                                <p:strVal val="#ppt_x"/>
                                              </p:val>
                                            </p:tav>
                                          </p:tavLst>
                                        </p:anim>
                                        <p:anim calcmode="lin" valueType="num">
                                          <p:cBhvr>
                                            <p:cTn id="85" dur="500" fill="hold"/>
                                            <p:tgtEl>
                                              <p:spTgt spid="17"/>
                                            </p:tgtEl>
                                            <p:attrNameLst>
                                              <p:attrName>ppt_y</p:attrName>
                                            </p:attrNameLst>
                                          </p:cBhvr>
                                          <p:tavLst>
                                            <p:tav tm="0">
                                              <p:val>
                                                <p:strVal val="#ppt_y+.1"/>
                                              </p:val>
                                            </p:tav>
                                            <p:tav tm="100000">
                                              <p:val>
                                                <p:strVal val="#ppt_y"/>
                                              </p:val>
                                            </p:tav>
                                          </p:tavLst>
                                        </p:anim>
                                      </p:childTnLst>
                                    </p:cTn>
                                  </p:par>
                                  <p:par>
                                    <p:cTn id="86" presetID="10" presetClass="entr" presetSubtype="0" fill="hold" grpId="0" nodeType="withEffect">
                                      <p:stCondLst>
                                        <p:cond delay="1500"/>
                                      </p:stCondLst>
                                      <p:childTnLst>
                                        <p:set>
                                          <p:cBhvr>
                                            <p:cTn id="87" dur="1" fill="hold">
                                              <p:stCondLst>
                                                <p:cond delay="0"/>
                                              </p:stCondLst>
                                            </p:cTn>
                                            <p:tgtEl>
                                              <p:spTgt spid="49"/>
                                            </p:tgtEl>
                                            <p:attrNameLst>
                                              <p:attrName>style.visibility</p:attrName>
                                            </p:attrNameLst>
                                          </p:cBhvr>
                                          <p:to>
                                            <p:strVal val="visible"/>
                                          </p:to>
                                        </p:set>
                                        <p:animEffect transition="in" filter="fade">
                                          <p:cBhvr>
                                            <p:cTn id="88" dur="250"/>
                                            <p:tgtEl>
                                              <p:spTgt spid="49"/>
                                            </p:tgtEl>
                                          </p:cBhvr>
                                        </p:animEffect>
                                      </p:childTnLst>
                                    </p:cTn>
                                  </p:par>
                                  <p:par>
                                    <p:cTn id="89" presetID="42" presetClass="path" presetSubtype="0" decel="100000" fill="hold" grpId="1" nodeType="withEffect">
                                      <p:stCondLst>
                                        <p:cond delay="1500"/>
                                      </p:stCondLst>
                                      <p:childTnLst>
                                        <p:animMotion origin="layout" path="M -0.16054 2.22222E-6 L -3.54167E-6 2.22222E-6 " pathEditMode="relative" rAng="0" ptsTypes="AA">
                                          <p:cBhvr>
                                            <p:cTn id="90" dur="500" fill="hold"/>
                                            <p:tgtEl>
                                              <p:spTgt spid="49"/>
                                            </p:tgtEl>
                                            <p:attrNameLst>
                                              <p:attrName>ppt_x</p:attrName>
                                              <p:attrName>ppt_y</p:attrName>
                                            </p:attrNameLst>
                                          </p:cBhvr>
                                          <p:rCtr x="8021" y="0"/>
                                        </p:animMotion>
                                      </p:childTnLst>
                                    </p:cTn>
                                  </p:par>
                                  <p:par>
                                    <p:cTn id="91" presetID="23" presetClass="entr" presetSubtype="16" fill="hold" nodeType="withEffect">
                                      <p:stCondLst>
                                        <p:cond delay="1500"/>
                                      </p:stCondLst>
                                      <p:childTnLst>
                                        <p:set>
                                          <p:cBhvr>
                                            <p:cTn id="92" dur="1" fill="hold">
                                              <p:stCondLst>
                                                <p:cond delay="0"/>
                                              </p:stCondLst>
                                            </p:cTn>
                                            <p:tgtEl>
                                              <p:spTgt spid="11"/>
                                            </p:tgtEl>
                                            <p:attrNameLst>
                                              <p:attrName>style.visibility</p:attrName>
                                            </p:attrNameLst>
                                          </p:cBhvr>
                                          <p:to>
                                            <p:strVal val="visible"/>
                                          </p:to>
                                        </p:set>
                                        <p:anim calcmode="lin" valueType="num">
                                          <p:cBhvr>
                                            <p:cTn id="93" dur="200" fill="hold"/>
                                            <p:tgtEl>
                                              <p:spTgt spid="11"/>
                                            </p:tgtEl>
                                            <p:attrNameLst>
                                              <p:attrName>ppt_w</p:attrName>
                                            </p:attrNameLst>
                                          </p:cBhvr>
                                          <p:tavLst>
                                            <p:tav tm="0">
                                              <p:val>
                                                <p:fltVal val="0"/>
                                              </p:val>
                                            </p:tav>
                                            <p:tav tm="100000">
                                              <p:val>
                                                <p:strVal val="#ppt_w"/>
                                              </p:val>
                                            </p:tav>
                                          </p:tavLst>
                                        </p:anim>
                                        <p:anim calcmode="lin" valueType="num">
                                          <p:cBhvr>
                                            <p:cTn id="94" dur="200" fill="hold"/>
                                            <p:tgtEl>
                                              <p:spTgt spid="11"/>
                                            </p:tgtEl>
                                            <p:attrNameLst>
                                              <p:attrName>ppt_h</p:attrName>
                                            </p:attrNameLst>
                                          </p:cBhvr>
                                          <p:tavLst>
                                            <p:tav tm="0">
                                              <p:val>
                                                <p:fltVal val="0"/>
                                              </p:val>
                                            </p:tav>
                                            <p:tav tm="100000">
                                              <p:val>
                                                <p:strVal val="#ppt_h"/>
                                              </p:val>
                                            </p:tav>
                                          </p:tavLst>
                                        </p:anim>
                                      </p:childTnLst>
                                    </p:cTn>
                                  </p:par>
                                  <p:par>
                                    <p:cTn id="95" presetID="6" presetClass="emph" presetSubtype="0" fill="hold" nodeType="withEffect" p14:presetBounceEnd="98667">
                                      <p:stCondLst>
                                        <p:cond delay="1500"/>
                                      </p:stCondLst>
                                      <p:childTnLst>
                                        <p:animScale p14:bounceEnd="98667">
                                          <p:cBhvr>
                                            <p:cTn id="96" dur="750" fill="hold"/>
                                            <p:tgtEl>
                                              <p:spTgt spid="11"/>
                                            </p:tgtEl>
                                          </p:cBhvr>
                                          <p:by x="110000" y="110000"/>
                                        </p:animScale>
                                      </p:childTnLst>
                                    </p:cTn>
                                  </p:par>
                                  <p:par>
                                    <p:cTn id="97" presetID="6" presetClass="emph" presetSubtype="0" accel="52000" decel="48000" fill="hold" nodeType="withEffect">
                                      <p:stCondLst>
                                        <p:cond delay="1500"/>
                                      </p:stCondLst>
                                      <p:childTnLst>
                                        <p:animScale>
                                          <p:cBhvr>
                                            <p:cTn id="98" dur="250" fill="hold"/>
                                            <p:tgtEl>
                                              <p:spTgt spid="11"/>
                                            </p:tgtEl>
                                          </p:cBhvr>
                                          <p:by x="90000" y="90000"/>
                                        </p:animScale>
                                      </p:childTnLst>
                                    </p:cTn>
                                  </p:par>
                                  <p:par>
                                    <p:cTn id="99" presetID="42" presetClass="entr" presetSubtype="0" fill="hold" grpId="0" nodeType="withEffect">
                                      <p:stCondLst>
                                        <p:cond delay="1500"/>
                                      </p:stCondLst>
                                      <p:childTnLst>
                                        <p:set>
                                          <p:cBhvr>
                                            <p:cTn id="100" dur="1" fill="hold">
                                              <p:stCondLst>
                                                <p:cond delay="0"/>
                                              </p:stCondLst>
                                            </p:cTn>
                                            <p:tgtEl>
                                              <p:spTgt spid="32"/>
                                            </p:tgtEl>
                                            <p:attrNameLst>
                                              <p:attrName>style.visibility</p:attrName>
                                            </p:attrNameLst>
                                          </p:cBhvr>
                                          <p:to>
                                            <p:strVal val="visible"/>
                                          </p:to>
                                        </p:set>
                                        <p:animEffect transition="in" filter="fade">
                                          <p:cBhvr>
                                            <p:cTn id="101" dur="500"/>
                                            <p:tgtEl>
                                              <p:spTgt spid="32"/>
                                            </p:tgtEl>
                                          </p:cBhvr>
                                        </p:animEffect>
                                        <p:anim calcmode="lin" valueType="num">
                                          <p:cBhvr>
                                            <p:cTn id="102" dur="500" fill="hold"/>
                                            <p:tgtEl>
                                              <p:spTgt spid="32"/>
                                            </p:tgtEl>
                                            <p:attrNameLst>
                                              <p:attrName>ppt_x</p:attrName>
                                            </p:attrNameLst>
                                          </p:cBhvr>
                                          <p:tavLst>
                                            <p:tav tm="0">
                                              <p:val>
                                                <p:strVal val="#ppt_x"/>
                                              </p:val>
                                            </p:tav>
                                            <p:tav tm="100000">
                                              <p:val>
                                                <p:strVal val="#ppt_x"/>
                                              </p:val>
                                            </p:tav>
                                          </p:tavLst>
                                        </p:anim>
                                        <p:anim calcmode="lin" valueType="num">
                                          <p:cBhvr>
                                            <p:cTn id="103" dur="500" fill="hold"/>
                                            <p:tgtEl>
                                              <p:spTgt spid="32"/>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1500"/>
                                      </p:stCondLst>
                                      <p:childTnLst>
                                        <p:set>
                                          <p:cBhvr>
                                            <p:cTn id="105" dur="1" fill="hold">
                                              <p:stCondLst>
                                                <p:cond delay="0"/>
                                              </p:stCondLst>
                                            </p:cTn>
                                            <p:tgtEl>
                                              <p:spTgt spid="38"/>
                                            </p:tgtEl>
                                            <p:attrNameLst>
                                              <p:attrName>style.visibility</p:attrName>
                                            </p:attrNameLst>
                                          </p:cBhvr>
                                          <p:to>
                                            <p:strVal val="visible"/>
                                          </p:to>
                                        </p:set>
                                        <p:animEffect transition="in" filter="fade">
                                          <p:cBhvr>
                                            <p:cTn id="106" dur="500"/>
                                            <p:tgtEl>
                                              <p:spTgt spid="38"/>
                                            </p:tgtEl>
                                          </p:cBhvr>
                                        </p:animEffect>
                                        <p:anim calcmode="lin" valueType="num">
                                          <p:cBhvr>
                                            <p:cTn id="107" dur="500" fill="hold"/>
                                            <p:tgtEl>
                                              <p:spTgt spid="38"/>
                                            </p:tgtEl>
                                            <p:attrNameLst>
                                              <p:attrName>ppt_x</p:attrName>
                                            </p:attrNameLst>
                                          </p:cBhvr>
                                          <p:tavLst>
                                            <p:tav tm="0">
                                              <p:val>
                                                <p:strVal val="#ppt_x"/>
                                              </p:val>
                                            </p:tav>
                                            <p:tav tm="100000">
                                              <p:val>
                                                <p:strVal val="#ppt_x"/>
                                              </p:val>
                                            </p:tav>
                                          </p:tavLst>
                                        </p:anim>
                                        <p:anim calcmode="lin" valueType="num">
                                          <p:cBhvr>
                                            <p:cTn id="108" dur="500" fill="hold"/>
                                            <p:tgtEl>
                                              <p:spTgt spid="38"/>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1500"/>
                                      </p:stCondLst>
                                      <p:childTnLst>
                                        <p:set>
                                          <p:cBhvr>
                                            <p:cTn id="110" dur="1" fill="hold">
                                              <p:stCondLst>
                                                <p:cond delay="0"/>
                                              </p:stCondLst>
                                            </p:cTn>
                                            <p:tgtEl>
                                              <p:spTgt spid="18"/>
                                            </p:tgtEl>
                                            <p:attrNameLst>
                                              <p:attrName>style.visibility</p:attrName>
                                            </p:attrNameLst>
                                          </p:cBhvr>
                                          <p:to>
                                            <p:strVal val="visible"/>
                                          </p:to>
                                        </p:set>
                                        <p:animEffect transition="in" filter="fade">
                                          <p:cBhvr>
                                            <p:cTn id="111" dur="500"/>
                                            <p:tgtEl>
                                              <p:spTgt spid="18"/>
                                            </p:tgtEl>
                                          </p:cBhvr>
                                        </p:animEffect>
                                        <p:anim calcmode="lin" valueType="num">
                                          <p:cBhvr>
                                            <p:cTn id="112" dur="500" fill="hold"/>
                                            <p:tgtEl>
                                              <p:spTgt spid="18"/>
                                            </p:tgtEl>
                                            <p:attrNameLst>
                                              <p:attrName>ppt_x</p:attrName>
                                            </p:attrNameLst>
                                          </p:cBhvr>
                                          <p:tavLst>
                                            <p:tav tm="0">
                                              <p:val>
                                                <p:strVal val="#ppt_x"/>
                                              </p:val>
                                            </p:tav>
                                            <p:tav tm="100000">
                                              <p:val>
                                                <p:strVal val="#ppt_x"/>
                                              </p:val>
                                            </p:tav>
                                          </p:tavLst>
                                        </p:anim>
                                        <p:anim calcmode="lin" valueType="num">
                                          <p:cBhvr>
                                            <p:cTn id="113" dur="500" fill="hold"/>
                                            <p:tgtEl>
                                              <p:spTgt spid="18"/>
                                            </p:tgtEl>
                                            <p:attrNameLst>
                                              <p:attrName>ppt_y</p:attrName>
                                            </p:attrNameLst>
                                          </p:cBhvr>
                                          <p:tavLst>
                                            <p:tav tm="0">
                                              <p:val>
                                                <p:strVal val="#ppt_y+.1"/>
                                              </p:val>
                                            </p:tav>
                                            <p:tav tm="100000">
                                              <p:val>
                                                <p:strVal val="#ppt_y"/>
                                              </p:val>
                                            </p:tav>
                                          </p:tavLst>
                                        </p:anim>
                                      </p:childTnLst>
                                    </p:cTn>
                                  </p:par>
                                  <p:par>
                                    <p:cTn id="114" presetID="10" presetClass="entr" presetSubtype="0" fill="hold" grpId="0" nodeType="withEffect">
                                      <p:stCondLst>
                                        <p:cond delay="2250"/>
                                      </p:stCondLst>
                                      <p:childTnLst>
                                        <p:set>
                                          <p:cBhvr>
                                            <p:cTn id="115" dur="1" fill="hold">
                                              <p:stCondLst>
                                                <p:cond delay="0"/>
                                              </p:stCondLst>
                                            </p:cTn>
                                            <p:tgtEl>
                                              <p:spTgt spid="23"/>
                                            </p:tgtEl>
                                            <p:attrNameLst>
                                              <p:attrName>style.visibility</p:attrName>
                                            </p:attrNameLst>
                                          </p:cBhvr>
                                          <p:to>
                                            <p:strVal val="visible"/>
                                          </p:to>
                                        </p:set>
                                        <p:animEffect transition="in" filter="fade">
                                          <p:cBhvr>
                                            <p:cTn id="116" dur="250"/>
                                            <p:tgtEl>
                                              <p:spTgt spid="23"/>
                                            </p:tgtEl>
                                          </p:cBhvr>
                                        </p:animEffect>
                                      </p:childTnLst>
                                    </p:cTn>
                                  </p:par>
                                  <p:par>
                                    <p:cTn id="117" presetID="42" presetClass="path" presetSubtype="0" decel="100000" fill="hold" grpId="1" nodeType="withEffect">
                                      <p:stCondLst>
                                        <p:cond delay="2250"/>
                                      </p:stCondLst>
                                      <p:childTnLst>
                                        <p:animMotion origin="layout" path="M -0.16054 2.22222E-6 L -3.54167E-6 2.22222E-6 " pathEditMode="relative" rAng="0" ptsTypes="AA">
                                          <p:cBhvr>
                                            <p:cTn id="118" dur="500" fill="hold"/>
                                            <p:tgtEl>
                                              <p:spTgt spid="23"/>
                                            </p:tgtEl>
                                            <p:attrNameLst>
                                              <p:attrName>ppt_x</p:attrName>
                                              <p:attrName>ppt_y</p:attrName>
                                            </p:attrNameLst>
                                          </p:cBhvr>
                                          <p:rCtr x="8021" y="0"/>
                                        </p:animMotion>
                                      </p:childTnLst>
                                    </p:cTn>
                                  </p:par>
                                  <p:par>
                                    <p:cTn id="119" presetID="23" presetClass="entr" presetSubtype="16" fill="hold" nodeType="withEffect">
                                      <p:stCondLst>
                                        <p:cond delay="2250"/>
                                      </p:stCondLst>
                                      <p:childTnLst>
                                        <p:set>
                                          <p:cBhvr>
                                            <p:cTn id="120" dur="1" fill="hold">
                                              <p:stCondLst>
                                                <p:cond delay="0"/>
                                              </p:stCondLst>
                                            </p:cTn>
                                            <p:tgtEl>
                                              <p:spTgt spid="8"/>
                                            </p:tgtEl>
                                            <p:attrNameLst>
                                              <p:attrName>style.visibility</p:attrName>
                                            </p:attrNameLst>
                                          </p:cBhvr>
                                          <p:to>
                                            <p:strVal val="visible"/>
                                          </p:to>
                                        </p:set>
                                        <p:anim calcmode="lin" valueType="num">
                                          <p:cBhvr>
                                            <p:cTn id="121" dur="200" fill="hold"/>
                                            <p:tgtEl>
                                              <p:spTgt spid="8"/>
                                            </p:tgtEl>
                                            <p:attrNameLst>
                                              <p:attrName>ppt_w</p:attrName>
                                            </p:attrNameLst>
                                          </p:cBhvr>
                                          <p:tavLst>
                                            <p:tav tm="0">
                                              <p:val>
                                                <p:fltVal val="0"/>
                                              </p:val>
                                            </p:tav>
                                            <p:tav tm="100000">
                                              <p:val>
                                                <p:strVal val="#ppt_w"/>
                                              </p:val>
                                            </p:tav>
                                          </p:tavLst>
                                        </p:anim>
                                        <p:anim calcmode="lin" valueType="num">
                                          <p:cBhvr>
                                            <p:cTn id="122" dur="200" fill="hold"/>
                                            <p:tgtEl>
                                              <p:spTgt spid="8"/>
                                            </p:tgtEl>
                                            <p:attrNameLst>
                                              <p:attrName>ppt_h</p:attrName>
                                            </p:attrNameLst>
                                          </p:cBhvr>
                                          <p:tavLst>
                                            <p:tav tm="0">
                                              <p:val>
                                                <p:fltVal val="0"/>
                                              </p:val>
                                            </p:tav>
                                            <p:tav tm="100000">
                                              <p:val>
                                                <p:strVal val="#ppt_h"/>
                                              </p:val>
                                            </p:tav>
                                          </p:tavLst>
                                        </p:anim>
                                      </p:childTnLst>
                                    </p:cTn>
                                  </p:par>
                                  <p:par>
                                    <p:cTn id="123" presetID="6" presetClass="emph" presetSubtype="0" fill="hold" nodeType="withEffect" p14:presetBounceEnd="98667">
                                      <p:stCondLst>
                                        <p:cond delay="2250"/>
                                      </p:stCondLst>
                                      <p:childTnLst>
                                        <p:animScale p14:bounceEnd="98667">
                                          <p:cBhvr>
                                            <p:cTn id="124" dur="750" fill="hold"/>
                                            <p:tgtEl>
                                              <p:spTgt spid="8"/>
                                            </p:tgtEl>
                                          </p:cBhvr>
                                          <p:by x="110000" y="110000"/>
                                        </p:animScale>
                                      </p:childTnLst>
                                    </p:cTn>
                                  </p:par>
                                  <p:par>
                                    <p:cTn id="125" presetID="6" presetClass="emph" presetSubtype="0" accel="52000" decel="48000" fill="hold" nodeType="withEffect">
                                      <p:stCondLst>
                                        <p:cond delay="2250"/>
                                      </p:stCondLst>
                                      <p:childTnLst>
                                        <p:animScale>
                                          <p:cBhvr>
                                            <p:cTn id="126" dur="250" fill="hold"/>
                                            <p:tgtEl>
                                              <p:spTgt spid="8"/>
                                            </p:tgtEl>
                                          </p:cBhvr>
                                          <p:by x="90000" y="90000"/>
                                        </p:animScale>
                                      </p:childTnLst>
                                    </p:cTn>
                                  </p:par>
                                  <p:par>
                                    <p:cTn id="127" presetID="42" presetClass="entr" presetSubtype="0" fill="hold" grpId="0" nodeType="withEffect">
                                      <p:stCondLst>
                                        <p:cond delay="2250"/>
                                      </p:stCondLst>
                                      <p:childTnLst>
                                        <p:set>
                                          <p:cBhvr>
                                            <p:cTn id="128" dur="1" fill="hold">
                                              <p:stCondLst>
                                                <p:cond delay="0"/>
                                              </p:stCondLst>
                                            </p:cTn>
                                            <p:tgtEl>
                                              <p:spTgt spid="29"/>
                                            </p:tgtEl>
                                            <p:attrNameLst>
                                              <p:attrName>style.visibility</p:attrName>
                                            </p:attrNameLst>
                                          </p:cBhvr>
                                          <p:to>
                                            <p:strVal val="visible"/>
                                          </p:to>
                                        </p:set>
                                        <p:animEffect transition="in" filter="fade">
                                          <p:cBhvr>
                                            <p:cTn id="129" dur="500"/>
                                            <p:tgtEl>
                                              <p:spTgt spid="29"/>
                                            </p:tgtEl>
                                          </p:cBhvr>
                                        </p:animEffect>
                                        <p:anim calcmode="lin" valueType="num">
                                          <p:cBhvr>
                                            <p:cTn id="130" dur="500" fill="hold"/>
                                            <p:tgtEl>
                                              <p:spTgt spid="29"/>
                                            </p:tgtEl>
                                            <p:attrNameLst>
                                              <p:attrName>ppt_x</p:attrName>
                                            </p:attrNameLst>
                                          </p:cBhvr>
                                          <p:tavLst>
                                            <p:tav tm="0">
                                              <p:val>
                                                <p:strVal val="#ppt_x"/>
                                              </p:val>
                                            </p:tav>
                                            <p:tav tm="100000">
                                              <p:val>
                                                <p:strVal val="#ppt_x"/>
                                              </p:val>
                                            </p:tav>
                                          </p:tavLst>
                                        </p:anim>
                                        <p:anim calcmode="lin" valueType="num">
                                          <p:cBhvr>
                                            <p:cTn id="131" dur="500" fill="hold"/>
                                            <p:tgtEl>
                                              <p:spTgt spid="29"/>
                                            </p:tgtEl>
                                            <p:attrNameLst>
                                              <p:attrName>ppt_y</p:attrName>
                                            </p:attrNameLst>
                                          </p:cBhvr>
                                          <p:tavLst>
                                            <p:tav tm="0">
                                              <p:val>
                                                <p:strVal val="#ppt_y+.1"/>
                                              </p:val>
                                            </p:tav>
                                            <p:tav tm="100000">
                                              <p:val>
                                                <p:strVal val="#ppt_y"/>
                                              </p:val>
                                            </p:tav>
                                          </p:tavLst>
                                        </p:anim>
                                      </p:childTnLst>
                                    </p:cTn>
                                  </p:par>
                                  <p:par>
                                    <p:cTn id="132" presetID="42" presetClass="entr" presetSubtype="0" fill="hold" grpId="0" nodeType="withEffect">
                                      <p:stCondLst>
                                        <p:cond delay="2250"/>
                                      </p:stCondLst>
                                      <p:childTnLst>
                                        <p:set>
                                          <p:cBhvr>
                                            <p:cTn id="133" dur="1" fill="hold">
                                              <p:stCondLst>
                                                <p:cond delay="0"/>
                                              </p:stCondLst>
                                            </p:cTn>
                                            <p:tgtEl>
                                              <p:spTgt spid="35"/>
                                            </p:tgtEl>
                                            <p:attrNameLst>
                                              <p:attrName>style.visibility</p:attrName>
                                            </p:attrNameLst>
                                          </p:cBhvr>
                                          <p:to>
                                            <p:strVal val="visible"/>
                                          </p:to>
                                        </p:set>
                                        <p:animEffect transition="in" filter="fade">
                                          <p:cBhvr>
                                            <p:cTn id="134" dur="500"/>
                                            <p:tgtEl>
                                              <p:spTgt spid="35"/>
                                            </p:tgtEl>
                                          </p:cBhvr>
                                        </p:animEffect>
                                        <p:anim calcmode="lin" valueType="num">
                                          <p:cBhvr>
                                            <p:cTn id="135" dur="500" fill="hold"/>
                                            <p:tgtEl>
                                              <p:spTgt spid="35"/>
                                            </p:tgtEl>
                                            <p:attrNameLst>
                                              <p:attrName>ppt_x</p:attrName>
                                            </p:attrNameLst>
                                          </p:cBhvr>
                                          <p:tavLst>
                                            <p:tav tm="0">
                                              <p:val>
                                                <p:strVal val="#ppt_x"/>
                                              </p:val>
                                            </p:tav>
                                            <p:tav tm="100000">
                                              <p:val>
                                                <p:strVal val="#ppt_x"/>
                                              </p:val>
                                            </p:tav>
                                          </p:tavLst>
                                        </p:anim>
                                        <p:anim calcmode="lin" valueType="num">
                                          <p:cBhvr>
                                            <p:cTn id="136" dur="500" fill="hold"/>
                                            <p:tgtEl>
                                              <p:spTgt spid="35"/>
                                            </p:tgtEl>
                                            <p:attrNameLst>
                                              <p:attrName>ppt_y</p:attrName>
                                            </p:attrNameLst>
                                          </p:cBhvr>
                                          <p:tavLst>
                                            <p:tav tm="0">
                                              <p:val>
                                                <p:strVal val="#ppt_y+.1"/>
                                              </p:val>
                                            </p:tav>
                                            <p:tav tm="100000">
                                              <p:val>
                                                <p:strVal val="#ppt_y"/>
                                              </p:val>
                                            </p:tav>
                                          </p:tavLst>
                                        </p:anim>
                                      </p:childTnLst>
                                    </p:cTn>
                                  </p:par>
                                  <p:par>
                                    <p:cTn id="137" presetID="42" presetClass="entr" presetSubtype="0" fill="hold" grpId="0" nodeType="withEffect">
                                      <p:stCondLst>
                                        <p:cond delay="2250"/>
                                      </p:stCondLst>
                                      <p:childTnLst>
                                        <p:set>
                                          <p:cBhvr>
                                            <p:cTn id="138" dur="1" fill="hold">
                                              <p:stCondLst>
                                                <p:cond delay="0"/>
                                              </p:stCondLst>
                                            </p:cTn>
                                            <p:tgtEl>
                                              <p:spTgt spid="13"/>
                                            </p:tgtEl>
                                            <p:attrNameLst>
                                              <p:attrName>style.visibility</p:attrName>
                                            </p:attrNameLst>
                                          </p:cBhvr>
                                          <p:to>
                                            <p:strVal val="visible"/>
                                          </p:to>
                                        </p:set>
                                        <p:animEffect transition="in" filter="fade">
                                          <p:cBhvr>
                                            <p:cTn id="139" dur="500"/>
                                            <p:tgtEl>
                                              <p:spTgt spid="13"/>
                                            </p:tgtEl>
                                          </p:cBhvr>
                                        </p:animEffect>
                                        <p:anim calcmode="lin" valueType="num">
                                          <p:cBhvr>
                                            <p:cTn id="140" dur="500" fill="hold"/>
                                            <p:tgtEl>
                                              <p:spTgt spid="13"/>
                                            </p:tgtEl>
                                            <p:attrNameLst>
                                              <p:attrName>ppt_x</p:attrName>
                                            </p:attrNameLst>
                                          </p:cBhvr>
                                          <p:tavLst>
                                            <p:tav tm="0">
                                              <p:val>
                                                <p:strVal val="#ppt_x"/>
                                              </p:val>
                                            </p:tav>
                                            <p:tav tm="100000">
                                              <p:val>
                                                <p:strVal val="#ppt_x"/>
                                              </p:val>
                                            </p:tav>
                                          </p:tavLst>
                                        </p:anim>
                                        <p:anim calcmode="lin" valueType="num">
                                          <p:cBhvr>
                                            <p:cTn id="141" dur="500" fill="hold"/>
                                            <p:tgtEl>
                                              <p:spTgt spid="13"/>
                                            </p:tgtEl>
                                            <p:attrNameLst>
                                              <p:attrName>ppt_y</p:attrName>
                                            </p:attrNameLst>
                                          </p:cBhvr>
                                          <p:tavLst>
                                            <p:tav tm="0">
                                              <p:val>
                                                <p:strVal val="#ppt_y+.1"/>
                                              </p:val>
                                            </p:tav>
                                            <p:tav tm="100000">
                                              <p:val>
                                                <p:strVal val="#ppt_y"/>
                                              </p:val>
                                            </p:tav>
                                          </p:tavLst>
                                        </p:anim>
                                      </p:childTnLst>
                                    </p:cTn>
                                  </p:par>
                                  <p:par>
                                    <p:cTn id="142" presetID="10" presetClass="entr" presetSubtype="0" fill="hold" grpId="0" nodeType="withEffect">
                                      <p:stCondLst>
                                        <p:cond delay="3000"/>
                                      </p:stCondLst>
                                      <p:childTnLst>
                                        <p:set>
                                          <p:cBhvr>
                                            <p:cTn id="143" dur="1" fill="hold">
                                              <p:stCondLst>
                                                <p:cond delay="0"/>
                                              </p:stCondLst>
                                            </p:cTn>
                                            <p:tgtEl>
                                              <p:spTgt spid="48"/>
                                            </p:tgtEl>
                                            <p:attrNameLst>
                                              <p:attrName>style.visibility</p:attrName>
                                            </p:attrNameLst>
                                          </p:cBhvr>
                                          <p:to>
                                            <p:strVal val="visible"/>
                                          </p:to>
                                        </p:set>
                                        <p:animEffect transition="in" filter="fade">
                                          <p:cBhvr>
                                            <p:cTn id="144" dur="250"/>
                                            <p:tgtEl>
                                              <p:spTgt spid="48"/>
                                            </p:tgtEl>
                                          </p:cBhvr>
                                        </p:animEffect>
                                      </p:childTnLst>
                                    </p:cTn>
                                  </p:par>
                                  <p:par>
                                    <p:cTn id="145" presetID="42" presetClass="path" presetSubtype="0" decel="100000" fill="hold" grpId="1" nodeType="withEffect">
                                      <p:stCondLst>
                                        <p:cond delay="3000"/>
                                      </p:stCondLst>
                                      <p:childTnLst>
                                        <p:animMotion origin="layout" path="M -0.16054 2.22222E-6 L -3.54167E-6 2.22222E-6 " pathEditMode="relative" rAng="0" ptsTypes="AA">
                                          <p:cBhvr>
                                            <p:cTn id="146" dur="500" fill="hold"/>
                                            <p:tgtEl>
                                              <p:spTgt spid="48"/>
                                            </p:tgtEl>
                                            <p:attrNameLst>
                                              <p:attrName>ppt_x</p:attrName>
                                              <p:attrName>ppt_y</p:attrName>
                                            </p:attrNameLst>
                                          </p:cBhvr>
                                          <p:rCtr x="8021" y="0"/>
                                        </p:animMotion>
                                      </p:childTnLst>
                                    </p:cTn>
                                  </p:par>
                                  <p:par>
                                    <p:cTn id="147" presetID="23" presetClass="entr" presetSubtype="16" fill="hold" nodeType="withEffect">
                                      <p:stCondLst>
                                        <p:cond delay="3000"/>
                                      </p:stCondLst>
                                      <p:childTnLst>
                                        <p:set>
                                          <p:cBhvr>
                                            <p:cTn id="148" dur="1" fill="hold">
                                              <p:stCondLst>
                                                <p:cond delay="0"/>
                                              </p:stCondLst>
                                            </p:cTn>
                                            <p:tgtEl>
                                              <p:spTgt spid="9"/>
                                            </p:tgtEl>
                                            <p:attrNameLst>
                                              <p:attrName>style.visibility</p:attrName>
                                            </p:attrNameLst>
                                          </p:cBhvr>
                                          <p:to>
                                            <p:strVal val="visible"/>
                                          </p:to>
                                        </p:set>
                                        <p:anim calcmode="lin" valueType="num">
                                          <p:cBhvr>
                                            <p:cTn id="149" dur="200" fill="hold"/>
                                            <p:tgtEl>
                                              <p:spTgt spid="9"/>
                                            </p:tgtEl>
                                            <p:attrNameLst>
                                              <p:attrName>ppt_w</p:attrName>
                                            </p:attrNameLst>
                                          </p:cBhvr>
                                          <p:tavLst>
                                            <p:tav tm="0">
                                              <p:val>
                                                <p:fltVal val="0"/>
                                              </p:val>
                                            </p:tav>
                                            <p:tav tm="100000">
                                              <p:val>
                                                <p:strVal val="#ppt_w"/>
                                              </p:val>
                                            </p:tav>
                                          </p:tavLst>
                                        </p:anim>
                                        <p:anim calcmode="lin" valueType="num">
                                          <p:cBhvr>
                                            <p:cTn id="150" dur="200" fill="hold"/>
                                            <p:tgtEl>
                                              <p:spTgt spid="9"/>
                                            </p:tgtEl>
                                            <p:attrNameLst>
                                              <p:attrName>ppt_h</p:attrName>
                                            </p:attrNameLst>
                                          </p:cBhvr>
                                          <p:tavLst>
                                            <p:tav tm="0">
                                              <p:val>
                                                <p:fltVal val="0"/>
                                              </p:val>
                                            </p:tav>
                                            <p:tav tm="100000">
                                              <p:val>
                                                <p:strVal val="#ppt_h"/>
                                              </p:val>
                                            </p:tav>
                                          </p:tavLst>
                                        </p:anim>
                                      </p:childTnLst>
                                    </p:cTn>
                                  </p:par>
                                  <p:par>
                                    <p:cTn id="151" presetID="6" presetClass="emph" presetSubtype="0" fill="hold" nodeType="withEffect" p14:presetBounceEnd="98667">
                                      <p:stCondLst>
                                        <p:cond delay="3000"/>
                                      </p:stCondLst>
                                      <p:childTnLst>
                                        <p:animScale p14:bounceEnd="98667">
                                          <p:cBhvr>
                                            <p:cTn id="152" dur="750" fill="hold"/>
                                            <p:tgtEl>
                                              <p:spTgt spid="9"/>
                                            </p:tgtEl>
                                          </p:cBhvr>
                                          <p:by x="110000" y="110000"/>
                                        </p:animScale>
                                      </p:childTnLst>
                                    </p:cTn>
                                  </p:par>
                                  <p:par>
                                    <p:cTn id="153" presetID="6" presetClass="emph" presetSubtype="0" accel="52000" decel="48000" fill="hold" nodeType="withEffect">
                                      <p:stCondLst>
                                        <p:cond delay="3000"/>
                                      </p:stCondLst>
                                      <p:childTnLst>
                                        <p:animScale>
                                          <p:cBhvr>
                                            <p:cTn id="154" dur="250" fill="hold"/>
                                            <p:tgtEl>
                                              <p:spTgt spid="9"/>
                                            </p:tgtEl>
                                          </p:cBhvr>
                                          <p:by x="90000" y="90000"/>
                                        </p:animScale>
                                      </p:childTnLst>
                                    </p:cTn>
                                  </p:par>
                                  <p:par>
                                    <p:cTn id="155" presetID="42" presetClass="entr" presetSubtype="0" fill="hold" grpId="0" nodeType="withEffect">
                                      <p:stCondLst>
                                        <p:cond delay="3000"/>
                                      </p:stCondLst>
                                      <p:childTnLst>
                                        <p:set>
                                          <p:cBhvr>
                                            <p:cTn id="156" dur="1" fill="hold">
                                              <p:stCondLst>
                                                <p:cond delay="0"/>
                                              </p:stCondLst>
                                            </p:cTn>
                                            <p:tgtEl>
                                              <p:spTgt spid="30"/>
                                            </p:tgtEl>
                                            <p:attrNameLst>
                                              <p:attrName>style.visibility</p:attrName>
                                            </p:attrNameLst>
                                          </p:cBhvr>
                                          <p:to>
                                            <p:strVal val="visible"/>
                                          </p:to>
                                        </p:set>
                                        <p:animEffect transition="in" filter="fade">
                                          <p:cBhvr>
                                            <p:cTn id="157" dur="500"/>
                                            <p:tgtEl>
                                              <p:spTgt spid="30"/>
                                            </p:tgtEl>
                                          </p:cBhvr>
                                        </p:animEffect>
                                        <p:anim calcmode="lin" valueType="num">
                                          <p:cBhvr>
                                            <p:cTn id="158" dur="500" fill="hold"/>
                                            <p:tgtEl>
                                              <p:spTgt spid="30"/>
                                            </p:tgtEl>
                                            <p:attrNameLst>
                                              <p:attrName>ppt_x</p:attrName>
                                            </p:attrNameLst>
                                          </p:cBhvr>
                                          <p:tavLst>
                                            <p:tav tm="0">
                                              <p:val>
                                                <p:strVal val="#ppt_x"/>
                                              </p:val>
                                            </p:tav>
                                            <p:tav tm="100000">
                                              <p:val>
                                                <p:strVal val="#ppt_x"/>
                                              </p:val>
                                            </p:tav>
                                          </p:tavLst>
                                        </p:anim>
                                        <p:anim calcmode="lin" valueType="num">
                                          <p:cBhvr>
                                            <p:cTn id="159" dur="500" fill="hold"/>
                                            <p:tgtEl>
                                              <p:spTgt spid="30"/>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3000"/>
                                      </p:stCondLst>
                                      <p:childTnLst>
                                        <p:set>
                                          <p:cBhvr>
                                            <p:cTn id="161" dur="1" fill="hold">
                                              <p:stCondLst>
                                                <p:cond delay="0"/>
                                              </p:stCondLst>
                                            </p:cTn>
                                            <p:tgtEl>
                                              <p:spTgt spid="36"/>
                                            </p:tgtEl>
                                            <p:attrNameLst>
                                              <p:attrName>style.visibility</p:attrName>
                                            </p:attrNameLst>
                                          </p:cBhvr>
                                          <p:to>
                                            <p:strVal val="visible"/>
                                          </p:to>
                                        </p:set>
                                        <p:animEffect transition="in" filter="fade">
                                          <p:cBhvr>
                                            <p:cTn id="162" dur="500"/>
                                            <p:tgtEl>
                                              <p:spTgt spid="36"/>
                                            </p:tgtEl>
                                          </p:cBhvr>
                                        </p:animEffect>
                                        <p:anim calcmode="lin" valueType="num">
                                          <p:cBhvr>
                                            <p:cTn id="163" dur="500" fill="hold"/>
                                            <p:tgtEl>
                                              <p:spTgt spid="36"/>
                                            </p:tgtEl>
                                            <p:attrNameLst>
                                              <p:attrName>ppt_x</p:attrName>
                                            </p:attrNameLst>
                                          </p:cBhvr>
                                          <p:tavLst>
                                            <p:tav tm="0">
                                              <p:val>
                                                <p:strVal val="#ppt_x"/>
                                              </p:val>
                                            </p:tav>
                                            <p:tav tm="100000">
                                              <p:val>
                                                <p:strVal val="#ppt_x"/>
                                              </p:val>
                                            </p:tav>
                                          </p:tavLst>
                                        </p:anim>
                                        <p:anim calcmode="lin" valueType="num">
                                          <p:cBhvr>
                                            <p:cTn id="164" dur="500" fill="hold"/>
                                            <p:tgtEl>
                                              <p:spTgt spid="36"/>
                                            </p:tgtEl>
                                            <p:attrNameLst>
                                              <p:attrName>ppt_y</p:attrName>
                                            </p:attrNameLst>
                                          </p:cBhvr>
                                          <p:tavLst>
                                            <p:tav tm="0">
                                              <p:val>
                                                <p:strVal val="#ppt_y+.1"/>
                                              </p:val>
                                            </p:tav>
                                            <p:tav tm="100000">
                                              <p:val>
                                                <p:strVal val="#ppt_y"/>
                                              </p:val>
                                            </p:tav>
                                          </p:tavLst>
                                        </p:anim>
                                      </p:childTnLst>
                                    </p:cTn>
                                  </p:par>
                                  <p:par>
                                    <p:cTn id="165" presetID="42" presetClass="entr" presetSubtype="0" fill="hold" grpId="0" nodeType="withEffect">
                                      <p:stCondLst>
                                        <p:cond delay="3000"/>
                                      </p:stCondLst>
                                      <p:childTnLst>
                                        <p:set>
                                          <p:cBhvr>
                                            <p:cTn id="166" dur="1" fill="hold">
                                              <p:stCondLst>
                                                <p:cond delay="0"/>
                                              </p:stCondLst>
                                            </p:cTn>
                                            <p:tgtEl>
                                              <p:spTgt spid="14"/>
                                            </p:tgtEl>
                                            <p:attrNameLst>
                                              <p:attrName>style.visibility</p:attrName>
                                            </p:attrNameLst>
                                          </p:cBhvr>
                                          <p:to>
                                            <p:strVal val="visible"/>
                                          </p:to>
                                        </p:set>
                                        <p:animEffect transition="in" filter="fade">
                                          <p:cBhvr>
                                            <p:cTn id="167" dur="500"/>
                                            <p:tgtEl>
                                              <p:spTgt spid="14"/>
                                            </p:tgtEl>
                                          </p:cBhvr>
                                        </p:animEffect>
                                        <p:anim calcmode="lin" valueType="num">
                                          <p:cBhvr>
                                            <p:cTn id="168" dur="500" fill="hold"/>
                                            <p:tgtEl>
                                              <p:spTgt spid="14"/>
                                            </p:tgtEl>
                                            <p:attrNameLst>
                                              <p:attrName>ppt_x</p:attrName>
                                            </p:attrNameLst>
                                          </p:cBhvr>
                                          <p:tavLst>
                                            <p:tav tm="0">
                                              <p:val>
                                                <p:strVal val="#ppt_x"/>
                                              </p:val>
                                            </p:tav>
                                            <p:tav tm="100000">
                                              <p:val>
                                                <p:strVal val="#ppt_x"/>
                                              </p:val>
                                            </p:tav>
                                          </p:tavLst>
                                        </p:anim>
                                        <p:anim calcmode="lin" valueType="num">
                                          <p:cBhvr>
                                            <p:cTn id="169" dur="500" fill="hold"/>
                                            <p:tgtEl>
                                              <p:spTgt spid="14"/>
                                            </p:tgtEl>
                                            <p:attrNameLst>
                                              <p:attrName>ppt_y</p:attrName>
                                            </p:attrNameLst>
                                          </p:cBhvr>
                                          <p:tavLst>
                                            <p:tav tm="0">
                                              <p:val>
                                                <p:strVal val="#ppt_y+.1"/>
                                              </p:val>
                                            </p:tav>
                                            <p:tav tm="100000">
                                              <p:val>
                                                <p:strVal val="#ppt_y"/>
                                              </p:val>
                                            </p:tav>
                                          </p:tavLst>
                                        </p:anim>
                                      </p:childTnLst>
                                    </p:cTn>
                                  </p:par>
                                  <p:par>
                                    <p:cTn id="170" presetID="10" presetClass="entr" presetSubtype="0" fill="hold" grpId="0" nodeType="withEffect">
                                      <p:stCondLst>
                                        <p:cond delay="3750"/>
                                      </p:stCondLst>
                                      <p:childTnLst>
                                        <p:set>
                                          <p:cBhvr>
                                            <p:cTn id="171" dur="1" fill="hold">
                                              <p:stCondLst>
                                                <p:cond delay="0"/>
                                              </p:stCondLst>
                                            </p:cTn>
                                            <p:tgtEl>
                                              <p:spTgt spid="25"/>
                                            </p:tgtEl>
                                            <p:attrNameLst>
                                              <p:attrName>style.visibility</p:attrName>
                                            </p:attrNameLst>
                                          </p:cBhvr>
                                          <p:to>
                                            <p:strVal val="visible"/>
                                          </p:to>
                                        </p:set>
                                        <p:animEffect transition="in" filter="fade">
                                          <p:cBhvr>
                                            <p:cTn id="172" dur="250"/>
                                            <p:tgtEl>
                                              <p:spTgt spid="25"/>
                                            </p:tgtEl>
                                          </p:cBhvr>
                                        </p:animEffect>
                                      </p:childTnLst>
                                    </p:cTn>
                                  </p:par>
                                  <p:par>
                                    <p:cTn id="173" presetID="42" presetClass="path" presetSubtype="0" decel="100000" fill="hold" grpId="1" nodeType="withEffect">
                                      <p:stCondLst>
                                        <p:cond delay="3750"/>
                                      </p:stCondLst>
                                      <p:childTnLst>
                                        <p:animMotion origin="layout" path="M -0.16054 2.22222E-6 L -3.54167E-6 2.22222E-6 " pathEditMode="relative" rAng="0" ptsTypes="AA">
                                          <p:cBhvr>
                                            <p:cTn id="174" dur="500" fill="hold"/>
                                            <p:tgtEl>
                                              <p:spTgt spid="25"/>
                                            </p:tgtEl>
                                            <p:attrNameLst>
                                              <p:attrName>ppt_x</p:attrName>
                                              <p:attrName>ppt_y</p:attrName>
                                            </p:attrNameLst>
                                          </p:cBhvr>
                                          <p:rCtr x="8021" y="0"/>
                                        </p:animMotion>
                                      </p:childTnLst>
                                    </p:cTn>
                                  </p:par>
                                  <p:par>
                                    <p:cTn id="175" presetID="23" presetClass="entr" presetSubtype="16" fill="hold" nodeType="withEffect">
                                      <p:stCondLst>
                                        <p:cond delay="3750"/>
                                      </p:stCondLst>
                                      <p:childTnLst>
                                        <p:set>
                                          <p:cBhvr>
                                            <p:cTn id="176" dur="1" fill="hold">
                                              <p:stCondLst>
                                                <p:cond delay="0"/>
                                              </p:stCondLst>
                                            </p:cTn>
                                            <p:tgtEl>
                                              <p:spTgt spid="12"/>
                                            </p:tgtEl>
                                            <p:attrNameLst>
                                              <p:attrName>style.visibility</p:attrName>
                                            </p:attrNameLst>
                                          </p:cBhvr>
                                          <p:to>
                                            <p:strVal val="visible"/>
                                          </p:to>
                                        </p:set>
                                        <p:anim calcmode="lin" valueType="num">
                                          <p:cBhvr>
                                            <p:cTn id="177" dur="200" fill="hold"/>
                                            <p:tgtEl>
                                              <p:spTgt spid="12"/>
                                            </p:tgtEl>
                                            <p:attrNameLst>
                                              <p:attrName>ppt_w</p:attrName>
                                            </p:attrNameLst>
                                          </p:cBhvr>
                                          <p:tavLst>
                                            <p:tav tm="0">
                                              <p:val>
                                                <p:fltVal val="0"/>
                                              </p:val>
                                            </p:tav>
                                            <p:tav tm="100000">
                                              <p:val>
                                                <p:strVal val="#ppt_w"/>
                                              </p:val>
                                            </p:tav>
                                          </p:tavLst>
                                        </p:anim>
                                        <p:anim calcmode="lin" valueType="num">
                                          <p:cBhvr>
                                            <p:cTn id="178" dur="200" fill="hold"/>
                                            <p:tgtEl>
                                              <p:spTgt spid="12"/>
                                            </p:tgtEl>
                                            <p:attrNameLst>
                                              <p:attrName>ppt_h</p:attrName>
                                            </p:attrNameLst>
                                          </p:cBhvr>
                                          <p:tavLst>
                                            <p:tav tm="0">
                                              <p:val>
                                                <p:fltVal val="0"/>
                                              </p:val>
                                            </p:tav>
                                            <p:tav tm="100000">
                                              <p:val>
                                                <p:strVal val="#ppt_h"/>
                                              </p:val>
                                            </p:tav>
                                          </p:tavLst>
                                        </p:anim>
                                      </p:childTnLst>
                                    </p:cTn>
                                  </p:par>
                                  <p:par>
                                    <p:cTn id="179" presetID="6" presetClass="emph" presetSubtype="0" fill="hold" nodeType="withEffect" p14:presetBounceEnd="98667">
                                      <p:stCondLst>
                                        <p:cond delay="3750"/>
                                      </p:stCondLst>
                                      <p:childTnLst>
                                        <p:animScale p14:bounceEnd="98667">
                                          <p:cBhvr>
                                            <p:cTn id="180" dur="750" fill="hold"/>
                                            <p:tgtEl>
                                              <p:spTgt spid="12"/>
                                            </p:tgtEl>
                                          </p:cBhvr>
                                          <p:by x="110000" y="110000"/>
                                        </p:animScale>
                                      </p:childTnLst>
                                    </p:cTn>
                                  </p:par>
                                  <p:par>
                                    <p:cTn id="181" presetID="6" presetClass="emph" presetSubtype="0" accel="52000" decel="48000" fill="hold" nodeType="withEffect">
                                      <p:stCondLst>
                                        <p:cond delay="3750"/>
                                      </p:stCondLst>
                                      <p:childTnLst>
                                        <p:animScale>
                                          <p:cBhvr>
                                            <p:cTn id="182" dur="250" fill="hold"/>
                                            <p:tgtEl>
                                              <p:spTgt spid="12"/>
                                            </p:tgtEl>
                                          </p:cBhvr>
                                          <p:by x="90000" y="90000"/>
                                        </p:animScale>
                                      </p:childTnLst>
                                    </p:cTn>
                                  </p:par>
                                  <p:par>
                                    <p:cTn id="183" presetID="42" presetClass="entr" presetSubtype="0" fill="hold" grpId="0" nodeType="withEffect">
                                      <p:stCondLst>
                                        <p:cond delay="3750"/>
                                      </p:stCondLst>
                                      <p:childTnLst>
                                        <p:set>
                                          <p:cBhvr>
                                            <p:cTn id="184" dur="1" fill="hold">
                                              <p:stCondLst>
                                                <p:cond delay="0"/>
                                              </p:stCondLst>
                                            </p:cTn>
                                            <p:tgtEl>
                                              <p:spTgt spid="33"/>
                                            </p:tgtEl>
                                            <p:attrNameLst>
                                              <p:attrName>style.visibility</p:attrName>
                                            </p:attrNameLst>
                                          </p:cBhvr>
                                          <p:to>
                                            <p:strVal val="visible"/>
                                          </p:to>
                                        </p:set>
                                        <p:animEffect transition="in" filter="fade">
                                          <p:cBhvr>
                                            <p:cTn id="185" dur="500"/>
                                            <p:tgtEl>
                                              <p:spTgt spid="33"/>
                                            </p:tgtEl>
                                          </p:cBhvr>
                                        </p:animEffect>
                                        <p:anim calcmode="lin" valueType="num">
                                          <p:cBhvr>
                                            <p:cTn id="186" dur="500" fill="hold"/>
                                            <p:tgtEl>
                                              <p:spTgt spid="33"/>
                                            </p:tgtEl>
                                            <p:attrNameLst>
                                              <p:attrName>ppt_x</p:attrName>
                                            </p:attrNameLst>
                                          </p:cBhvr>
                                          <p:tavLst>
                                            <p:tav tm="0">
                                              <p:val>
                                                <p:strVal val="#ppt_x"/>
                                              </p:val>
                                            </p:tav>
                                            <p:tav tm="100000">
                                              <p:val>
                                                <p:strVal val="#ppt_x"/>
                                              </p:val>
                                            </p:tav>
                                          </p:tavLst>
                                        </p:anim>
                                        <p:anim calcmode="lin" valueType="num">
                                          <p:cBhvr>
                                            <p:cTn id="187" dur="500" fill="hold"/>
                                            <p:tgtEl>
                                              <p:spTgt spid="33"/>
                                            </p:tgtEl>
                                            <p:attrNameLst>
                                              <p:attrName>ppt_y</p:attrName>
                                            </p:attrNameLst>
                                          </p:cBhvr>
                                          <p:tavLst>
                                            <p:tav tm="0">
                                              <p:val>
                                                <p:strVal val="#ppt_y+.1"/>
                                              </p:val>
                                            </p:tav>
                                            <p:tav tm="100000">
                                              <p:val>
                                                <p:strVal val="#ppt_y"/>
                                              </p:val>
                                            </p:tav>
                                          </p:tavLst>
                                        </p:anim>
                                      </p:childTnLst>
                                    </p:cTn>
                                  </p:par>
                                  <p:par>
                                    <p:cTn id="188" presetID="42" presetClass="entr" presetSubtype="0" fill="hold" grpId="0" nodeType="withEffect">
                                      <p:stCondLst>
                                        <p:cond delay="3750"/>
                                      </p:stCondLst>
                                      <p:childTnLst>
                                        <p:set>
                                          <p:cBhvr>
                                            <p:cTn id="189" dur="1" fill="hold">
                                              <p:stCondLst>
                                                <p:cond delay="0"/>
                                              </p:stCondLst>
                                            </p:cTn>
                                            <p:tgtEl>
                                              <p:spTgt spid="47"/>
                                            </p:tgtEl>
                                            <p:attrNameLst>
                                              <p:attrName>style.visibility</p:attrName>
                                            </p:attrNameLst>
                                          </p:cBhvr>
                                          <p:to>
                                            <p:strVal val="visible"/>
                                          </p:to>
                                        </p:set>
                                        <p:animEffect transition="in" filter="fade">
                                          <p:cBhvr>
                                            <p:cTn id="190" dur="500"/>
                                            <p:tgtEl>
                                              <p:spTgt spid="47"/>
                                            </p:tgtEl>
                                          </p:cBhvr>
                                        </p:animEffect>
                                        <p:anim calcmode="lin" valueType="num">
                                          <p:cBhvr>
                                            <p:cTn id="191" dur="500" fill="hold"/>
                                            <p:tgtEl>
                                              <p:spTgt spid="47"/>
                                            </p:tgtEl>
                                            <p:attrNameLst>
                                              <p:attrName>ppt_x</p:attrName>
                                            </p:attrNameLst>
                                          </p:cBhvr>
                                          <p:tavLst>
                                            <p:tav tm="0">
                                              <p:val>
                                                <p:strVal val="#ppt_x"/>
                                              </p:val>
                                            </p:tav>
                                            <p:tav tm="100000">
                                              <p:val>
                                                <p:strVal val="#ppt_x"/>
                                              </p:val>
                                            </p:tav>
                                          </p:tavLst>
                                        </p:anim>
                                        <p:anim calcmode="lin" valueType="num">
                                          <p:cBhvr>
                                            <p:cTn id="192" dur="500" fill="hold"/>
                                            <p:tgtEl>
                                              <p:spTgt spid="47"/>
                                            </p:tgtEl>
                                            <p:attrNameLst>
                                              <p:attrName>ppt_y</p:attrName>
                                            </p:attrNameLst>
                                          </p:cBhvr>
                                          <p:tavLst>
                                            <p:tav tm="0">
                                              <p:val>
                                                <p:strVal val="#ppt_y+.1"/>
                                              </p:val>
                                            </p:tav>
                                            <p:tav tm="100000">
                                              <p:val>
                                                <p:strVal val="#ppt_y"/>
                                              </p:val>
                                            </p:tav>
                                          </p:tavLst>
                                        </p:anim>
                                      </p:childTnLst>
                                    </p:cTn>
                                  </p:par>
                                  <p:par>
                                    <p:cTn id="193" presetID="42" presetClass="entr" presetSubtype="0" fill="hold" grpId="0" nodeType="withEffect">
                                      <p:stCondLst>
                                        <p:cond delay="3750"/>
                                      </p:stCondLst>
                                      <p:childTnLst>
                                        <p:set>
                                          <p:cBhvr>
                                            <p:cTn id="194" dur="1" fill="hold">
                                              <p:stCondLst>
                                                <p:cond delay="0"/>
                                              </p:stCondLst>
                                            </p:cTn>
                                            <p:tgtEl>
                                              <p:spTgt spid="19"/>
                                            </p:tgtEl>
                                            <p:attrNameLst>
                                              <p:attrName>style.visibility</p:attrName>
                                            </p:attrNameLst>
                                          </p:cBhvr>
                                          <p:to>
                                            <p:strVal val="visible"/>
                                          </p:to>
                                        </p:set>
                                        <p:animEffect transition="in" filter="fade">
                                          <p:cBhvr>
                                            <p:cTn id="195" dur="500"/>
                                            <p:tgtEl>
                                              <p:spTgt spid="19"/>
                                            </p:tgtEl>
                                          </p:cBhvr>
                                        </p:animEffect>
                                        <p:anim calcmode="lin" valueType="num">
                                          <p:cBhvr>
                                            <p:cTn id="196" dur="500" fill="hold"/>
                                            <p:tgtEl>
                                              <p:spTgt spid="19"/>
                                            </p:tgtEl>
                                            <p:attrNameLst>
                                              <p:attrName>ppt_x</p:attrName>
                                            </p:attrNameLst>
                                          </p:cBhvr>
                                          <p:tavLst>
                                            <p:tav tm="0">
                                              <p:val>
                                                <p:strVal val="#ppt_x"/>
                                              </p:val>
                                            </p:tav>
                                            <p:tav tm="100000">
                                              <p:val>
                                                <p:strVal val="#ppt_x"/>
                                              </p:val>
                                            </p:tav>
                                          </p:tavLst>
                                        </p:anim>
                                        <p:anim calcmode="lin" valueType="num">
                                          <p:cBhvr>
                                            <p:cTn id="197"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 grpId="0" animBg="1"/>
          <p:bldP spid="16" grpId="0" animBg="1"/>
          <p:bldP spid="16" grpId="1" animBg="1"/>
          <p:bldP spid="26" grpId="0" animBg="1"/>
          <p:bldP spid="34" grpId="0" animBg="1"/>
          <p:bldP spid="7" grpId="0" animBg="1"/>
          <p:bldP spid="24" grpId="0" animBg="1"/>
          <p:bldP spid="24" grpId="1" animBg="1"/>
          <p:bldP spid="31" grpId="0" animBg="1"/>
          <p:bldP spid="37" grpId="0" animBg="1"/>
          <p:bldP spid="17" grpId="0" animBg="1"/>
          <p:bldP spid="49" grpId="0" animBg="1"/>
          <p:bldP spid="49" grpId="1" animBg="1"/>
          <p:bldP spid="32" grpId="0" animBg="1"/>
          <p:bldP spid="38" grpId="0" animBg="1"/>
          <p:bldP spid="18" grpId="0" animBg="1"/>
          <p:bldP spid="3" grpId="0" animBg="1"/>
          <p:bldP spid="23" grpId="0" animBg="1"/>
          <p:bldP spid="23" grpId="1" animBg="1"/>
          <p:bldP spid="29" grpId="0" animBg="1"/>
          <p:bldP spid="35" grpId="0" animBg="1"/>
          <p:bldP spid="13" grpId="0" animBg="1"/>
          <p:bldP spid="48" grpId="0" animBg="1"/>
          <p:bldP spid="48" grpId="1" animBg="1"/>
          <p:bldP spid="30" grpId="0" animBg="1"/>
          <p:bldP spid="36" grpId="0" animBg="1"/>
          <p:bldP spid="14" grpId="0" animBg="1"/>
          <p:bldP spid="4" grpId="0" animBg="1"/>
          <p:bldP spid="25" grpId="0" animBg="1"/>
          <p:bldP spid="25" grpId="1" animBg="1"/>
          <p:bldP spid="33" grpId="0" animBg="1"/>
          <p:bldP spid="47" grpId="0" animBg="1"/>
          <p:bldP spid="1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childTnLst>
                                    </p:cTn>
                                  </p:par>
                                </p:childTnLst>
                              </p:cTn>
                            </p:par>
                            <p:par>
                              <p:cTn id="8" fill="hold">
                                <p:stCondLst>
                                  <p:cond delay="750"/>
                                </p:stCondLst>
                                <p:childTnLst>
                                  <p:par>
                                    <p:cTn id="9" presetID="42"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childTnLst>
                              </p:cTn>
                            </p:par>
                            <p:par>
                              <p:cTn id="14" fill="hold">
                                <p:stCondLst>
                                  <p:cond delay="1250"/>
                                </p:stCondLst>
                                <p:childTnLst>
                                  <p:par>
                                    <p:cTn id="15" presetID="42"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anim calcmode="lin" valueType="num">
                                          <p:cBhvr>
                                            <p:cTn id="18" dur="500" fill="hold"/>
                                            <p:tgtEl>
                                              <p:spTgt spid="3"/>
                                            </p:tgtEl>
                                            <p:attrNameLst>
                                              <p:attrName>ppt_x</p:attrName>
                                            </p:attrNameLst>
                                          </p:cBhvr>
                                          <p:tavLst>
                                            <p:tav tm="0">
                                              <p:val>
                                                <p:strVal val="#ppt_x"/>
                                              </p:val>
                                            </p:tav>
                                            <p:tav tm="100000">
                                              <p:val>
                                                <p:strVal val="#ppt_x"/>
                                              </p:val>
                                            </p:tav>
                                          </p:tavLst>
                                        </p:anim>
                                        <p:anim calcmode="lin" valueType="num">
                                          <p:cBhvr>
                                            <p:cTn id="19" dur="50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1750"/>
                                </p:stCondLst>
                                <p:childTnLst>
                                  <p:par>
                                    <p:cTn id="21" presetID="42"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anim calcmode="lin" valueType="num">
                                          <p:cBhvr>
                                            <p:cTn id="24" dur="500" fill="hold"/>
                                            <p:tgtEl>
                                              <p:spTgt spid="4"/>
                                            </p:tgtEl>
                                            <p:attrNameLst>
                                              <p:attrName>ppt_x</p:attrName>
                                            </p:attrNameLst>
                                          </p:cBhvr>
                                          <p:tavLst>
                                            <p:tav tm="0">
                                              <p:val>
                                                <p:strVal val="#ppt_x"/>
                                              </p:val>
                                            </p:tav>
                                            <p:tav tm="100000">
                                              <p:val>
                                                <p:strVal val="#ppt_x"/>
                                              </p:val>
                                            </p:tav>
                                          </p:tavLst>
                                        </p:anim>
                                        <p:anim calcmode="lin" valueType="num">
                                          <p:cBhvr>
                                            <p:cTn id="25" dur="500" fill="hold"/>
                                            <p:tgtEl>
                                              <p:spTgt spid="4"/>
                                            </p:tgtEl>
                                            <p:attrNameLst>
                                              <p:attrName>ppt_y</p:attrName>
                                            </p:attrNameLst>
                                          </p:cBhvr>
                                          <p:tavLst>
                                            <p:tav tm="0">
                                              <p:val>
                                                <p:strVal val="#ppt_y+.1"/>
                                              </p:val>
                                            </p:tav>
                                            <p:tav tm="100000">
                                              <p:val>
                                                <p:strVal val="#ppt_y"/>
                                              </p:val>
                                            </p:tav>
                                          </p:tavLst>
                                        </p:anim>
                                      </p:childTnLst>
                                    </p:cTn>
                                  </p:par>
                                </p:childTnLst>
                              </p:cTn>
                            </p:par>
                            <p:par>
                              <p:cTn id="26" fill="hold">
                                <p:stCondLst>
                                  <p:cond delay="2250"/>
                                </p:stCondLst>
                                <p:childTnLst>
                                  <p:par>
                                    <p:cTn id="27" presetID="22" presetClass="entr" presetSubtype="8"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left)">
                                          <p:cBhvr>
                                            <p:cTn id="29" dur="500"/>
                                            <p:tgtEl>
                                              <p:spTgt spid="1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250"/>
                                            <p:tgtEl>
                                              <p:spTgt spid="16"/>
                                            </p:tgtEl>
                                          </p:cBhvr>
                                        </p:animEffect>
                                      </p:childTnLst>
                                    </p:cTn>
                                  </p:par>
                                  <p:par>
                                    <p:cTn id="33" presetID="42" presetClass="path" presetSubtype="0" decel="100000" fill="hold" grpId="1" nodeType="withEffect">
                                      <p:stCondLst>
                                        <p:cond delay="0"/>
                                      </p:stCondLst>
                                      <p:childTnLst>
                                        <p:animMotion origin="layout" path="M -0.16054 2.22222E-6 L -3.54167E-6 2.22222E-6 " pathEditMode="relative" rAng="0" ptsTypes="AA">
                                          <p:cBhvr>
                                            <p:cTn id="34" dur="500" fill="hold"/>
                                            <p:tgtEl>
                                              <p:spTgt spid="16"/>
                                            </p:tgtEl>
                                            <p:attrNameLst>
                                              <p:attrName>ppt_x</p:attrName>
                                              <p:attrName>ppt_y</p:attrName>
                                            </p:attrNameLst>
                                          </p:cBhvr>
                                          <p:rCtr x="8021" y="0"/>
                                        </p:animMotion>
                                      </p:childTnLst>
                                    </p:cTn>
                                  </p:par>
                                  <p:par>
                                    <p:cTn id="35" presetID="23" presetClass="entr" presetSubtype="16"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p:cTn id="37" dur="200" fill="hold"/>
                                            <p:tgtEl>
                                              <p:spTgt spid="6"/>
                                            </p:tgtEl>
                                            <p:attrNameLst>
                                              <p:attrName>ppt_w</p:attrName>
                                            </p:attrNameLst>
                                          </p:cBhvr>
                                          <p:tavLst>
                                            <p:tav tm="0">
                                              <p:val>
                                                <p:fltVal val="0"/>
                                              </p:val>
                                            </p:tav>
                                            <p:tav tm="100000">
                                              <p:val>
                                                <p:strVal val="#ppt_w"/>
                                              </p:val>
                                            </p:tav>
                                          </p:tavLst>
                                        </p:anim>
                                        <p:anim calcmode="lin" valueType="num">
                                          <p:cBhvr>
                                            <p:cTn id="38" dur="200" fill="hold"/>
                                            <p:tgtEl>
                                              <p:spTgt spid="6"/>
                                            </p:tgtEl>
                                            <p:attrNameLst>
                                              <p:attrName>ppt_h</p:attrName>
                                            </p:attrNameLst>
                                          </p:cBhvr>
                                          <p:tavLst>
                                            <p:tav tm="0">
                                              <p:val>
                                                <p:fltVal val="0"/>
                                              </p:val>
                                            </p:tav>
                                            <p:tav tm="100000">
                                              <p:val>
                                                <p:strVal val="#ppt_h"/>
                                              </p:val>
                                            </p:tav>
                                          </p:tavLst>
                                        </p:anim>
                                      </p:childTnLst>
                                    </p:cTn>
                                  </p:par>
                                  <p:par>
                                    <p:cTn id="39" presetID="6" presetClass="emph" presetSubtype="0" fill="hold" nodeType="withEffect">
                                      <p:stCondLst>
                                        <p:cond delay="0"/>
                                      </p:stCondLst>
                                      <p:childTnLst>
                                        <p:animScale>
                                          <p:cBhvr>
                                            <p:cTn id="40" dur="750" fill="hold"/>
                                            <p:tgtEl>
                                              <p:spTgt spid="6"/>
                                            </p:tgtEl>
                                          </p:cBhvr>
                                          <p:by x="110000" y="110000"/>
                                        </p:animScale>
                                      </p:childTnLst>
                                    </p:cTn>
                                  </p:par>
                                  <p:par>
                                    <p:cTn id="41" presetID="6" presetClass="emph" presetSubtype="0" accel="52000" decel="48000" fill="hold" nodeType="withEffect">
                                      <p:stCondLst>
                                        <p:cond delay="0"/>
                                      </p:stCondLst>
                                      <p:childTnLst>
                                        <p:animScale>
                                          <p:cBhvr>
                                            <p:cTn id="42" dur="250" fill="hold"/>
                                            <p:tgtEl>
                                              <p:spTgt spid="6"/>
                                            </p:tgtEl>
                                          </p:cBhvr>
                                          <p:by x="90000" y="90000"/>
                                        </p:animScale>
                                      </p:childTnLst>
                                    </p:cTn>
                                  </p:par>
                                  <p:par>
                                    <p:cTn id="43" presetID="42"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anim calcmode="lin" valueType="num">
                                          <p:cBhvr>
                                            <p:cTn id="46" dur="500" fill="hold"/>
                                            <p:tgtEl>
                                              <p:spTgt spid="26"/>
                                            </p:tgtEl>
                                            <p:attrNameLst>
                                              <p:attrName>ppt_x</p:attrName>
                                            </p:attrNameLst>
                                          </p:cBhvr>
                                          <p:tavLst>
                                            <p:tav tm="0">
                                              <p:val>
                                                <p:strVal val="#ppt_x"/>
                                              </p:val>
                                            </p:tav>
                                            <p:tav tm="100000">
                                              <p:val>
                                                <p:strVal val="#ppt_x"/>
                                              </p:val>
                                            </p:tav>
                                          </p:tavLst>
                                        </p:anim>
                                        <p:anim calcmode="lin" valueType="num">
                                          <p:cBhvr>
                                            <p:cTn id="47" dur="500" fill="hold"/>
                                            <p:tgtEl>
                                              <p:spTgt spid="26"/>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anim calcmode="lin" valueType="num">
                                          <p:cBhvr>
                                            <p:cTn id="51" dur="500" fill="hold"/>
                                            <p:tgtEl>
                                              <p:spTgt spid="34"/>
                                            </p:tgtEl>
                                            <p:attrNameLst>
                                              <p:attrName>ppt_x</p:attrName>
                                            </p:attrNameLst>
                                          </p:cBhvr>
                                          <p:tavLst>
                                            <p:tav tm="0">
                                              <p:val>
                                                <p:strVal val="#ppt_x"/>
                                              </p:val>
                                            </p:tav>
                                            <p:tav tm="100000">
                                              <p:val>
                                                <p:strVal val="#ppt_x"/>
                                              </p:val>
                                            </p:tav>
                                          </p:tavLst>
                                        </p:anim>
                                        <p:anim calcmode="lin" valueType="num">
                                          <p:cBhvr>
                                            <p:cTn id="52" dur="500" fill="hold"/>
                                            <p:tgtEl>
                                              <p:spTgt spid="34"/>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500"/>
                                            <p:tgtEl>
                                              <p:spTgt spid="7"/>
                                            </p:tgtEl>
                                          </p:cBhvr>
                                        </p:animEffect>
                                        <p:anim calcmode="lin" valueType="num">
                                          <p:cBhvr>
                                            <p:cTn id="56" dur="500" fill="hold"/>
                                            <p:tgtEl>
                                              <p:spTgt spid="7"/>
                                            </p:tgtEl>
                                            <p:attrNameLst>
                                              <p:attrName>ppt_x</p:attrName>
                                            </p:attrNameLst>
                                          </p:cBhvr>
                                          <p:tavLst>
                                            <p:tav tm="0">
                                              <p:val>
                                                <p:strVal val="#ppt_x"/>
                                              </p:val>
                                            </p:tav>
                                            <p:tav tm="100000">
                                              <p:val>
                                                <p:strVal val="#ppt_x"/>
                                              </p:val>
                                            </p:tav>
                                          </p:tavLst>
                                        </p:anim>
                                        <p:anim calcmode="lin" valueType="num">
                                          <p:cBhvr>
                                            <p:cTn id="57" dur="500" fill="hold"/>
                                            <p:tgtEl>
                                              <p:spTgt spid="7"/>
                                            </p:tgtEl>
                                            <p:attrNameLst>
                                              <p:attrName>ppt_y</p:attrName>
                                            </p:attrNameLst>
                                          </p:cBhvr>
                                          <p:tavLst>
                                            <p:tav tm="0">
                                              <p:val>
                                                <p:strVal val="#ppt_y+.1"/>
                                              </p:val>
                                            </p:tav>
                                            <p:tav tm="100000">
                                              <p:val>
                                                <p:strVal val="#ppt_y"/>
                                              </p:val>
                                            </p:tav>
                                          </p:tavLst>
                                        </p:anim>
                                      </p:childTnLst>
                                    </p:cTn>
                                  </p:par>
                                  <p:par>
                                    <p:cTn id="58" presetID="10" presetClass="entr" presetSubtype="0" fill="hold" grpId="0" nodeType="withEffect">
                                      <p:stCondLst>
                                        <p:cond delay="75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750"/>
                                      </p:stCondLst>
                                      <p:childTnLst>
                                        <p:animMotion origin="layout" path="M -0.16054 2.22222E-6 L -3.54167E-6 2.22222E-6 " pathEditMode="relative" rAng="0" ptsTypes="AA">
                                          <p:cBhvr>
                                            <p:cTn id="62" dur="500" fill="hold"/>
                                            <p:tgtEl>
                                              <p:spTgt spid="24"/>
                                            </p:tgtEl>
                                            <p:attrNameLst>
                                              <p:attrName>ppt_x</p:attrName>
                                              <p:attrName>ppt_y</p:attrName>
                                            </p:attrNameLst>
                                          </p:cBhvr>
                                          <p:rCtr x="8021" y="0"/>
                                        </p:animMotion>
                                      </p:childTnLst>
                                    </p:cTn>
                                  </p:par>
                                  <p:par>
                                    <p:cTn id="63" presetID="23" presetClass="entr" presetSubtype="16" fill="hold" nodeType="withEffect">
                                      <p:stCondLst>
                                        <p:cond delay="750"/>
                                      </p:stCondLst>
                                      <p:childTnLst>
                                        <p:set>
                                          <p:cBhvr>
                                            <p:cTn id="64" dur="1" fill="hold">
                                              <p:stCondLst>
                                                <p:cond delay="0"/>
                                              </p:stCondLst>
                                            </p:cTn>
                                            <p:tgtEl>
                                              <p:spTgt spid="10"/>
                                            </p:tgtEl>
                                            <p:attrNameLst>
                                              <p:attrName>style.visibility</p:attrName>
                                            </p:attrNameLst>
                                          </p:cBhvr>
                                          <p:to>
                                            <p:strVal val="visible"/>
                                          </p:to>
                                        </p:set>
                                        <p:anim calcmode="lin" valueType="num">
                                          <p:cBhvr>
                                            <p:cTn id="65" dur="200" fill="hold"/>
                                            <p:tgtEl>
                                              <p:spTgt spid="10"/>
                                            </p:tgtEl>
                                            <p:attrNameLst>
                                              <p:attrName>ppt_w</p:attrName>
                                            </p:attrNameLst>
                                          </p:cBhvr>
                                          <p:tavLst>
                                            <p:tav tm="0">
                                              <p:val>
                                                <p:fltVal val="0"/>
                                              </p:val>
                                            </p:tav>
                                            <p:tav tm="100000">
                                              <p:val>
                                                <p:strVal val="#ppt_w"/>
                                              </p:val>
                                            </p:tav>
                                          </p:tavLst>
                                        </p:anim>
                                        <p:anim calcmode="lin" valueType="num">
                                          <p:cBhvr>
                                            <p:cTn id="66" dur="200" fill="hold"/>
                                            <p:tgtEl>
                                              <p:spTgt spid="10"/>
                                            </p:tgtEl>
                                            <p:attrNameLst>
                                              <p:attrName>ppt_h</p:attrName>
                                            </p:attrNameLst>
                                          </p:cBhvr>
                                          <p:tavLst>
                                            <p:tav tm="0">
                                              <p:val>
                                                <p:fltVal val="0"/>
                                              </p:val>
                                            </p:tav>
                                            <p:tav tm="100000">
                                              <p:val>
                                                <p:strVal val="#ppt_h"/>
                                              </p:val>
                                            </p:tav>
                                          </p:tavLst>
                                        </p:anim>
                                      </p:childTnLst>
                                    </p:cTn>
                                  </p:par>
                                  <p:par>
                                    <p:cTn id="67" presetID="6" presetClass="emph" presetSubtype="0" fill="hold" nodeType="withEffect">
                                      <p:stCondLst>
                                        <p:cond delay="750"/>
                                      </p:stCondLst>
                                      <p:childTnLst>
                                        <p:animScale>
                                          <p:cBhvr>
                                            <p:cTn id="68" dur="750" fill="hold"/>
                                            <p:tgtEl>
                                              <p:spTgt spid="10"/>
                                            </p:tgtEl>
                                          </p:cBhvr>
                                          <p:by x="110000" y="110000"/>
                                        </p:animScale>
                                      </p:childTnLst>
                                    </p:cTn>
                                  </p:par>
                                  <p:par>
                                    <p:cTn id="69" presetID="6" presetClass="emph" presetSubtype="0" accel="52000" decel="48000" fill="hold" nodeType="withEffect">
                                      <p:stCondLst>
                                        <p:cond delay="750"/>
                                      </p:stCondLst>
                                      <p:childTnLst>
                                        <p:animScale>
                                          <p:cBhvr>
                                            <p:cTn id="70" dur="250" fill="hold"/>
                                            <p:tgtEl>
                                              <p:spTgt spid="10"/>
                                            </p:tgtEl>
                                          </p:cBhvr>
                                          <p:by x="90000" y="90000"/>
                                        </p:animScale>
                                      </p:childTnLst>
                                    </p:cTn>
                                  </p:par>
                                  <p:par>
                                    <p:cTn id="71" presetID="42" presetClass="entr" presetSubtype="0" fill="hold" grpId="0" nodeType="withEffect">
                                      <p:stCondLst>
                                        <p:cond delay="75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500"/>
                                            <p:tgtEl>
                                              <p:spTgt spid="31"/>
                                            </p:tgtEl>
                                          </p:cBhvr>
                                        </p:animEffect>
                                        <p:anim calcmode="lin" valueType="num">
                                          <p:cBhvr>
                                            <p:cTn id="74" dur="500" fill="hold"/>
                                            <p:tgtEl>
                                              <p:spTgt spid="31"/>
                                            </p:tgtEl>
                                            <p:attrNameLst>
                                              <p:attrName>ppt_x</p:attrName>
                                            </p:attrNameLst>
                                          </p:cBhvr>
                                          <p:tavLst>
                                            <p:tav tm="0">
                                              <p:val>
                                                <p:strVal val="#ppt_x"/>
                                              </p:val>
                                            </p:tav>
                                            <p:tav tm="100000">
                                              <p:val>
                                                <p:strVal val="#ppt_x"/>
                                              </p:val>
                                            </p:tav>
                                          </p:tavLst>
                                        </p:anim>
                                        <p:anim calcmode="lin" valueType="num">
                                          <p:cBhvr>
                                            <p:cTn id="75" dur="500" fill="hold"/>
                                            <p:tgtEl>
                                              <p:spTgt spid="31"/>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750"/>
                                      </p:stCondLst>
                                      <p:childTnLst>
                                        <p:set>
                                          <p:cBhvr>
                                            <p:cTn id="77" dur="1" fill="hold">
                                              <p:stCondLst>
                                                <p:cond delay="0"/>
                                              </p:stCondLst>
                                            </p:cTn>
                                            <p:tgtEl>
                                              <p:spTgt spid="37"/>
                                            </p:tgtEl>
                                            <p:attrNameLst>
                                              <p:attrName>style.visibility</p:attrName>
                                            </p:attrNameLst>
                                          </p:cBhvr>
                                          <p:to>
                                            <p:strVal val="visible"/>
                                          </p:to>
                                        </p:set>
                                        <p:animEffect transition="in" filter="fade">
                                          <p:cBhvr>
                                            <p:cTn id="78" dur="500"/>
                                            <p:tgtEl>
                                              <p:spTgt spid="37"/>
                                            </p:tgtEl>
                                          </p:cBhvr>
                                        </p:animEffect>
                                        <p:anim calcmode="lin" valueType="num">
                                          <p:cBhvr>
                                            <p:cTn id="79" dur="500" fill="hold"/>
                                            <p:tgtEl>
                                              <p:spTgt spid="37"/>
                                            </p:tgtEl>
                                            <p:attrNameLst>
                                              <p:attrName>ppt_x</p:attrName>
                                            </p:attrNameLst>
                                          </p:cBhvr>
                                          <p:tavLst>
                                            <p:tav tm="0">
                                              <p:val>
                                                <p:strVal val="#ppt_x"/>
                                              </p:val>
                                            </p:tav>
                                            <p:tav tm="100000">
                                              <p:val>
                                                <p:strVal val="#ppt_x"/>
                                              </p:val>
                                            </p:tav>
                                          </p:tavLst>
                                        </p:anim>
                                        <p:anim calcmode="lin" valueType="num">
                                          <p:cBhvr>
                                            <p:cTn id="80" dur="500" fill="hold"/>
                                            <p:tgtEl>
                                              <p:spTgt spid="37"/>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750"/>
                                      </p:stCondLst>
                                      <p:childTnLst>
                                        <p:set>
                                          <p:cBhvr>
                                            <p:cTn id="82" dur="1" fill="hold">
                                              <p:stCondLst>
                                                <p:cond delay="0"/>
                                              </p:stCondLst>
                                            </p:cTn>
                                            <p:tgtEl>
                                              <p:spTgt spid="17"/>
                                            </p:tgtEl>
                                            <p:attrNameLst>
                                              <p:attrName>style.visibility</p:attrName>
                                            </p:attrNameLst>
                                          </p:cBhvr>
                                          <p:to>
                                            <p:strVal val="visible"/>
                                          </p:to>
                                        </p:set>
                                        <p:animEffect transition="in" filter="fade">
                                          <p:cBhvr>
                                            <p:cTn id="83" dur="500"/>
                                            <p:tgtEl>
                                              <p:spTgt spid="17"/>
                                            </p:tgtEl>
                                          </p:cBhvr>
                                        </p:animEffect>
                                        <p:anim calcmode="lin" valueType="num">
                                          <p:cBhvr>
                                            <p:cTn id="84" dur="500" fill="hold"/>
                                            <p:tgtEl>
                                              <p:spTgt spid="17"/>
                                            </p:tgtEl>
                                            <p:attrNameLst>
                                              <p:attrName>ppt_x</p:attrName>
                                            </p:attrNameLst>
                                          </p:cBhvr>
                                          <p:tavLst>
                                            <p:tav tm="0">
                                              <p:val>
                                                <p:strVal val="#ppt_x"/>
                                              </p:val>
                                            </p:tav>
                                            <p:tav tm="100000">
                                              <p:val>
                                                <p:strVal val="#ppt_x"/>
                                              </p:val>
                                            </p:tav>
                                          </p:tavLst>
                                        </p:anim>
                                        <p:anim calcmode="lin" valueType="num">
                                          <p:cBhvr>
                                            <p:cTn id="85" dur="500" fill="hold"/>
                                            <p:tgtEl>
                                              <p:spTgt spid="17"/>
                                            </p:tgtEl>
                                            <p:attrNameLst>
                                              <p:attrName>ppt_y</p:attrName>
                                            </p:attrNameLst>
                                          </p:cBhvr>
                                          <p:tavLst>
                                            <p:tav tm="0">
                                              <p:val>
                                                <p:strVal val="#ppt_y+.1"/>
                                              </p:val>
                                            </p:tav>
                                            <p:tav tm="100000">
                                              <p:val>
                                                <p:strVal val="#ppt_y"/>
                                              </p:val>
                                            </p:tav>
                                          </p:tavLst>
                                        </p:anim>
                                      </p:childTnLst>
                                    </p:cTn>
                                  </p:par>
                                  <p:par>
                                    <p:cTn id="86" presetID="10" presetClass="entr" presetSubtype="0" fill="hold" grpId="0" nodeType="withEffect">
                                      <p:stCondLst>
                                        <p:cond delay="1500"/>
                                      </p:stCondLst>
                                      <p:childTnLst>
                                        <p:set>
                                          <p:cBhvr>
                                            <p:cTn id="87" dur="1" fill="hold">
                                              <p:stCondLst>
                                                <p:cond delay="0"/>
                                              </p:stCondLst>
                                            </p:cTn>
                                            <p:tgtEl>
                                              <p:spTgt spid="49"/>
                                            </p:tgtEl>
                                            <p:attrNameLst>
                                              <p:attrName>style.visibility</p:attrName>
                                            </p:attrNameLst>
                                          </p:cBhvr>
                                          <p:to>
                                            <p:strVal val="visible"/>
                                          </p:to>
                                        </p:set>
                                        <p:animEffect transition="in" filter="fade">
                                          <p:cBhvr>
                                            <p:cTn id="88" dur="250"/>
                                            <p:tgtEl>
                                              <p:spTgt spid="49"/>
                                            </p:tgtEl>
                                          </p:cBhvr>
                                        </p:animEffect>
                                      </p:childTnLst>
                                    </p:cTn>
                                  </p:par>
                                  <p:par>
                                    <p:cTn id="89" presetID="42" presetClass="path" presetSubtype="0" decel="100000" fill="hold" grpId="1" nodeType="withEffect">
                                      <p:stCondLst>
                                        <p:cond delay="1500"/>
                                      </p:stCondLst>
                                      <p:childTnLst>
                                        <p:animMotion origin="layout" path="M -0.16054 2.22222E-6 L -3.54167E-6 2.22222E-6 " pathEditMode="relative" rAng="0" ptsTypes="AA">
                                          <p:cBhvr>
                                            <p:cTn id="90" dur="500" fill="hold"/>
                                            <p:tgtEl>
                                              <p:spTgt spid="49"/>
                                            </p:tgtEl>
                                            <p:attrNameLst>
                                              <p:attrName>ppt_x</p:attrName>
                                              <p:attrName>ppt_y</p:attrName>
                                            </p:attrNameLst>
                                          </p:cBhvr>
                                          <p:rCtr x="8021" y="0"/>
                                        </p:animMotion>
                                      </p:childTnLst>
                                    </p:cTn>
                                  </p:par>
                                  <p:par>
                                    <p:cTn id="91" presetID="23" presetClass="entr" presetSubtype="16" fill="hold" nodeType="withEffect">
                                      <p:stCondLst>
                                        <p:cond delay="1500"/>
                                      </p:stCondLst>
                                      <p:childTnLst>
                                        <p:set>
                                          <p:cBhvr>
                                            <p:cTn id="92" dur="1" fill="hold">
                                              <p:stCondLst>
                                                <p:cond delay="0"/>
                                              </p:stCondLst>
                                            </p:cTn>
                                            <p:tgtEl>
                                              <p:spTgt spid="11"/>
                                            </p:tgtEl>
                                            <p:attrNameLst>
                                              <p:attrName>style.visibility</p:attrName>
                                            </p:attrNameLst>
                                          </p:cBhvr>
                                          <p:to>
                                            <p:strVal val="visible"/>
                                          </p:to>
                                        </p:set>
                                        <p:anim calcmode="lin" valueType="num">
                                          <p:cBhvr>
                                            <p:cTn id="93" dur="200" fill="hold"/>
                                            <p:tgtEl>
                                              <p:spTgt spid="11"/>
                                            </p:tgtEl>
                                            <p:attrNameLst>
                                              <p:attrName>ppt_w</p:attrName>
                                            </p:attrNameLst>
                                          </p:cBhvr>
                                          <p:tavLst>
                                            <p:tav tm="0">
                                              <p:val>
                                                <p:fltVal val="0"/>
                                              </p:val>
                                            </p:tav>
                                            <p:tav tm="100000">
                                              <p:val>
                                                <p:strVal val="#ppt_w"/>
                                              </p:val>
                                            </p:tav>
                                          </p:tavLst>
                                        </p:anim>
                                        <p:anim calcmode="lin" valueType="num">
                                          <p:cBhvr>
                                            <p:cTn id="94" dur="200" fill="hold"/>
                                            <p:tgtEl>
                                              <p:spTgt spid="11"/>
                                            </p:tgtEl>
                                            <p:attrNameLst>
                                              <p:attrName>ppt_h</p:attrName>
                                            </p:attrNameLst>
                                          </p:cBhvr>
                                          <p:tavLst>
                                            <p:tav tm="0">
                                              <p:val>
                                                <p:fltVal val="0"/>
                                              </p:val>
                                            </p:tav>
                                            <p:tav tm="100000">
                                              <p:val>
                                                <p:strVal val="#ppt_h"/>
                                              </p:val>
                                            </p:tav>
                                          </p:tavLst>
                                        </p:anim>
                                      </p:childTnLst>
                                    </p:cTn>
                                  </p:par>
                                  <p:par>
                                    <p:cTn id="95" presetID="6" presetClass="emph" presetSubtype="0" fill="hold" nodeType="withEffect">
                                      <p:stCondLst>
                                        <p:cond delay="1500"/>
                                      </p:stCondLst>
                                      <p:childTnLst>
                                        <p:animScale>
                                          <p:cBhvr>
                                            <p:cTn id="96" dur="750" fill="hold"/>
                                            <p:tgtEl>
                                              <p:spTgt spid="11"/>
                                            </p:tgtEl>
                                          </p:cBhvr>
                                          <p:by x="110000" y="110000"/>
                                        </p:animScale>
                                      </p:childTnLst>
                                    </p:cTn>
                                  </p:par>
                                  <p:par>
                                    <p:cTn id="97" presetID="6" presetClass="emph" presetSubtype="0" accel="52000" decel="48000" fill="hold" nodeType="withEffect">
                                      <p:stCondLst>
                                        <p:cond delay="1500"/>
                                      </p:stCondLst>
                                      <p:childTnLst>
                                        <p:animScale>
                                          <p:cBhvr>
                                            <p:cTn id="98" dur="250" fill="hold"/>
                                            <p:tgtEl>
                                              <p:spTgt spid="11"/>
                                            </p:tgtEl>
                                          </p:cBhvr>
                                          <p:by x="90000" y="90000"/>
                                        </p:animScale>
                                      </p:childTnLst>
                                    </p:cTn>
                                  </p:par>
                                  <p:par>
                                    <p:cTn id="99" presetID="42" presetClass="entr" presetSubtype="0" fill="hold" grpId="0" nodeType="withEffect">
                                      <p:stCondLst>
                                        <p:cond delay="1500"/>
                                      </p:stCondLst>
                                      <p:childTnLst>
                                        <p:set>
                                          <p:cBhvr>
                                            <p:cTn id="100" dur="1" fill="hold">
                                              <p:stCondLst>
                                                <p:cond delay="0"/>
                                              </p:stCondLst>
                                            </p:cTn>
                                            <p:tgtEl>
                                              <p:spTgt spid="32"/>
                                            </p:tgtEl>
                                            <p:attrNameLst>
                                              <p:attrName>style.visibility</p:attrName>
                                            </p:attrNameLst>
                                          </p:cBhvr>
                                          <p:to>
                                            <p:strVal val="visible"/>
                                          </p:to>
                                        </p:set>
                                        <p:animEffect transition="in" filter="fade">
                                          <p:cBhvr>
                                            <p:cTn id="101" dur="500"/>
                                            <p:tgtEl>
                                              <p:spTgt spid="32"/>
                                            </p:tgtEl>
                                          </p:cBhvr>
                                        </p:animEffect>
                                        <p:anim calcmode="lin" valueType="num">
                                          <p:cBhvr>
                                            <p:cTn id="102" dur="500" fill="hold"/>
                                            <p:tgtEl>
                                              <p:spTgt spid="32"/>
                                            </p:tgtEl>
                                            <p:attrNameLst>
                                              <p:attrName>ppt_x</p:attrName>
                                            </p:attrNameLst>
                                          </p:cBhvr>
                                          <p:tavLst>
                                            <p:tav tm="0">
                                              <p:val>
                                                <p:strVal val="#ppt_x"/>
                                              </p:val>
                                            </p:tav>
                                            <p:tav tm="100000">
                                              <p:val>
                                                <p:strVal val="#ppt_x"/>
                                              </p:val>
                                            </p:tav>
                                          </p:tavLst>
                                        </p:anim>
                                        <p:anim calcmode="lin" valueType="num">
                                          <p:cBhvr>
                                            <p:cTn id="103" dur="500" fill="hold"/>
                                            <p:tgtEl>
                                              <p:spTgt spid="32"/>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1500"/>
                                      </p:stCondLst>
                                      <p:childTnLst>
                                        <p:set>
                                          <p:cBhvr>
                                            <p:cTn id="105" dur="1" fill="hold">
                                              <p:stCondLst>
                                                <p:cond delay="0"/>
                                              </p:stCondLst>
                                            </p:cTn>
                                            <p:tgtEl>
                                              <p:spTgt spid="38"/>
                                            </p:tgtEl>
                                            <p:attrNameLst>
                                              <p:attrName>style.visibility</p:attrName>
                                            </p:attrNameLst>
                                          </p:cBhvr>
                                          <p:to>
                                            <p:strVal val="visible"/>
                                          </p:to>
                                        </p:set>
                                        <p:animEffect transition="in" filter="fade">
                                          <p:cBhvr>
                                            <p:cTn id="106" dur="500"/>
                                            <p:tgtEl>
                                              <p:spTgt spid="38"/>
                                            </p:tgtEl>
                                          </p:cBhvr>
                                        </p:animEffect>
                                        <p:anim calcmode="lin" valueType="num">
                                          <p:cBhvr>
                                            <p:cTn id="107" dur="500" fill="hold"/>
                                            <p:tgtEl>
                                              <p:spTgt spid="38"/>
                                            </p:tgtEl>
                                            <p:attrNameLst>
                                              <p:attrName>ppt_x</p:attrName>
                                            </p:attrNameLst>
                                          </p:cBhvr>
                                          <p:tavLst>
                                            <p:tav tm="0">
                                              <p:val>
                                                <p:strVal val="#ppt_x"/>
                                              </p:val>
                                            </p:tav>
                                            <p:tav tm="100000">
                                              <p:val>
                                                <p:strVal val="#ppt_x"/>
                                              </p:val>
                                            </p:tav>
                                          </p:tavLst>
                                        </p:anim>
                                        <p:anim calcmode="lin" valueType="num">
                                          <p:cBhvr>
                                            <p:cTn id="108" dur="500" fill="hold"/>
                                            <p:tgtEl>
                                              <p:spTgt spid="38"/>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1500"/>
                                      </p:stCondLst>
                                      <p:childTnLst>
                                        <p:set>
                                          <p:cBhvr>
                                            <p:cTn id="110" dur="1" fill="hold">
                                              <p:stCondLst>
                                                <p:cond delay="0"/>
                                              </p:stCondLst>
                                            </p:cTn>
                                            <p:tgtEl>
                                              <p:spTgt spid="18"/>
                                            </p:tgtEl>
                                            <p:attrNameLst>
                                              <p:attrName>style.visibility</p:attrName>
                                            </p:attrNameLst>
                                          </p:cBhvr>
                                          <p:to>
                                            <p:strVal val="visible"/>
                                          </p:to>
                                        </p:set>
                                        <p:animEffect transition="in" filter="fade">
                                          <p:cBhvr>
                                            <p:cTn id="111" dur="500"/>
                                            <p:tgtEl>
                                              <p:spTgt spid="18"/>
                                            </p:tgtEl>
                                          </p:cBhvr>
                                        </p:animEffect>
                                        <p:anim calcmode="lin" valueType="num">
                                          <p:cBhvr>
                                            <p:cTn id="112" dur="500" fill="hold"/>
                                            <p:tgtEl>
                                              <p:spTgt spid="18"/>
                                            </p:tgtEl>
                                            <p:attrNameLst>
                                              <p:attrName>ppt_x</p:attrName>
                                            </p:attrNameLst>
                                          </p:cBhvr>
                                          <p:tavLst>
                                            <p:tav tm="0">
                                              <p:val>
                                                <p:strVal val="#ppt_x"/>
                                              </p:val>
                                            </p:tav>
                                            <p:tav tm="100000">
                                              <p:val>
                                                <p:strVal val="#ppt_x"/>
                                              </p:val>
                                            </p:tav>
                                          </p:tavLst>
                                        </p:anim>
                                        <p:anim calcmode="lin" valueType="num">
                                          <p:cBhvr>
                                            <p:cTn id="113" dur="500" fill="hold"/>
                                            <p:tgtEl>
                                              <p:spTgt spid="18"/>
                                            </p:tgtEl>
                                            <p:attrNameLst>
                                              <p:attrName>ppt_y</p:attrName>
                                            </p:attrNameLst>
                                          </p:cBhvr>
                                          <p:tavLst>
                                            <p:tav tm="0">
                                              <p:val>
                                                <p:strVal val="#ppt_y+.1"/>
                                              </p:val>
                                            </p:tav>
                                            <p:tav tm="100000">
                                              <p:val>
                                                <p:strVal val="#ppt_y"/>
                                              </p:val>
                                            </p:tav>
                                          </p:tavLst>
                                        </p:anim>
                                      </p:childTnLst>
                                    </p:cTn>
                                  </p:par>
                                  <p:par>
                                    <p:cTn id="114" presetID="10" presetClass="entr" presetSubtype="0" fill="hold" grpId="0" nodeType="withEffect">
                                      <p:stCondLst>
                                        <p:cond delay="2250"/>
                                      </p:stCondLst>
                                      <p:childTnLst>
                                        <p:set>
                                          <p:cBhvr>
                                            <p:cTn id="115" dur="1" fill="hold">
                                              <p:stCondLst>
                                                <p:cond delay="0"/>
                                              </p:stCondLst>
                                            </p:cTn>
                                            <p:tgtEl>
                                              <p:spTgt spid="23"/>
                                            </p:tgtEl>
                                            <p:attrNameLst>
                                              <p:attrName>style.visibility</p:attrName>
                                            </p:attrNameLst>
                                          </p:cBhvr>
                                          <p:to>
                                            <p:strVal val="visible"/>
                                          </p:to>
                                        </p:set>
                                        <p:animEffect transition="in" filter="fade">
                                          <p:cBhvr>
                                            <p:cTn id="116" dur="250"/>
                                            <p:tgtEl>
                                              <p:spTgt spid="23"/>
                                            </p:tgtEl>
                                          </p:cBhvr>
                                        </p:animEffect>
                                      </p:childTnLst>
                                    </p:cTn>
                                  </p:par>
                                  <p:par>
                                    <p:cTn id="117" presetID="42" presetClass="path" presetSubtype="0" decel="100000" fill="hold" grpId="1" nodeType="withEffect">
                                      <p:stCondLst>
                                        <p:cond delay="2250"/>
                                      </p:stCondLst>
                                      <p:childTnLst>
                                        <p:animMotion origin="layout" path="M -0.16054 2.22222E-6 L -3.54167E-6 2.22222E-6 " pathEditMode="relative" rAng="0" ptsTypes="AA">
                                          <p:cBhvr>
                                            <p:cTn id="118" dur="500" fill="hold"/>
                                            <p:tgtEl>
                                              <p:spTgt spid="23"/>
                                            </p:tgtEl>
                                            <p:attrNameLst>
                                              <p:attrName>ppt_x</p:attrName>
                                              <p:attrName>ppt_y</p:attrName>
                                            </p:attrNameLst>
                                          </p:cBhvr>
                                          <p:rCtr x="8021" y="0"/>
                                        </p:animMotion>
                                      </p:childTnLst>
                                    </p:cTn>
                                  </p:par>
                                  <p:par>
                                    <p:cTn id="119" presetID="23" presetClass="entr" presetSubtype="16" fill="hold" nodeType="withEffect">
                                      <p:stCondLst>
                                        <p:cond delay="2250"/>
                                      </p:stCondLst>
                                      <p:childTnLst>
                                        <p:set>
                                          <p:cBhvr>
                                            <p:cTn id="120" dur="1" fill="hold">
                                              <p:stCondLst>
                                                <p:cond delay="0"/>
                                              </p:stCondLst>
                                            </p:cTn>
                                            <p:tgtEl>
                                              <p:spTgt spid="8"/>
                                            </p:tgtEl>
                                            <p:attrNameLst>
                                              <p:attrName>style.visibility</p:attrName>
                                            </p:attrNameLst>
                                          </p:cBhvr>
                                          <p:to>
                                            <p:strVal val="visible"/>
                                          </p:to>
                                        </p:set>
                                        <p:anim calcmode="lin" valueType="num">
                                          <p:cBhvr>
                                            <p:cTn id="121" dur="200" fill="hold"/>
                                            <p:tgtEl>
                                              <p:spTgt spid="8"/>
                                            </p:tgtEl>
                                            <p:attrNameLst>
                                              <p:attrName>ppt_w</p:attrName>
                                            </p:attrNameLst>
                                          </p:cBhvr>
                                          <p:tavLst>
                                            <p:tav tm="0">
                                              <p:val>
                                                <p:fltVal val="0"/>
                                              </p:val>
                                            </p:tav>
                                            <p:tav tm="100000">
                                              <p:val>
                                                <p:strVal val="#ppt_w"/>
                                              </p:val>
                                            </p:tav>
                                          </p:tavLst>
                                        </p:anim>
                                        <p:anim calcmode="lin" valueType="num">
                                          <p:cBhvr>
                                            <p:cTn id="122" dur="200" fill="hold"/>
                                            <p:tgtEl>
                                              <p:spTgt spid="8"/>
                                            </p:tgtEl>
                                            <p:attrNameLst>
                                              <p:attrName>ppt_h</p:attrName>
                                            </p:attrNameLst>
                                          </p:cBhvr>
                                          <p:tavLst>
                                            <p:tav tm="0">
                                              <p:val>
                                                <p:fltVal val="0"/>
                                              </p:val>
                                            </p:tav>
                                            <p:tav tm="100000">
                                              <p:val>
                                                <p:strVal val="#ppt_h"/>
                                              </p:val>
                                            </p:tav>
                                          </p:tavLst>
                                        </p:anim>
                                      </p:childTnLst>
                                    </p:cTn>
                                  </p:par>
                                  <p:par>
                                    <p:cTn id="123" presetID="6" presetClass="emph" presetSubtype="0" fill="hold" nodeType="withEffect">
                                      <p:stCondLst>
                                        <p:cond delay="2250"/>
                                      </p:stCondLst>
                                      <p:childTnLst>
                                        <p:animScale>
                                          <p:cBhvr>
                                            <p:cTn id="124" dur="750" fill="hold"/>
                                            <p:tgtEl>
                                              <p:spTgt spid="8"/>
                                            </p:tgtEl>
                                          </p:cBhvr>
                                          <p:by x="110000" y="110000"/>
                                        </p:animScale>
                                      </p:childTnLst>
                                    </p:cTn>
                                  </p:par>
                                  <p:par>
                                    <p:cTn id="125" presetID="6" presetClass="emph" presetSubtype="0" accel="52000" decel="48000" fill="hold" nodeType="withEffect">
                                      <p:stCondLst>
                                        <p:cond delay="2250"/>
                                      </p:stCondLst>
                                      <p:childTnLst>
                                        <p:animScale>
                                          <p:cBhvr>
                                            <p:cTn id="126" dur="250" fill="hold"/>
                                            <p:tgtEl>
                                              <p:spTgt spid="8"/>
                                            </p:tgtEl>
                                          </p:cBhvr>
                                          <p:by x="90000" y="90000"/>
                                        </p:animScale>
                                      </p:childTnLst>
                                    </p:cTn>
                                  </p:par>
                                  <p:par>
                                    <p:cTn id="127" presetID="42" presetClass="entr" presetSubtype="0" fill="hold" grpId="0" nodeType="withEffect">
                                      <p:stCondLst>
                                        <p:cond delay="2250"/>
                                      </p:stCondLst>
                                      <p:childTnLst>
                                        <p:set>
                                          <p:cBhvr>
                                            <p:cTn id="128" dur="1" fill="hold">
                                              <p:stCondLst>
                                                <p:cond delay="0"/>
                                              </p:stCondLst>
                                            </p:cTn>
                                            <p:tgtEl>
                                              <p:spTgt spid="29"/>
                                            </p:tgtEl>
                                            <p:attrNameLst>
                                              <p:attrName>style.visibility</p:attrName>
                                            </p:attrNameLst>
                                          </p:cBhvr>
                                          <p:to>
                                            <p:strVal val="visible"/>
                                          </p:to>
                                        </p:set>
                                        <p:animEffect transition="in" filter="fade">
                                          <p:cBhvr>
                                            <p:cTn id="129" dur="500"/>
                                            <p:tgtEl>
                                              <p:spTgt spid="29"/>
                                            </p:tgtEl>
                                          </p:cBhvr>
                                        </p:animEffect>
                                        <p:anim calcmode="lin" valueType="num">
                                          <p:cBhvr>
                                            <p:cTn id="130" dur="500" fill="hold"/>
                                            <p:tgtEl>
                                              <p:spTgt spid="29"/>
                                            </p:tgtEl>
                                            <p:attrNameLst>
                                              <p:attrName>ppt_x</p:attrName>
                                            </p:attrNameLst>
                                          </p:cBhvr>
                                          <p:tavLst>
                                            <p:tav tm="0">
                                              <p:val>
                                                <p:strVal val="#ppt_x"/>
                                              </p:val>
                                            </p:tav>
                                            <p:tav tm="100000">
                                              <p:val>
                                                <p:strVal val="#ppt_x"/>
                                              </p:val>
                                            </p:tav>
                                          </p:tavLst>
                                        </p:anim>
                                        <p:anim calcmode="lin" valueType="num">
                                          <p:cBhvr>
                                            <p:cTn id="131" dur="500" fill="hold"/>
                                            <p:tgtEl>
                                              <p:spTgt spid="29"/>
                                            </p:tgtEl>
                                            <p:attrNameLst>
                                              <p:attrName>ppt_y</p:attrName>
                                            </p:attrNameLst>
                                          </p:cBhvr>
                                          <p:tavLst>
                                            <p:tav tm="0">
                                              <p:val>
                                                <p:strVal val="#ppt_y+.1"/>
                                              </p:val>
                                            </p:tav>
                                            <p:tav tm="100000">
                                              <p:val>
                                                <p:strVal val="#ppt_y"/>
                                              </p:val>
                                            </p:tav>
                                          </p:tavLst>
                                        </p:anim>
                                      </p:childTnLst>
                                    </p:cTn>
                                  </p:par>
                                  <p:par>
                                    <p:cTn id="132" presetID="42" presetClass="entr" presetSubtype="0" fill="hold" grpId="0" nodeType="withEffect">
                                      <p:stCondLst>
                                        <p:cond delay="2250"/>
                                      </p:stCondLst>
                                      <p:childTnLst>
                                        <p:set>
                                          <p:cBhvr>
                                            <p:cTn id="133" dur="1" fill="hold">
                                              <p:stCondLst>
                                                <p:cond delay="0"/>
                                              </p:stCondLst>
                                            </p:cTn>
                                            <p:tgtEl>
                                              <p:spTgt spid="35"/>
                                            </p:tgtEl>
                                            <p:attrNameLst>
                                              <p:attrName>style.visibility</p:attrName>
                                            </p:attrNameLst>
                                          </p:cBhvr>
                                          <p:to>
                                            <p:strVal val="visible"/>
                                          </p:to>
                                        </p:set>
                                        <p:animEffect transition="in" filter="fade">
                                          <p:cBhvr>
                                            <p:cTn id="134" dur="500"/>
                                            <p:tgtEl>
                                              <p:spTgt spid="35"/>
                                            </p:tgtEl>
                                          </p:cBhvr>
                                        </p:animEffect>
                                        <p:anim calcmode="lin" valueType="num">
                                          <p:cBhvr>
                                            <p:cTn id="135" dur="500" fill="hold"/>
                                            <p:tgtEl>
                                              <p:spTgt spid="35"/>
                                            </p:tgtEl>
                                            <p:attrNameLst>
                                              <p:attrName>ppt_x</p:attrName>
                                            </p:attrNameLst>
                                          </p:cBhvr>
                                          <p:tavLst>
                                            <p:tav tm="0">
                                              <p:val>
                                                <p:strVal val="#ppt_x"/>
                                              </p:val>
                                            </p:tav>
                                            <p:tav tm="100000">
                                              <p:val>
                                                <p:strVal val="#ppt_x"/>
                                              </p:val>
                                            </p:tav>
                                          </p:tavLst>
                                        </p:anim>
                                        <p:anim calcmode="lin" valueType="num">
                                          <p:cBhvr>
                                            <p:cTn id="136" dur="500" fill="hold"/>
                                            <p:tgtEl>
                                              <p:spTgt spid="35"/>
                                            </p:tgtEl>
                                            <p:attrNameLst>
                                              <p:attrName>ppt_y</p:attrName>
                                            </p:attrNameLst>
                                          </p:cBhvr>
                                          <p:tavLst>
                                            <p:tav tm="0">
                                              <p:val>
                                                <p:strVal val="#ppt_y+.1"/>
                                              </p:val>
                                            </p:tav>
                                            <p:tav tm="100000">
                                              <p:val>
                                                <p:strVal val="#ppt_y"/>
                                              </p:val>
                                            </p:tav>
                                          </p:tavLst>
                                        </p:anim>
                                      </p:childTnLst>
                                    </p:cTn>
                                  </p:par>
                                  <p:par>
                                    <p:cTn id="137" presetID="42" presetClass="entr" presetSubtype="0" fill="hold" grpId="0" nodeType="withEffect">
                                      <p:stCondLst>
                                        <p:cond delay="2250"/>
                                      </p:stCondLst>
                                      <p:childTnLst>
                                        <p:set>
                                          <p:cBhvr>
                                            <p:cTn id="138" dur="1" fill="hold">
                                              <p:stCondLst>
                                                <p:cond delay="0"/>
                                              </p:stCondLst>
                                            </p:cTn>
                                            <p:tgtEl>
                                              <p:spTgt spid="13"/>
                                            </p:tgtEl>
                                            <p:attrNameLst>
                                              <p:attrName>style.visibility</p:attrName>
                                            </p:attrNameLst>
                                          </p:cBhvr>
                                          <p:to>
                                            <p:strVal val="visible"/>
                                          </p:to>
                                        </p:set>
                                        <p:animEffect transition="in" filter="fade">
                                          <p:cBhvr>
                                            <p:cTn id="139" dur="500"/>
                                            <p:tgtEl>
                                              <p:spTgt spid="13"/>
                                            </p:tgtEl>
                                          </p:cBhvr>
                                        </p:animEffect>
                                        <p:anim calcmode="lin" valueType="num">
                                          <p:cBhvr>
                                            <p:cTn id="140" dur="500" fill="hold"/>
                                            <p:tgtEl>
                                              <p:spTgt spid="13"/>
                                            </p:tgtEl>
                                            <p:attrNameLst>
                                              <p:attrName>ppt_x</p:attrName>
                                            </p:attrNameLst>
                                          </p:cBhvr>
                                          <p:tavLst>
                                            <p:tav tm="0">
                                              <p:val>
                                                <p:strVal val="#ppt_x"/>
                                              </p:val>
                                            </p:tav>
                                            <p:tav tm="100000">
                                              <p:val>
                                                <p:strVal val="#ppt_x"/>
                                              </p:val>
                                            </p:tav>
                                          </p:tavLst>
                                        </p:anim>
                                        <p:anim calcmode="lin" valueType="num">
                                          <p:cBhvr>
                                            <p:cTn id="141" dur="500" fill="hold"/>
                                            <p:tgtEl>
                                              <p:spTgt spid="13"/>
                                            </p:tgtEl>
                                            <p:attrNameLst>
                                              <p:attrName>ppt_y</p:attrName>
                                            </p:attrNameLst>
                                          </p:cBhvr>
                                          <p:tavLst>
                                            <p:tav tm="0">
                                              <p:val>
                                                <p:strVal val="#ppt_y+.1"/>
                                              </p:val>
                                            </p:tav>
                                            <p:tav tm="100000">
                                              <p:val>
                                                <p:strVal val="#ppt_y"/>
                                              </p:val>
                                            </p:tav>
                                          </p:tavLst>
                                        </p:anim>
                                      </p:childTnLst>
                                    </p:cTn>
                                  </p:par>
                                  <p:par>
                                    <p:cTn id="142" presetID="10" presetClass="entr" presetSubtype="0" fill="hold" grpId="0" nodeType="withEffect">
                                      <p:stCondLst>
                                        <p:cond delay="3000"/>
                                      </p:stCondLst>
                                      <p:childTnLst>
                                        <p:set>
                                          <p:cBhvr>
                                            <p:cTn id="143" dur="1" fill="hold">
                                              <p:stCondLst>
                                                <p:cond delay="0"/>
                                              </p:stCondLst>
                                            </p:cTn>
                                            <p:tgtEl>
                                              <p:spTgt spid="48"/>
                                            </p:tgtEl>
                                            <p:attrNameLst>
                                              <p:attrName>style.visibility</p:attrName>
                                            </p:attrNameLst>
                                          </p:cBhvr>
                                          <p:to>
                                            <p:strVal val="visible"/>
                                          </p:to>
                                        </p:set>
                                        <p:animEffect transition="in" filter="fade">
                                          <p:cBhvr>
                                            <p:cTn id="144" dur="250"/>
                                            <p:tgtEl>
                                              <p:spTgt spid="48"/>
                                            </p:tgtEl>
                                          </p:cBhvr>
                                        </p:animEffect>
                                      </p:childTnLst>
                                    </p:cTn>
                                  </p:par>
                                  <p:par>
                                    <p:cTn id="145" presetID="42" presetClass="path" presetSubtype="0" decel="100000" fill="hold" grpId="1" nodeType="withEffect">
                                      <p:stCondLst>
                                        <p:cond delay="3000"/>
                                      </p:stCondLst>
                                      <p:childTnLst>
                                        <p:animMotion origin="layout" path="M -0.16054 2.22222E-6 L -3.54167E-6 2.22222E-6 " pathEditMode="relative" rAng="0" ptsTypes="AA">
                                          <p:cBhvr>
                                            <p:cTn id="146" dur="500" fill="hold"/>
                                            <p:tgtEl>
                                              <p:spTgt spid="48"/>
                                            </p:tgtEl>
                                            <p:attrNameLst>
                                              <p:attrName>ppt_x</p:attrName>
                                              <p:attrName>ppt_y</p:attrName>
                                            </p:attrNameLst>
                                          </p:cBhvr>
                                          <p:rCtr x="8021" y="0"/>
                                        </p:animMotion>
                                      </p:childTnLst>
                                    </p:cTn>
                                  </p:par>
                                  <p:par>
                                    <p:cTn id="147" presetID="23" presetClass="entr" presetSubtype="16" fill="hold" nodeType="withEffect">
                                      <p:stCondLst>
                                        <p:cond delay="3000"/>
                                      </p:stCondLst>
                                      <p:childTnLst>
                                        <p:set>
                                          <p:cBhvr>
                                            <p:cTn id="148" dur="1" fill="hold">
                                              <p:stCondLst>
                                                <p:cond delay="0"/>
                                              </p:stCondLst>
                                            </p:cTn>
                                            <p:tgtEl>
                                              <p:spTgt spid="9"/>
                                            </p:tgtEl>
                                            <p:attrNameLst>
                                              <p:attrName>style.visibility</p:attrName>
                                            </p:attrNameLst>
                                          </p:cBhvr>
                                          <p:to>
                                            <p:strVal val="visible"/>
                                          </p:to>
                                        </p:set>
                                        <p:anim calcmode="lin" valueType="num">
                                          <p:cBhvr>
                                            <p:cTn id="149" dur="200" fill="hold"/>
                                            <p:tgtEl>
                                              <p:spTgt spid="9"/>
                                            </p:tgtEl>
                                            <p:attrNameLst>
                                              <p:attrName>ppt_w</p:attrName>
                                            </p:attrNameLst>
                                          </p:cBhvr>
                                          <p:tavLst>
                                            <p:tav tm="0">
                                              <p:val>
                                                <p:fltVal val="0"/>
                                              </p:val>
                                            </p:tav>
                                            <p:tav tm="100000">
                                              <p:val>
                                                <p:strVal val="#ppt_w"/>
                                              </p:val>
                                            </p:tav>
                                          </p:tavLst>
                                        </p:anim>
                                        <p:anim calcmode="lin" valueType="num">
                                          <p:cBhvr>
                                            <p:cTn id="150" dur="200" fill="hold"/>
                                            <p:tgtEl>
                                              <p:spTgt spid="9"/>
                                            </p:tgtEl>
                                            <p:attrNameLst>
                                              <p:attrName>ppt_h</p:attrName>
                                            </p:attrNameLst>
                                          </p:cBhvr>
                                          <p:tavLst>
                                            <p:tav tm="0">
                                              <p:val>
                                                <p:fltVal val="0"/>
                                              </p:val>
                                            </p:tav>
                                            <p:tav tm="100000">
                                              <p:val>
                                                <p:strVal val="#ppt_h"/>
                                              </p:val>
                                            </p:tav>
                                          </p:tavLst>
                                        </p:anim>
                                      </p:childTnLst>
                                    </p:cTn>
                                  </p:par>
                                  <p:par>
                                    <p:cTn id="151" presetID="6" presetClass="emph" presetSubtype="0" fill="hold" nodeType="withEffect">
                                      <p:stCondLst>
                                        <p:cond delay="3000"/>
                                      </p:stCondLst>
                                      <p:childTnLst>
                                        <p:animScale>
                                          <p:cBhvr>
                                            <p:cTn id="152" dur="750" fill="hold"/>
                                            <p:tgtEl>
                                              <p:spTgt spid="9"/>
                                            </p:tgtEl>
                                          </p:cBhvr>
                                          <p:by x="110000" y="110000"/>
                                        </p:animScale>
                                      </p:childTnLst>
                                    </p:cTn>
                                  </p:par>
                                  <p:par>
                                    <p:cTn id="153" presetID="6" presetClass="emph" presetSubtype="0" accel="52000" decel="48000" fill="hold" nodeType="withEffect">
                                      <p:stCondLst>
                                        <p:cond delay="3000"/>
                                      </p:stCondLst>
                                      <p:childTnLst>
                                        <p:animScale>
                                          <p:cBhvr>
                                            <p:cTn id="154" dur="250" fill="hold"/>
                                            <p:tgtEl>
                                              <p:spTgt spid="9"/>
                                            </p:tgtEl>
                                          </p:cBhvr>
                                          <p:by x="90000" y="90000"/>
                                        </p:animScale>
                                      </p:childTnLst>
                                    </p:cTn>
                                  </p:par>
                                  <p:par>
                                    <p:cTn id="155" presetID="42" presetClass="entr" presetSubtype="0" fill="hold" grpId="0" nodeType="withEffect">
                                      <p:stCondLst>
                                        <p:cond delay="3000"/>
                                      </p:stCondLst>
                                      <p:childTnLst>
                                        <p:set>
                                          <p:cBhvr>
                                            <p:cTn id="156" dur="1" fill="hold">
                                              <p:stCondLst>
                                                <p:cond delay="0"/>
                                              </p:stCondLst>
                                            </p:cTn>
                                            <p:tgtEl>
                                              <p:spTgt spid="30"/>
                                            </p:tgtEl>
                                            <p:attrNameLst>
                                              <p:attrName>style.visibility</p:attrName>
                                            </p:attrNameLst>
                                          </p:cBhvr>
                                          <p:to>
                                            <p:strVal val="visible"/>
                                          </p:to>
                                        </p:set>
                                        <p:animEffect transition="in" filter="fade">
                                          <p:cBhvr>
                                            <p:cTn id="157" dur="500"/>
                                            <p:tgtEl>
                                              <p:spTgt spid="30"/>
                                            </p:tgtEl>
                                          </p:cBhvr>
                                        </p:animEffect>
                                        <p:anim calcmode="lin" valueType="num">
                                          <p:cBhvr>
                                            <p:cTn id="158" dur="500" fill="hold"/>
                                            <p:tgtEl>
                                              <p:spTgt spid="30"/>
                                            </p:tgtEl>
                                            <p:attrNameLst>
                                              <p:attrName>ppt_x</p:attrName>
                                            </p:attrNameLst>
                                          </p:cBhvr>
                                          <p:tavLst>
                                            <p:tav tm="0">
                                              <p:val>
                                                <p:strVal val="#ppt_x"/>
                                              </p:val>
                                            </p:tav>
                                            <p:tav tm="100000">
                                              <p:val>
                                                <p:strVal val="#ppt_x"/>
                                              </p:val>
                                            </p:tav>
                                          </p:tavLst>
                                        </p:anim>
                                        <p:anim calcmode="lin" valueType="num">
                                          <p:cBhvr>
                                            <p:cTn id="159" dur="500" fill="hold"/>
                                            <p:tgtEl>
                                              <p:spTgt spid="30"/>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3000"/>
                                      </p:stCondLst>
                                      <p:childTnLst>
                                        <p:set>
                                          <p:cBhvr>
                                            <p:cTn id="161" dur="1" fill="hold">
                                              <p:stCondLst>
                                                <p:cond delay="0"/>
                                              </p:stCondLst>
                                            </p:cTn>
                                            <p:tgtEl>
                                              <p:spTgt spid="36"/>
                                            </p:tgtEl>
                                            <p:attrNameLst>
                                              <p:attrName>style.visibility</p:attrName>
                                            </p:attrNameLst>
                                          </p:cBhvr>
                                          <p:to>
                                            <p:strVal val="visible"/>
                                          </p:to>
                                        </p:set>
                                        <p:animEffect transition="in" filter="fade">
                                          <p:cBhvr>
                                            <p:cTn id="162" dur="500"/>
                                            <p:tgtEl>
                                              <p:spTgt spid="36"/>
                                            </p:tgtEl>
                                          </p:cBhvr>
                                        </p:animEffect>
                                        <p:anim calcmode="lin" valueType="num">
                                          <p:cBhvr>
                                            <p:cTn id="163" dur="500" fill="hold"/>
                                            <p:tgtEl>
                                              <p:spTgt spid="36"/>
                                            </p:tgtEl>
                                            <p:attrNameLst>
                                              <p:attrName>ppt_x</p:attrName>
                                            </p:attrNameLst>
                                          </p:cBhvr>
                                          <p:tavLst>
                                            <p:tav tm="0">
                                              <p:val>
                                                <p:strVal val="#ppt_x"/>
                                              </p:val>
                                            </p:tav>
                                            <p:tav tm="100000">
                                              <p:val>
                                                <p:strVal val="#ppt_x"/>
                                              </p:val>
                                            </p:tav>
                                          </p:tavLst>
                                        </p:anim>
                                        <p:anim calcmode="lin" valueType="num">
                                          <p:cBhvr>
                                            <p:cTn id="164" dur="500" fill="hold"/>
                                            <p:tgtEl>
                                              <p:spTgt spid="36"/>
                                            </p:tgtEl>
                                            <p:attrNameLst>
                                              <p:attrName>ppt_y</p:attrName>
                                            </p:attrNameLst>
                                          </p:cBhvr>
                                          <p:tavLst>
                                            <p:tav tm="0">
                                              <p:val>
                                                <p:strVal val="#ppt_y+.1"/>
                                              </p:val>
                                            </p:tav>
                                            <p:tav tm="100000">
                                              <p:val>
                                                <p:strVal val="#ppt_y"/>
                                              </p:val>
                                            </p:tav>
                                          </p:tavLst>
                                        </p:anim>
                                      </p:childTnLst>
                                    </p:cTn>
                                  </p:par>
                                  <p:par>
                                    <p:cTn id="165" presetID="42" presetClass="entr" presetSubtype="0" fill="hold" grpId="0" nodeType="withEffect">
                                      <p:stCondLst>
                                        <p:cond delay="3000"/>
                                      </p:stCondLst>
                                      <p:childTnLst>
                                        <p:set>
                                          <p:cBhvr>
                                            <p:cTn id="166" dur="1" fill="hold">
                                              <p:stCondLst>
                                                <p:cond delay="0"/>
                                              </p:stCondLst>
                                            </p:cTn>
                                            <p:tgtEl>
                                              <p:spTgt spid="14"/>
                                            </p:tgtEl>
                                            <p:attrNameLst>
                                              <p:attrName>style.visibility</p:attrName>
                                            </p:attrNameLst>
                                          </p:cBhvr>
                                          <p:to>
                                            <p:strVal val="visible"/>
                                          </p:to>
                                        </p:set>
                                        <p:animEffect transition="in" filter="fade">
                                          <p:cBhvr>
                                            <p:cTn id="167" dur="500"/>
                                            <p:tgtEl>
                                              <p:spTgt spid="14"/>
                                            </p:tgtEl>
                                          </p:cBhvr>
                                        </p:animEffect>
                                        <p:anim calcmode="lin" valueType="num">
                                          <p:cBhvr>
                                            <p:cTn id="168" dur="500" fill="hold"/>
                                            <p:tgtEl>
                                              <p:spTgt spid="14"/>
                                            </p:tgtEl>
                                            <p:attrNameLst>
                                              <p:attrName>ppt_x</p:attrName>
                                            </p:attrNameLst>
                                          </p:cBhvr>
                                          <p:tavLst>
                                            <p:tav tm="0">
                                              <p:val>
                                                <p:strVal val="#ppt_x"/>
                                              </p:val>
                                            </p:tav>
                                            <p:tav tm="100000">
                                              <p:val>
                                                <p:strVal val="#ppt_x"/>
                                              </p:val>
                                            </p:tav>
                                          </p:tavLst>
                                        </p:anim>
                                        <p:anim calcmode="lin" valueType="num">
                                          <p:cBhvr>
                                            <p:cTn id="169" dur="500" fill="hold"/>
                                            <p:tgtEl>
                                              <p:spTgt spid="14"/>
                                            </p:tgtEl>
                                            <p:attrNameLst>
                                              <p:attrName>ppt_y</p:attrName>
                                            </p:attrNameLst>
                                          </p:cBhvr>
                                          <p:tavLst>
                                            <p:tav tm="0">
                                              <p:val>
                                                <p:strVal val="#ppt_y+.1"/>
                                              </p:val>
                                            </p:tav>
                                            <p:tav tm="100000">
                                              <p:val>
                                                <p:strVal val="#ppt_y"/>
                                              </p:val>
                                            </p:tav>
                                          </p:tavLst>
                                        </p:anim>
                                      </p:childTnLst>
                                    </p:cTn>
                                  </p:par>
                                  <p:par>
                                    <p:cTn id="170" presetID="10" presetClass="entr" presetSubtype="0" fill="hold" grpId="0" nodeType="withEffect">
                                      <p:stCondLst>
                                        <p:cond delay="3750"/>
                                      </p:stCondLst>
                                      <p:childTnLst>
                                        <p:set>
                                          <p:cBhvr>
                                            <p:cTn id="171" dur="1" fill="hold">
                                              <p:stCondLst>
                                                <p:cond delay="0"/>
                                              </p:stCondLst>
                                            </p:cTn>
                                            <p:tgtEl>
                                              <p:spTgt spid="25"/>
                                            </p:tgtEl>
                                            <p:attrNameLst>
                                              <p:attrName>style.visibility</p:attrName>
                                            </p:attrNameLst>
                                          </p:cBhvr>
                                          <p:to>
                                            <p:strVal val="visible"/>
                                          </p:to>
                                        </p:set>
                                        <p:animEffect transition="in" filter="fade">
                                          <p:cBhvr>
                                            <p:cTn id="172" dur="250"/>
                                            <p:tgtEl>
                                              <p:spTgt spid="25"/>
                                            </p:tgtEl>
                                          </p:cBhvr>
                                        </p:animEffect>
                                      </p:childTnLst>
                                    </p:cTn>
                                  </p:par>
                                  <p:par>
                                    <p:cTn id="173" presetID="42" presetClass="path" presetSubtype="0" decel="100000" fill="hold" grpId="1" nodeType="withEffect">
                                      <p:stCondLst>
                                        <p:cond delay="3750"/>
                                      </p:stCondLst>
                                      <p:childTnLst>
                                        <p:animMotion origin="layout" path="M -0.16054 2.22222E-6 L -3.54167E-6 2.22222E-6 " pathEditMode="relative" rAng="0" ptsTypes="AA">
                                          <p:cBhvr>
                                            <p:cTn id="174" dur="500" fill="hold"/>
                                            <p:tgtEl>
                                              <p:spTgt spid="25"/>
                                            </p:tgtEl>
                                            <p:attrNameLst>
                                              <p:attrName>ppt_x</p:attrName>
                                              <p:attrName>ppt_y</p:attrName>
                                            </p:attrNameLst>
                                          </p:cBhvr>
                                          <p:rCtr x="8021" y="0"/>
                                        </p:animMotion>
                                      </p:childTnLst>
                                    </p:cTn>
                                  </p:par>
                                  <p:par>
                                    <p:cTn id="175" presetID="23" presetClass="entr" presetSubtype="16" fill="hold" nodeType="withEffect">
                                      <p:stCondLst>
                                        <p:cond delay="3750"/>
                                      </p:stCondLst>
                                      <p:childTnLst>
                                        <p:set>
                                          <p:cBhvr>
                                            <p:cTn id="176" dur="1" fill="hold">
                                              <p:stCondLst>
                                                <p:cond delay="0"/>
                                              </p:stCondLst>
                                            </p:cTn>
                                            <p:tgtEl>
                                              <p:spTgt spid="12"/>
                                            </p:tgtEl>
                                            <p:attrNameLst>
                                              <p:attrName>style.visibility</p:attrName>
                                            </p:attrNameLst>
                                          </p:cBhvr>
                                          <p:to>
                                            <p:strVal val="visible"/>
                                          </p:to>
                                        </p:set>
                                        <p:anim calcmode="lin" valueType="num">
                                          <p:cBhvr>
                                            <p:cTn id="177" dur="200" fill="hold"/>
                                            <p:tgtEl>
                                              <p:spTgt spid="12"/>
                                            </p:tgtEl>
                                            <p:attrNameLst>
                                              <p:attrName>ppt_w</p:attrName>
                                            </p:attrNameLst>
                                          </p:cBhvr>
                                          <p:tavLst>
                                            <p:tav tm="0">
                                              <p:val>
                                                <p:fltVal val="0"/>
                                              </p:val>
                                            </p:tav>
                                            <p:tav tm="100000">
                                              <p:val>
                                                <p:strVal val="#ppt_w"/>
                                              </p:val>
                                            </p:tav>
                                          </p:tavLst>
                                        </p:anim>
                                        <p:anim calcmode="lin" valueType="num">
                                          <p:cBhvr>
                                            <p:cTn id="178" dur="200" fill="hold"/>
                                            <p:tgtEl>
                                              <p:spTgt spid="12"/>
                                            </p:tgtEl>
                                            <p:attrNameLst>
                                              <p:attrName>ppt_h</p:attrName>
                                            </p:attrNameLst>
                                          </p:cBhvr>
                                          <p:tavLst>
                                            <p:tav tm="0">
                                              <p:val>
                                                <p:fltVal val="0"/>
                                              </p:val>
                                            </p:tav>
                                            <p:tav tm="100000">
                                              <p:val>
                                                <p:strVal val="#ppt_h"/>
                                              </p:val>
                                            </p:tav>
                                          </p:tavLst>
                                        </p:anim>
                                      </p:childTnLst>
                                    </p:cTn>
                                  </p:par>
                                  <p:par>
                                    <p:cTn id="179" presetID="6" presetClass="emph" presetSubtype="0" fill="hold" nodeType="withEffect">
                                      <p:stCondLst>
                                        <p:cond delay="3750"/>
                                      </p:stCondLst>
                                      <p:childTnLst>
                                        <p:animScale>
                                          <p:cBhvr>
                                            <p:cTn id="180" dur="750" fill="hold"/>
                                            <p:tgtEl>
                                              <p:spTgt spid="12"/>
                                            </p:tgtEl>
                                          </p:cBhvr>
                                          <p:by x="110000" y="110000"/>
                                        </p:animScale>
                                      </p:childTnLst>
                                    </p:cTn>
                                  </p:par>
                                  <p:par>
                                    <p:cTn id="181" presetID="6" presetClass="emph" presetSubtype="0" accel="52000" decel="48000" fill="hold" nodeType="withEffect">
                                      <p:stCondLst>
                                        <p:cond delay="3750"/>
                                      </p:stCondLst>
                                      <p:childTnLst>
                                        <p:animScale>
                                          <p:cBhvr>
                                            <p:cTn id="182" dur="250" fill="hold"/>
                                            <p:tgtEl>
                                              <p:spTgt spid="12"/>
                                            </p:tgtEl>
                                          </p:cBhvr>
                                          <p:by x="90000" y="90000"/>
                                        </p:animScale>
                                      </p:childTnLst>
                                    </p:cTn>
                                  </p:par>
                                  <p:par>
                                    <p:cTn id="183" presetID="42" presetClass="entr" presetSubtype="0" fill="hold" grpId="0" nodeType="withEffect">
                                      <p:stCondLst>
                                        <p:cond delay="3750"/>
                                      </p:stCondLst>
                                      <p:childTnLst>
                                        <p:set>
                                          <p:cBhvr>
                                            <p:cTn id="184" dur="1" fill="hold">
                                              <p:stCondLst>
                                                <p:cond delay="0"/>
                                              </p:stCondLst>
                                            </p:cTn>
                                            <p:tgtEl>
                                              <p:spTgt spid="33"/>
                                            </p:tgtEl>
                                            <p:attrNameLst>
                                              <p:attrName>style.visibility</p:attrName>
                                            </p:attrNameLst>
                                          </p:cBhvr>
                                          <p:to>
                                            <p:strVal val="visible"/>
                                          </p:to>
                                        </p:set>
                                        <p:animEffect transition="in" filter="fade">
                                          <p:cBhvr>
                                            <p:cTn id="185" dur="500"/>
                                            <p:tgtEl>
                                              <p:spTgt spid="33"/>
                                            </p:tgtEl>
                                          </p:cBhvr>
                                        </p:animEffect>
                                        <p:anim calcmode="lin" valueType="num">
                                          <p:cBhvr>
                                            <p:cTn id="186" dur="500" fill="hold"/>
                                            <p:tgtEl>
                                              <p:spTgt spid="33"/>
                                            </p:tgtEl>
                                            <p:attrNameLst>
                                              <p:attrName>ppt_x</p:attrName>
                                            </p:attrNameLst>
                                          </p:cBhvr>
                                          <p:tavLst>
                                            <p:tav tm="0">
                                              <p:val>
                                                <p:strVal val="#ppt_x"/>
                                              </p:val>
                                            </p:tav>
                                            <p:tav tm="100000">
                                              <p:val>
                                                <p:strVal val="#ppt_x"/>
                                              </p:val>
                                            </p:tav>
                                          </p:tavLst>
                                        </p:anim>
                                        <p:anim calcmode="lin" valueType="num">
                                          <p:cBhvr>
                                            <p:cTn id="187" dur="500" fill="hold"/>
                                            <p:tgtEl>
                                              <p:spTgt spid="33"/>
                                            </p:tgtEl>
                                            <p:attrNameLst>
                                              <p:attrName>ppt_y</p:attrName>
                                            </p:attrNameLst>
                                          </p:cBhvr>
                                          <p:tavLst>
                                            <p:tav tm="0">
                                              <p:val>
                                                <p:strVal val="#ppt_y+.1"/>
                                              </p:val>
                                            </p:tav>
                                            <p:tav tm="100000">
                                              <p:val>
                                                <p:strVal val="#ppt_y"/>
                                              </p:val>
                                            </p:tav>
                                          </p:tavLst>
                                        </p:anim>
                                      </p:childTnLst>
                                    </p:cTn>
                                  </p:par>
                                  <p:par>
                                    <p:cTn id="188" presetID="42" presetClass="entr" presetSubtype="0" fill="hold" grpId="0" nodeType="withEffect">
                                      <p:stCondLst>
                                        <p:cond delay="3750"/>
                                      </p:stCondLst>
                                      <p:childTnLst>
                                        <p:set>
                                          <p:cBhvr>
                                            <p:cTn id="189" dur="1" fill="hold">
                                              <p:stCondLst>
                                                <p:cond delay="0"/>
                                              </p:stCondLst>
                                            </p:cTn>
                                            <p:tgtEl>
                                              <p:spTgt spid="47"/>
                                            </p:tgtEl>
                                            <p:attrNameLst>
                                              <p:attrName>style.visibility</p:attrName>
                                            </p:attrNameLst>
                                          </p:cBhvr>
                                          <p:to>
                                            <p:strVal val="visible"/>
                                          </p:to>
                                        </p:set>
                                        <p:animEffect transition="in" filter="fade">
                                          <p:cBhvr>
                                            <p:cTn id="190" dur="500"/>
                                            <p:tgtEl>
                                              <p:spTgt spid="47"/>
                                            </p:tgtEl>
                                          </p:cBhvr>
                                        </p:animEffect>
                                        <p:anim calcmode="lin" valueType="num">
                                          <p:cBhvr>
                                            <p:cTn id="191" dur="500" fill="hold"/>
                                            <p:tgtEl>
                                              <p:spTgt spid="47"/>
                                            </p:tgtEl>
                                            <p:attrNameLst>
                                              <p:attrName>ppt_x</p:attrName>
                                            </p:attrNameLst>
                                          </p:cBhvr>
                                          <p:tavLst>
                                            <p:tav tm="0">
                                              <p:val>
                                                <p:strVal val="#ppt_x"/>
                                              </p:val>
                                            </p:tav>
                                            <p:tav tm="100000">
                                              <p:val>
                                                <p:strVal val="#ppt_x"/>
                                              </p:val>
                                            </p:tav>
                                          </p:tavLst>
                                        </p:anim>
                                        <p:anim calcmode="lin" valueType="num">
                                          <p:cBhvr>
                                            <p:cTn id="192" dur="500" fill="hold"/>
                                            <p:tgtEl>
                                              <p:spTgt spid="47"/>
                                            </p:tgtEl>
                                            <p:attrNameLst>
                                              <p:attrName>ppt_y</p:attrName>
                                            </p:attrNameLst>
                                          </p:cBhvr>
                                          <p:tavLst>
                                            <p:tav tm="0">
                                              <p:val>
                                                <p:strVal val="#ppt_y+.1"/>
                                              </p:val>
                                            </p:tav>
                                            <p:tav tm="100000">
                                              <p:val>
                                                <p:strVal val="#ppt_y"/>
                                              </p:val>
                                            </p:tav>
                                          </p:tavLst>
                                        </p:anim>
                                      </p:childTnLst>
                                    </p:cTn>
                                  </p:par>
                                  <p:par>
                                    <p:cTn id="193" presetID="42" presetClass="entr" presetSubtype="0" fill="hold" grpId="0" nodeType="withEffect">
                                      <p:stCondLst>
                                        <p:cond delay="3750"/>
                                      </p:stCondLst>
                                      <p:childTnLst>
                                        <p:set>
                                          <p:cBhvr>
                                            <p:cTn id="194" dur="1" fill="hold">
                                              <p:stCondLst>
                                                <p:cond delay="0"/>
                                              </p:stCondLst>
                                            </p:cTn>
                                            <p:tgtEl>
                                              <p:spTgt spid="19"/>
                                            </p:tgtEl>
                                            <p:attrNameLst>
                                              <p:attrName>style.visibility</p:attrName>
                                            </p:attrNameLst>
                                          </p:cBhvr>
                                          <p:to>
                                            <p:strVal val="visible"/>
                                          </p:to>
                                        </p:set>
                                        <p:animEffect transition="in" filter="fade">
                                          <p:cBhvr>
                                            <p:cTn id="195" dur="500"/>
                                            <p:tgtEl>
                                              <p:spTgt spid="19"/>
                                            </p:tgtEl>
                                          </p:cBhvr>
                                        </p:animEffect>
                                        <p:anim calcmode="lin" valueType="num">
                                          <p:cBhvr>
                                            <p:cTn id="196" dur="500" fill="hold"/>
                                            <p:tgtEl>
                                              <p:spTgt spid="19"/>
                                            </p:tgtEl>
                                            <p:attrNameLst>
                                              <p:attrName>ppt_x</p:attrName>
                                            </p:attrNameLst>
                                          </p:cBhvr>
                                          <p:tavLst>
                                            <p:tav tm="0">
                                              <p:val>
                                                <p:strVal val="#ppt_x"/>
                                              </p:val>
                                            </p:tav>
                                            <p:tav tm="100000">
                                              <p:val>
                                                <p:strVal val="#ppt_x"/>
                                              </p:val>
                                            </p:tav>
                                          </p:tavLst>
                                        </p:anim>
                                        <p:anim calcmode="lin" valueType="num">
                                          <p:cBhvr>
                                            <p:cTn id="197"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 grpId="0" animBg="1"/>
          <p:bldP spid="16" grpId="0" animBg="1"/>
          <p:bldP spid="16" grpId="1" animBg="1"/>
          <p:bldP spid="26" grpId="0" animBg="1"/>
          <p:bldP spid="34" grpId="0" animBg="1"/>
          <p:bldP spid="7" grpId="0" animBg="1"/>
          <p:bldP spid="24" grpId="0" animBg="1"/>
          <p:bldP spid="24" grpId="1" animBg="1"/>
          <p:bldP spid="31" grpId="0" animBg="1"/>
          <p:bldP spid="37" grpId="0" animBg="1"/>
          <p:bldP spid="17" grpId="0" animBg="1"/>
          <p:bldP spid="49" grpId="0" animBg="1"/>
          <p:bldP spid="49" grpId="1" animBg="1"/>
          <p:bldP spid="32" grpId="0" animBg="1"/>
          <p:bldP spid="38" grpId="0" animBg="1"/>
          <p:bldP spid="18" grpId="0" animBg="1"/>
          <p:bldP spid="3" grpId="0" animBg="1"/>
          <p:bldP spid="23" grpId="0" animBg="1"/>
          <p:bldP spid="23" grpId="1" animBg="1"/>
          <p:bldP spid="29" grpId="0" animBg="1"/>
          <p:bldP spid="35" grpId="0" animBg="1"/>
          <p:bldP spid="13" grpId="0" animBg="1"/>
          <p:bldP spid="48" grpId="0" animBg="1"/>
          <p:bldP spid="48" grpId="1" animBg="1"/>
          <p:bldP spid="30" grpId="0" animBg="1"/>
          <p:bldP spid="36" grpId="0" animBg="1"/>
          <p:bldP spid="14" grpId="0" animBg="1"/>
          <p:bldP spid="4" grpId="0" animBg="1"/>
          <p:bldP spid="25" grpId="0" animBg="1"/>
          <p:bldP spid="25" grpId="1" animBg="1"/>
          <p:bldP spid="33" grpId="0" animBg="1"/>
          <p:bldP spid="47" grpId="0" animBg="1"/>
          <p:bldP spid="19" grpId="0" animBg="1"/>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4CC30CF-D973-0C3D-7884-F3FF9E1F073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3" name="Object 2" hidden="1">
                        <a:extLst>
                          <a:ext uri="{FF2B5EF4-FFF2-40B4-BE49-F238E27FC236}">
                            <a16:creationId xmlns:a16="http://schemas.microsoft.com/office/drawing/2014/main" id="{04CC30CF-D973-0C3D-7884-F3FF9E1F073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1" name="Picture 20">
            <a:extLst>
              <a:ext uri="{FF2B5EF4-FFF2-40B4-BE49-F238E27FC236}">
                <a16:creationId xmlns:a16="http://schemas.microsoft.com/office/drawing/2014/main" id="{6EC20F23-740A-1D0C-18FE-6A1A15EC69A5}"/>
              </a:ext>
            </a:extLst>
          </p:cNvPr>
          <p:cNvPicPr>
            <a:picLocks noChangeAspect="1"/>
          </p:cNvPicPr>
          <p:nvPr/>
        </p:nvPicPr>
        <p:blipFill rotWithShape="1">
          <a:blip r:embed="rId6">
            <a:alphaModFix amt="76000"/>
          </a:blip>
          <a:srcRect l="2166" t="4548" r="10096" b="5414"/>
          <a:stretch/>
        </p:blipFill>
        <p:spPr>
          <a:xfrm flipH="1">
            <a:off x="-1" y="0"/>
            <a:ext cx="11898314" cy="6858000"/>
          </a:xfrm>
          <a:prstGeom prst="rect">
            <a:avLst/>
          </a:prstGeom>
        </p:spPr>
      </p:pic>
      <p:sp>
        <p:nvSpPr>
          <p:cNvPr id="35" name="LLM - box">
            <a:extLst>
              <a:ext uri="{FF2B5EF4-FFF2-40B4-BE49-F238E27FC236}">
                <a16:creationId xmlns:a16="http://schemas.microsoft.com/office/drawing/2014/main" id="{AFE1F183-0DF8-F2B3-6CFF-B99C4B4D3870}"/>
              </a:ext>
              <a:ext uri="{C183D7F6-B498-43B3-948B-1728B52AA6E4}">
                <adec:decorative xmlns:adec="http://schemas.microsoft.com/office/drawing/2017/decorative" val="1"/>
              </a:ext>
            </a:extLst>
          </p:cNvPr>
          <p:cNvSpPr/>
          <p:nvPr/>
        </p:nvSpPr>
        <p:spPr bwMode="auto">
          <a:xfrm>
            <a:off x="4157600" y="724736"/>
            <a:ext cx="9251631" cy="5576168"/>
          </a:xfrm>
          <a:prstGeom prst="roundRect">
            <a:avLst>
              <a:gd name="adj" fmla="val 5009"/>
            </a:avLst>
          </a:prstGeom>
          <a:noFill/>
          <a:ln w="19050">
            <a:noFill/>
            <a:headEnd type="none" w="med" len="med"/>
            <a:tailEnd type="none" w="med" len="med"/>
          </a:ln>
          <a:effectLst/>
          <a:scene3d>
            <a:camera prst="isometricLeftDown">
              <a:rot lat="600000" lon="108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noFill/>
              <a:effectLst/>
              <a:uLnTx/>
              <a:uFillTx/>
              <a:latin typeface="Segoe UI"/>
              <a:ea typeface="Segoe UI" pitchFamily="34" charset="0"/>
              <a:cs typeface="Segoe UI" pitchFamily="34" charset="0"/>
            </a:endParaRPr>
          </a:p>
        </p:txBody>
      </p:sp>
      <p:sp>
        <p:nvSpPr>
          <p:cNvPr id="69" name="!!NL - box">
            <a:extLst>
              <a:ext uri="{FF2B5EF4-FFF2-40B4-BE49-F238E27FC236}">
                <a16:creationId xmlns:a16="http://schemas.microsoft.com/office/drawing/2014/main" id="{56992AA7-FA75-8485-F020-56FA85ADA500}"/>
              </a:ext>
              <a:ext uri="{C183D7F6-B498-43B3-948B-1728B52AA6E4}">
                <adec:decorative xmlns:adec="http://schemas.microsoft.com/office/drawing/2017/decorative" val="1"/>
              </a:ext>
            </a:extLst>
          </p:cNvPr>
          <p:cNvSpPr/>
          <p:nvPr/>
        </p:nvSpPr>
        <p:spPr bwMode="auto">
          <a:xfrm>
            <a:off x="4157600" y="724737"/>
            <a:ext cx="9251631" cy="5576168"/>
          </a:xfrm>
          <a:prstGeom prst="roundRect">
            <a:avLst>
              <a:gd name="adj" fmla="val 2932"/>
            </a:avLst>
          </a:prstGeom>
          <a:noFill/>
          <a:ln w="19050">
            <a:noFill/>
            <a:headEnd type="none" w="med" len="med"/>
            <a:tailEnd type="none" w="med" len="med"/>
          </a:ln>
          <a:effectLst>
            <a:outerShdw blurRad="127000" dist="127000" dir="600000" algn="tl" rotWithShape="0">
              <a:prstClr val="black">
                <a:alpha val="20000"/>
              </a:prstClr>
            </a:outerShdw>
          </a:effectLst>
          <a:scene3d>
            <a:camera prst="isometricLeftDown">
              <a:rot lat="600000" lon="108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16" name="Rectangle: Rounded Corners 15">
            <a:extLst>
              <a:ext uri="{FF2B5EF4-FFF2-40B4-BE49-F238E27FC236}">
                <a16:creationId xmlns:a16="http://schemas.microsoft.com/office/drawing/2014/main" id="{E82DFB9A-E12E-8152-666E-6B285403F537}"/>
              </a:ext>
            </a:extLst>
          </p:cNvPr>
          <p:cNvSpPr>
            <a:spLocks/>
          </p:cNvSpPr>
          <p:nvPr/>
        </p:nvSpPr>
        <p:spPr bwMode="auto">
          <a:xfrm>
            <a:off x="5471887" y="2567677"/>
            <a:ext cx="6137502" cy="1603830"/>
          </a:xfrm>
          <a:prstGeom prst="roundRect">
            <a:avLst>
              <a:gd name="adj" fmla="val 4535"/>
            </a:avLst>
          </a:prstGeom>
          <a:solidFill>
            <a:schemeClr val="bg1"/>
          </a:solidFill>
          <a:ln>
            <a:solidFill>
              <a:schemeClr val="bg1">
                <a:lumMod val="85000"/>
              </a:schemeClr>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50" normalizeH="0" baseline="0" noProof="0">
                <a:ln w="3175">
                  <a:noFill/>
                </a:ln>
                <a:solidFill>
                  <a:srgbClr val="091F2C"/>
                </a:solidFill>
                <a:effectLst/>
                <a:uLnTx/>
                <a:uFillTx/>
                <a:latin typeface="Segoe UI"/>
                <a:ea typeface="+mj-lt"/>
                <a:cs typeface="Segoe UI Semibold"/>
              </a:rPr>
              <a:t>Your</a:t>
            </a:r>
            <a:r>
              <a:rPr kumimoji="0" lang="en-US" sz="2400" b="0" i="0" u="none" strike="noStrike" kern="1200" cap="none" spc="-50" normalizeH="0" baseline="0" noProof="0">
                <a:ln w="3175">
                  <a:noFill/>
                </a:ln>
                <a:solidFill>
                  <a:srgbClr val="091F2C"/>
                </a:solidFill>
                <a:effectLst/>
                <a:uLnTx/>
                <a:uFillTx/>
                <a:latin typeface="Segoe UI Semibold"/>
                <a:ea typeface="+mj-lt"/>
                <a:cs typeface="Segoe UI Semibold"/>
              </a:rPr>
              <a:t> </a:t>
            </a:r>
            <a:r>
              <a:rPr kumimoji="0" lang="en-US" sz="2400" b="0" i="0" u="none" strike="noStrike" kern="1200" cap="none" spc="0" normalizeH="0" baseline="0" noProof="0">
                <a:ln w="3175">
                  <a:noFill/>
                </a:ln>
                <a:solidFill>
                  <a:srgbClr val="091F2C"/>
                </a:solidFill>
                <a:effectLst/>
                <a:uLnTx/>
                <a:uFillTx/>
                <a:latin typeface="Segoe UI Semibold"/>
                <a:ea typeface="+mj-lt"/>
                <a:cs typeface="Segoe UI Semibold"/>
              </a:rPr>
              <a:t>data is not used</a:t>
            </a:r>
            <a:r>
              <a:rPr kumimoji="0" lang="en-US" sz="2400" b="0" i="0" u="none" strike="noStrike" kern="1200" cap="none" spc="-50" normalizeH="0" baseline="0" noProof="0">
                <a:ln w="3175">
                  <a:noFill/>
                </a:ln>
                <a:solidFill>
                  <a:srgbClr val="091F2C"/>
                </a:solidFill>
                <a:effectLst/>
                <a:uLnTx/>
                <a:uFillTx/>
                <a:latin typeface="Segoe UI Semibold"/>
                <a:ea typeface="+mj-lt"/>
                <a:cs typeface="Segoe UI Semibold"/>
              </a:rPr>
              <a:t> </a:t>
            </a:r>
            <a:r>
              <a:rPr kumimoji="0" lang="en-US" sz="2400" b="0" i="0" u="none" strike="noStrike" kern="1200" cap="none" spc="-50" normalizeH="0" baseline="0" noProof="0">
                <a:ln w="3175">
                  <a:noFill/>
                </a:ln>
                <a:solidFill>
                  <a:srgbClr val="091F2C"/>
                </a:solidFill>
                <a:effectLst/>
                <a:uLnTx/>
                <a:uFillTx/>
                <a:latin typeface="Segoe UI"/>
                <a:ea typeface="+mj-lt"/>
                <a:cs typeface="Segoe UI Semibold"/>
              </a:rPr>
              <a:t>to train the OpenAI foundation models without permission </a:t>
            </a:r>
          </a:p>
        </p:txBody>
      </p:sp>
      <p:sp>
        <p:nvSpPr>
          <p:cNvPr id="17" name="Rectangle: Rounded Corners 16">
            <a:extLst>
              <a:ext uri="{FF2B5EF4-FFF2-40B4-BE49-F238E27FC236}">
                <a16:creationId xmlns:a16="http://schemas.microsoft.com/office/drawing/2014/main" id="{9DA0C2F2-F27A-145E-3DA5-6CAD122155DD}"/>
              </a:ext>
            </a:extLst>
          </p:cNvPr>
          <p:cNvSpPr>
            <a:spLocks/>
          </p:cNvSpPr>
          <p:nvPr/>
        </p:nvSpPr>
        <p:spPr bwMode="auto">
          <a:xfrm>
            <a:off x="5471887" y="4529433"/>
            <a:ext cx="6137502" cy="1603830"/>
          </a:xfrm>
          <a:prstGeom prst="roundRect">
            <a:avLst>
              <a:gd name="adj" fmla="val 4535"/>
            </a:avLst>
          </a:prstGeom>
          <a:solidFill>
            <a:schemeClr val="bg1"/>
          </a:solidFill>
          <a:ln>
            <a:solidFill>
              <a:schemeClr val="bg1">
                <a:lumMod val="85000"/>
              </a:schemeClr>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50" normalizeH="0" baseline="0" noProof="0">
                <a:ln w="3175">
                  <a:noFill/>
                </a:ln>
                <a:solidFill>
                  <a:srgbClr val="091F2C"/>
                </a:solidFill>
                <a:effectLst/>
                <a:uLnTx/>
                <a:uFillTx/>
                <a:latin typeface="Segoe UI"/>
                <a:ea typeface="+mj-lt"/>
                <a:cs typeface="Segoe UI Semibold"/>
              </a:rPr>
              <a:t>Your</a:t>
            </a:r>
            <a:r>
              <a:rPr kumimoji="0" lang="en-US" sz="2400" b="0" i="0" u="none" strike="noStrike" kern="1200" cap="none" spc="-50" normalizeH="0" baseline="0" noProof="0">
                <a:ln w="3175">
                  <a:noFill/>
                </a:ln>
                <a:solidFill>
                  <a:srgbClr val="091F2C"/>
                </a:solidFill>
                <a:effectLst/>
                <a:uLnTx/>
                <a:uFillTx/>
                <a:latin typeface="Segoe UI Semibold"/>
                <a:ea typeface="+mj-lt"/>
                <a:cs typeface="Segoe UI Semibold"/>
              </a:rPr>
              <a:t> </a:t>
            </a:r>
            <a:r>
              <a:rPr kumimoji="0" lang="en-US" sz="2400" b="0" i="0" u="none" strike="noStrike" kern="1200" cap="none" spc="0" normalizeH="0" baseline="0" noProof="0">
                <a:ln w="3175">
                  <a:noFill/>
                </a:ln>
                <a:solidFill>
                  <a:srgbClr val="091F2C"/>
                </a:solidFill>
                <a:effectLst/>
                <a:uLnTx/>
                <a:uFillTx/>
                <a:latin typeface="Segoe UI Semibold"/>
                <a:ea typeface="+mj-lt"/>
                <a:cs typeface="Segoe UI Semibold"/>
              </a:rPr>
              <a:t>data is protected </a:t>
            </a:r>
            <a:r>
              <a:rPr kumimoji="0" lang="en-US" sz="2400" b="0" i="0" u="none" strike="noStrike" kern="1200" cap="none" spc="-50" normalizeH="0" baseline="0" noProof="0">
                <a:ln w="3175">
                  <a:noFill/>
                </a:ln>
                <a:solidFill>
                  <a:srgbClr val="091F2C"/>
                </a:solidFill>
                <a:effectLst/>
                <a:uLnTx/>
                <a:uFillTx/>
                <a:latin typeface="Segoe UI"/>
                <a:ea typeface="+mj-lt"/>
                <a:cs typeface="Segoe UI Semibold"/>
              </a:rPr>
              <a:t>by the most comprehensive enterprise compliance and security controls</a:t>
            </a:r>
          </a:p>
        </p:txBody>
      </p:sp>
      <p:grpSp>
        <p:nvGrpSpPr>
          <p:cNvPr id="4" name="Group 3">
            <a:extLst>
              <a:ext uri="{FF2B5EF4-FFF2-40B4-BE49-F238E27FC236}">
                <a16:creationId xmlns:a16="http://schemas.microsoft.com/office/drawing/2014/main" id="{8AD443E5-5A7F-C822-9FB8-26F2C7F9CACF}"/>
              </a:ext>
            </a:extLst>
          </p:cNvPr>
          <p:cNvGrpSpPr/>
          <p:nvPr/>
        </p:nvGrpSpPr>
        <p:grpSpPr>
          <a:xfrm>
            <a:off x="895350" y="2727251"/>
            <a:ext cx="4162406" cy="1284682"/>
            <a:chOff x="895350" y="2727251"/>
            <a:chExt cx="4162406" cy="1284682"/>
          </a:xfrm>
        </p:grpSpPr>
        <p:sp>
          <p:nvSpPr>
            <p:cNvPr id="9" name="Title 14">
              <a:extLst>
                <a:ext uri="{FF2B5EF4-FFF2-40B4-BE49-F238E27FC236}">
                  <a16:creationId xmlns:a16="http://schemas.microsoft.com/office/drawing/2014/main" id="{863E12F3-8AD8-4266-4460-85B77648846E}"/>
                </a:ext>
              </a:extLst>
            </p:cNvPr>
            <p:cNvSpPr txBox="1">
              <a:spLocks/>
            </p:cNvSpPr>
            <p:nvPr/>
          </p:nvSpPr>
          <p:spPr>
            <a:xfrm>
              <a:off x="895350" y="2727251"/>
              <a:ext cx="4162406" cy="60960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IN" sz="4400" b="0" i="0" u="none" strike="noStrike" kern="1200" cap="none" spc="-50" normalizeH="0" baseline="0" noProof="0">
                  <a:ln w="3175">
                    <a:noFill/>
                  </a:ln>
                  <a:solidFill>
                    <a:srgbClr val="091F2C"/>
                  </a:solidFill>
                  <a:effectLst/>
                  <a:uLnTx/>
                  <a:uFillTx/>
                  <a:latin typeface="Segoe UI Semibold"/>
                  <a:ea typeface="+mn-ea"/>
                  <a:cs typeface="Segoe UI" pitchFamily="34" charset="0"/>
                </a:rPr>
                <a:t>Microsoft Cloud</a:t>
              </a:r>
            </a:p>
          </p:txBody>
        </p:sp>
        <p:sp>
          <p:nvSpPr>
            <p:cNvPr id="10" name="Title 14">
              <a:extLst>
                <a:ext uri="{FF2B5EF4-FFF2-40B4-BE49-F238E27FC236}">
                  <a16:creationId xmlns:a16="http://schemas.microsoft.com/office/drawing/2014/main" id="{ECD47B57-49B6-4B5C-AD33-883A440276F5}"/>
                </a:ext>
              </a:extLst>
            </p:cNvPr>
            <p:cNvSpPr txBox="1">
              <a:spLocks/>
            </p:cNvSpPr>
            <p:nvPr/>
          </p:nvSpPr>
          <p:spPr>
            <a:xfrm>
              <a:off x="895350" y="3402535"/>
              <a:ext cx="4162406" cy="6093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US" sz="4400" b="0" i="0" u="none" strike="noStrike" kern="1200" cap="none" spc="-50" normalizeH="0" baseline="0" noProof="0">
                  <a:ln w="3175">
                    <a:noFill/>
                  </a:ln>
                  <a:gradFill>
                    <a:gsLst>
                      <a:gs pos="100000">
                        <a:srgbClr val="0078D4">
                          <a:lumMod val="60000"/>
                          <a:lumOff val="40000"/>
                        </a:srgbClr>
                      </a:gs>
                      <a:gs pos="0">
                        <a:srgbClr val="0078D4">
                          <a:lumMod val="50000"/>
                        </a:srgbClr>
                      </a:gs>
                    </a:gsLst>
                    <a:lin ang="0" scaled="0"/>
                  </a:gradFill>
                  <a:effectLst/>
                  <a:uLnTx/>
                  <a:uFillTx/>
                  <a:latin typeface="Segoe UI Semibold"/>
                  <a:ea typeface="+mj-lt"/>
                  <a:cs typeface="Segoe UI Semibold"/>
                </a:rPr>
                <a:t>AI you can trust</a:t>
              </a:r>
            </a:p>
          </p:txBody>
        </p:sp>
      </p:grpSp>
      <p:cxnSp>
        <p:nvCxnSpPr>
          <p:cNvPr id="18" name="Straight Connector 17">
            <a:extLst>
              <a:ext uri="{FF2B5EF4-FFF2-40B4-BE49-F238E27FC236}">
                <a16:creationId xmlns:a16="http://schemas.microsoft.com/office/drawing/2014/main" id="{99415D1D-CAEC-5D43-1AF9-A294E27C6B32}"/>
              </a:ext>
            </a:extLst>
          </p:cNvPr>
          <p:cNvCxnSpPr>
            <a:cxnSpLocks/>
          </p:cNvCxnSpPr>
          <p:nvPr/>
        </p:nvCxnSpPr>
        <p:spPr>
          <a:xfrm rot="5400000">
            <a:off x="30202" y="3369693"/>
            <a:ext cx="1107996" cy="0"/>
          </a:xfrm>
          <a:prstGeom prst="line">
            <a:avLst/>
          </a:prstGeom>
          <a:ln w="38100" cap="rnd">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9626ABE6-458D-51FC-8610-120D60E90769}"/>
              </a:ext>
            </a:extLst>
          </p:cNvPr>
          <p:cNvSpPr>
            <a:spLocks/>
          </p:cNvSpPr>
          <p:nvPr/>
        </p:nvSpPr>
        <p:spPr bwMode="auto">
          <a:xfrm>
            <a:off x="5471887" y="605921"/>
            <a:ext cx="6137502" cy="1603830"/>
          </a:xfrm>
          <a:prstGeom prst="roundRect">
            <a:avLst>
              <a:gd name="adj" fmla="val 4535"/>
            </a:avLst>
          </a:prstGeom>
          <a:solidFill>
            <a:schemeClr val="bg1"/>
          </a:solidFill>
          <a:ln>
            <a:solidFill>
              <a:schemeClr val="bg1">
                <a:lumMod val="85000"/>
              </a:schemeClr>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a:ln w="3175">
                  <a:noFill/>
                </a:ln>
                <a:solidFill>
                  <a:srgbClr val="091F2C"/>
                </a:solidFill>
                <a:effectLst/>
                <a:uLnTx/>
                <a:uFillTx/>
                <a:latin typeface="Segoe UI"/>
                <a:ea typeface="+mj-lt"/>
                <a:cs typeface="Segoe UI Semibold"/>
              </a:rPr>
              <a:t>Your data is </a:t>
            </a:r>
            <a:r>
              <a:rPr kumimoji="0" lang="en-US" sz="2400" b="0" i="0" u="none" strike="noStrike" kern="1200" cap="none" spc="0" normalizeH="0" baseline="0" noProof="0">
                <a:ln w="3175">
                  <a:noFill/>
                </a:ln>
                <a:solidFill>
                  <a:srgbClr val="091F2C"/>
                </a:solidFill>
                <a:effectLst/>
                <a:uLnTx/>
                <a:uFillTx/>
                <a:latin typeface="Segoe UI Semibold"/>
                <a:ea typeface="+mj-lt"/>
                <a:cs typeface="Segoe UI Semibold"/>
              </a:rPr>
              <a:t>your data</a:t>
            </a:r>
          </a:p>
        </p:txBody>
      </p:sp>
    </p:spTree>
    <p:extLst>
      <p:ext uri="{BB962C8B-B14F-4D97-AF65-F5344CB8AC3E}">
        <p14:creationId xmlns:p14="http://schemas.microsoft.com/office/powerpoint/2010/main" val="277027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outHorizontal)">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42" presetClass="path" presetSubtype="0" decel="100000" fill="hold" nodeType="withEffect">
                                  <p:stCondLst>
                                    <p:cond delay="0"/>
                                  </p:stCondLst>
                                  <p:childTnLst>
                                    <p:animMotion origin="layout" path="M 3.75E-6 4.44444E-6 L 3.75E-6 0.01967 " pathEditMode="relative" rAng="0" ptsTypes="AA">
                                      <p:cBhvr>
                                        <p:cTn id="12" dur="500" spd="-100000" fill="hold"/>
                                        <p:tgtEl>
                                          <p:spTgt spid="4"/>
                                        </p:tgtEl>
                                        <p:attrNameLst>
                                          <p:attrName>ppt_x</p:attrName>
                                          <p:attrName>ppt_y</p:attrName>
                                        </p:attrNameLst>
                                      </p:cBhvr>
                                      <p:rCtr x="0" y="972"/>
                                    </p:animMotion>
                                  </p:childTnLst>
                                </p:cTn>
                              </p:par>
                              <p:par>
                                <p:cTn id="13" presetID="10" presetClass="entr" presetSubtype="0" fill="hold" grpId="0" nodeType="withEffect">
                                  <p:stCondLst>
                                    <p:cond delay="20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42" presetClass="path" presetSubtype="0" decel="100000" fill="hold" grpId="1" nodeType="withEffect">
                                  <p:stCondLst>
                                    <p:cond delay="200"/>
                                  </p:stCondLst>
                                  <p:childTnLst>
                                    <p:animMotion origin="layout" path="M 2.91667E-6 -7.40741E-7 L 2.91667E-6 0.01968 " pathEditMode="relative" rAng="0" ptsTypes="AA">
                                      <p:cBhvr>
                                        <p:cTn id="17" dur="500" spd="-100000" fill="hold"/>
                                        <p:tgtEl>
                                          <p:spTgt spid="20"/>
                                        </p:tgtEl>
                                        <p:attrNameLst>
                                          <p:attrName>ppt_x</p:attrName>
                                          <p:attrName>ppt_y</p:attrName>
                                        </p:attrNameLst>
                                      </p:cBhvr>
                                      <p:rCtr x="0" y="972"/>
                                    </p:animMotion>
                                  </p:childTnLst>
                                </p:cTn>
                              </p:par>
                              <p:par>
                                <p:cTn id="18" presetID="10" presetClass="entr" presetSubtype="0" fill="hold" grpId="0" nodeType="withEffect">
                                  <p:stCondLst>
                                    <p:cond delay="20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42" presetClass="path" presetSubtype="0" decel="100000" fill="hold" grpId="1" nodeType="withEffect">
                                  <p:stCondLst>
                                    <p:cond delay="200"/>
                                  </p:stCondLst>
                                  <p:childTnLst>
                                    <p:animMotion origin="layout" path="M 2.91667E-6 -7.40741E-7 L 2.91667E-6 0.01968 " pathEditMode="relative" rAng="0" ptsTypes="AA">
                                      <p:cBhvr>
                                        <p:cTn id="22" dur="500" spd="-100000" fill="hold"/>
                                        <p:tgtEl>
                                          <p:spTgt spid="16"/>
                                        </p:tgtEl>
                                        <p:attrNameLst>
                                          <p:attrName>ppt_x</p:attrName>
                                          <p:attrName>ppt_y</p:attrName>
                                        </p:attrNameLst>
                                      </p:cBhvr>
                                      <p:rCtr x="0" y="972"/>
                                    </p:animMotion>
                                  </p:childTnLst>
                                </p:cTn>
                              </p:par>
                              <p:par>
                                <p:cTn id="23" presetID="10" presetClass="entr" presetSubtype="0" fill="hold" grpId="0" nodeType="withEffect">
                                  <p:stCondLst>
                                    <p:cond delay="20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42" presetClass="path" presetSubtype="0" decel="100000" fill="hold" grpId="1" nodeType="withEffect">
                                  <p:stCondLst>
                                    <p:cond delay="200"/>
                                  </p:stCondLst>
                                  <p:childTnLst>
                                    <p:animMotion origin="layout" path="M 2.91667E-6 -7.40741E-7 L 2.91667E-6 0.01968 " pathEditMode="relative" rAng="0" ptsTypes="AA">
                                      <p:cBhvr>
                                        <p:cTn id="27" dur="500" spd="-100000" fill="hold"/>
                                        <p:tgtEl>
                                          <p:spTgt spid="17"/>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20" grpId="0" animBg="1"/>
      <p:bldP spid="20"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ct 16" hidden="1">
            <a:extLst>
              <a:ext uri="{FF2B5EF4-FFF2-40B4-BE49-F238E27FC236}">
                <a16:creationId xmlns:a16="http://schemas.microsoft.com/office/drawing/2014/main" id="{2D709F3D-51EB-C8CD-4EF9-B6FE104397F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7" name="Object 16" hidden="1">
                        <a:extLst>
                          <a:ext uri="{FF2B5EF4-FFF2-40B4-BE49-F238E27FC236}">
                            <a16:creationId xmlns:a16="http://schemas.microsoft.com/office/drawing/2014/main" id="{2D709F3D-51EB-C8CD-4EF9-B6FE104397F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6" name="Picture 15">
            <a:extLst>
              <a:ext uri="{FF2B5EF4-FFF2-40B4-BE49-F238E27FC236}">
                <a16:creationId xmlns:a16="http://schemas.microsoft.com/office/drawing/2014/main" id="{8547A8C8-45AD-C54A-2A45-7C1BBC12AF17}"/>
              </a:ext>
            </a:extLst>
          </p:cNvPr>
          <p:cNvPicPr>
            <a:picLocks noChangeAspect="1"/>
          </p:cNvPicPr>
          <p:nvPr/>
        </p:nvPicPr>
        <p:blipFill rotWithShape="1">
          <a:blip r:embed="rId6">
            <a:alphaModFix/>
          </a:blip>
          <a:srcRect l="11212"/>
          <a:stretch/>
        </p:blipFill>
        <p:spPr>
          <a:xfrm flipH="1">
            <a:off x="1349828" y="-594"/>
            <a:ext cx="10842171" cy="6858594"/>
          </a:xfrm>
          <a:prstGeom prst="rect">
            <a:avLst/>
          </a:prstGeom>
        </p:spPr>
      </p:pic>
      <p:cxnSp>
        <p:nvCxnSpPr>
          <p:cNvPr id="15" name="Straight Connector 14">
            <a:extLst>
              <a:ext uri="{FF2B5EF4-FFF2-40B4-BE49-F238E27FC236}">
                <a16:creationId xmlns:a16="http://schemas.microsoft.com/office/drawing/2014/main" id="{92C0A52A-714C-7128-0966-04D78D1D910B}"/>
              </a:ext>
            </a:extLst>
          </p:cNvPr>
          <p:cNvCxnSpPr>
            <a:cxnSpLocks/>
          </p:cNvCxnSpPr>
          <p:nvPr/>
        </p:nvCxnSpPr>
        <p:spPr>
          <a:xfrm rot="5400000">
            <a:off x="36552" y="3429000"/>
            <a:ext cx="1107996" cy="0"/>
          </a:xfrm>
          <a:prstGeom prst="line">
            <a:avLst/>
          </a:prstGeom>
          <a:ln w="38100" cap="rnd">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8C098485-7CD7-C283-330A-07C698FFA119}"/>
              </a:ext>
            </a:extLst>
          </p:cNvPr>
          <p:cNvSpPr>
            <a:spLocks noGrp="1"/>
          </p:cNvSpPr>
          <p:nvPr>
            <p:ph type="title"/>
          </p:nvPr>
        </p:nvSpPr>
        <p:spPr>
          <a:xfrm>
            <a:off x="895351" y="2598004"/>
            <a:ext cx="2774282" cy="1661993"/>
          </a:xfrm>
        </p:spPr>
        <p:txBody>
          <a:bodyPr vert="horz"/>
          <a:lstStyle/>
          <a:p>
            <a:pPr algn="l"/>
            <a:r>
              <a:rPr lang="en-US" dirty="0"/>
              <a:t>IA </a:t>
            </a:r>
            <a:r>
              <a:rPr lang="en-US" dirty="0" err="1"/>
              <a:t>poate</a:t>
            </a:r>
            <a:r>
              <a:rPr lang="en-US" dirty="0"/>
              <a:t> </a:t>
            </a:r>
            <a:r>
              <a:rPr lang="en-US" dirty="0" err="1">
                <a:gradFill>
                  <a:gsLst>
                    <a:gs pos="0">
                      <a:schemeClr val="accent3">
                        <a:lumMod val="75000"/>
                      </a:schemeClr>
                    </a:gs>
                    <a:gs pos="100000">
                      <a:schemeClr val="accent3">
                        <a:lumMod val="60000"/>
                        <a:lumOff val="40000"/>
                      </a:schemeClr>
                    </a:gs>
                  </a:gsLst>
                  <a:lin ang="0" scaled="0"/>
                </a:gradFill>
              </a:rPr>
              <a:t>reinventa</a:t>
            </a:r>
            <a:r>
              <a:rPr lang="en-US" noProof="0" dirty="0">
                <a:solidFill>
                  <a:srgbClr val="0078D4"/>
                </a:solidFill>
              </a:rPr>
              <a:t> </a:t>
            </a:r>
            <a:r>
              <a:rPr lang="en-US" dirty="0" err="1"/>
              <a:t>educația</a:t>
            </a:r>
            <a:endParaRPr lang="en-US" dirty="0">
              <a:solidFill>
                <a:schemeClr val="tx1"/>
              </a:solidFill>
            </a:endParaRPr>
          </a:p>
        </p:txBody>
      </p:sp>
      <p:sp>
        <p:nvSpPr>
          <p:cNvPr id="18" name="Rectangle: Rounded Corners 17">
            <a:extLst>
              <a:ext uri="{FF2B5EF4-FFF2-40B4-BE49-F238E27FC236}">
                <a16:creationId xmlns:a16="http://schemas.microsoft.com/office/drawing/2014/main" id="{5F1B8239-9854-1A14-63B1-38A9339E0F65}"/>
              </a:ext>
            </a:extLst>
          </p:cNvPr>
          <p:cNvSpPr>
            <a:spLocks/>
          </p:cNvSpPr>
          <p:nvPr/>
        </p:nvSpPr>
        <p:spPr bwMode="auto">
          <a:xfrm>
            <a:off x="3933371" y="812800"/>
            <a:ext cx="7433129" cy="5232400"/>
          </a:xfrm>
          <a:prstGeom prst="roundRect">
            <a:avLst>
              <a:gd name="adj" fmla="val 4535"/>
            </a:avLst>
          </a:prstGeom>
          <a:solidFill>
            <a:schemeClr val="bg1"/>
          </a:solidFill>
          <a:ln>
            <a:solidFill>
              <a:schemeClr val="bg1"/>
            </a:solidFill>
          </a:ln>
          <a:effectLst>
            <a:outerShdw blurRad="635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endParaRPr kumimoji="0" lang="en-US" sz="2000" b="0" i="0" u="none" strike="noStrike" kern="1200" cap="none" spc="-50" normalizeH="0" baseline="0" noProof="0">
              <a:ln w="3175">
                <a:noFill/>
              </a:ln>
              <a:solidFill>
                <a:srgbClr val="091F2C"/>
              </a:solidFill>
              <a:effectLst/>
              <a:uLnTx/>
              <a:uFillTx/>
              <a:latin typeface="Segoe UI Semibold"/>
              <a:ea typeface="+mn-ea"/>
              <a:cs typeface="Segoe UI Semibold"/>
            </a:endParaRPr>
          </a:p>
        </p:txBody>
      </p:sp>
      <p:cxnSp>
        <p:nvCxnSpPr>
          <p:cNvPr id="19" name="Straight Connector 18">
            <a:extLst>
              <a:ext uri="{FF2B5EF4-FFF2-40B4-BE49-F238E27FC236}">
                <a16:creationId xmlns:a16="http://schemas.microsoft.com/office/drawing/2014/main" id="{3826945F-2080-C423-C5BB-864277889139}"/>
              </a:ext>
            </a:extLst>
          </p:cNvPr>
          <p:cNvCxnSpPr>
            <a:cxnSpLocks/>
          </p:cNvCxnSpPr>
          <p:nvPr/>
        </p:nvCxnSpPr>
        <p:spPr>
          <a:xfrm>
            <a:off x="7148792" y="1242599"/>
            <a:ext cx="0" cy="4720532"/>
          </a:xfrm>
          <a:prstGeom prst="line">
            <a:avLst/>
          </a:prstGeom>
          <a:ln w="6350" cap="rnd">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2A63DDF-1F18-F7E5-511F-4D24DE01A5AE}"/>
              </a:ext>
            </a:extLst>
          </p:cNvPr>
          <p:cNvSpPr txBox="1"/>
          <p:nvPr/>
        </p:nvSpPr>
        <p:spPr>
          <a:xfrm>
            <a:off x="4124110" y="2424990"/>
            <a:ext cx="2692895" cy="553998"/>
          </a:xfrm>
          <a:prstGeom prst="rect">
            <a:avLst/>
          </a:prstGeom>
          <a:noFill/>
        </p:spPr>
        <p:txBody>
          <a:bodyPr wrap="square" lIns="0" tIns="0" rIns="0" bIns="0" rtlCol="0" anchor="ctr">
            <a:spAutoFit/>
          </a:bodyPr>
          <a:lstStyle/>
          <a:p>
            <a:pPr lvl="0" algn="r">
              <a:lnSpc>
                <a:spcPct val="90000"/>
              </a:lnSpc>
              <a:defRPr/>
            </a:pPr>
            <a:r>
              <a:rPr lang="en-US" sz="2000" dirty="0" err="1">
                <a:solidFill>
                  <a:srgbClr val="091F2C"/>
                </a:solidFill>
                <a:latin typeface="Segoe UI Semibold"/>
                <a:cs typeface="Segoe UI"/>
              </a:rPr>
              <a:t>Explorați</a:t>
            </a:r>
            <a:r>
              <a:rPr lang="en-US" sz="2000" dirty="0">
                <a:solidFill>
                  <a:srgbClr val="091F2C"/>
                </a:solidFill>
                <a:latin typeface="Segoe UI Semibold"/>
                <a:cs typeface="Segoe UI"/>
              </a:rPr>
              <a:t> </a:t>
            </a:r>
            <a:r>
              <a:rPr lang="en-US" sz="2000" dirty="0" err="1">
                <a:solidFill>
                  <a:srgbClr val="091F2C"/>
                </a:solidFill>
                <a:latin typeface="Segoe UI Semibold"/>
                <a:cs typeface="Segoe UI"/>
              </a:rPr>
              <a:t>modalități</a:t>
            </a:r>
            <a:r>
              <a:rPr lang="en-US" sz="2000" dirty="0">
                <a:solidFill>
                  <a:srgbClr val="091F2C"/>
                </a:solidFill>
                <a:latin typeface="Segoe UI Semibold"/>
                <a:cs typeface="Segoe UI"/>
              </a:rPr>
              <a:t> de a </a:t>
            </a:r>
            <a:r>
              <a:rPr lang="en-US" sz="2000" dirty="0" err="1">
                <a:gradFill>
                  <a:gsLst>
                    <a:gs pos="0">
                      <a:srgbClr val="0078D4">
                        <a:lumMod val="75000"/>
                      </a:srgbClr>
                    </a:gs>
                    <a:gs pos="100000">
                      <a:srgbClr val="0078D4">
                        <a:lumMod val="60000"/>
                        <a:lumOff val="40000"/>
                      </a:srgbClr>
                    </a:gs>
                  </a:gsLst>
                  <a:lin ang="16200000" scaled="0"/>
                </a:gradFill>
                <a:latin typeface="Segoe UI Semibold"/>
                <a:cs typeface="Segoe UI"/>
              </a:rPr>
              <a:t>accelera</a:t>
            </a:r>
            <a:r>
              <a:rPr lang="en-US" sz="2000" dirty="0">
                <a:gradFill>
                  <a:gsLst>
                    <a:gs pos="0">
                      <a:srgbClr val="0078D4">
                        <a:lumMod val="75000"/>
                      </a:srgbClr>
                    </a:gs>
                    <a:gs pos="100000">
                      <a:srgbClr val="0078D4">
                        <a:lumMod val="60000"/>
                        <a:lumOff val="40000"/>
                      </a:srgbClr>
                    </a:gs>
                  </a:gsLst>
                  <a:lin ang="16200000" scaled="0"/>
                </a:gradFill>
                <a:latin typeface="Segoe UI Semibold"/>
                <a:cs typeface="Segoe UI"/>
              </a:rPr>
              <a:t> </a:t>
            </a:r>
            <a:r>
              <a:rPr lang="en-US" sz="2000" dirty="0" err="1">
                <a:gradFill>
                  <a:gsLst>
                    <a:gs pos="0">
                      <a:srgbClr val="0078D4">
                        <a:lumMod val="75000"/>
                      </a:srgbClr>
                    </a:gs>
                    <a:gs pos="100000">
                      <a:srgbClr val="0078D4">
                        <a:lumMod val="60000"/>
                        <a:lumOff val="40000"/>
                      </a:srgbClr>
                    </a:gs>
                  </a:gsLst>
                  <a:lin ang="16200000" scaled="0"/>
                </a:gradFill>
                <a:latin typeface="Segoe UI Semibold"/>
                <a:cs typeface="Segoe UI"/>
              </a:rPr>
              <a:t>învățarea</a:t>
            </a:r>
            <a:endParaRPr lang="en-US" sz="2000" dirty="0">
              <a:gradFill>
                <a:gsLst>
                  <a:gs pos="0">
                    <a:srgbClr val="0078D4">
                      <a:lumMod val="75000"/>
                    </a:srgbClr>
                  </a:gs>
                  <a:gs pos="100000">
                    <a:srgbClr val="0078D4">
                      <a:lumMod val="60000"/>
                      <a:lumOff val="40000"/>
                    </a:srgbClr>
                  </a:gs>
                </a:gsLst>
                <a:lin ang="16200000" scaled="0"/>
              </a:gradFill>
              <a:latin typeface="Segoe UI Semibold"/>
              <a:cs typeface="Segoe UI"/>
            </a:endParaRPr>
          </a:p>
        </p:txBody>
      </p:sp>
      <p:sp>
        <p:nvSpPr>
          <p:cNvPr id="21" name="TextBox 20">
            <a:extLst>
              <a:ext uri="{FF2B5EF4-FFF2-40B4-BE49-F238E27FC236}">
                <a16:creationId xmlns:a16="http://schemas.microsoft.com/office/drawing/2014/main" id="{2FC7546C-F156-CC13-CB2C-0450327541A9}"/>
              </a:ext>
            </a:extLst>
          </p:cNvPr>
          <p:cNvSpPr txBox="1"/>
          <p:nvPr/>
        </p:nvSpPr>
        <p:spPr>
          <a:xfrm>
            <a:off x="4499814" y="1344955"/>
            <a:ext cx="2317191" cy="553998"/>
          </a:xfrm>
          <a:prstGeom prst="rect">
            <a:avLst/>
          </a:prstGeom>
          <a:noFill/>
        </p:spPr>
        <p:txBody>
          <a:bodyPr wrap="square" lIns="0" tIns="0" rIns="0" bIns="0" rtlCol="0" anchor="ctr">
            <a:spAutoFit/>
          </a:bodyPr>
          <a:lstStyle/>
          <a:p>
            <a:pPr lvl="0" algn="r">
              <a:lnSpc>
                <a:spcPct val="90000"/>
              </a:lnSpc>
              <a:defRPr/>
            </a:pPr>
            <a:r>
              <a:rPr lang="en-US" sz="2000" dirty="0" err="1">
                <a:solidFill>
                  <a:srgbClr val="091F2C"/>
                </a:solidFill>
                <a:latin typeface="Segoe UI Semibold"/>
                <a:cs typeface="Segoe UI"/>
              </a:rPr>
              <a:t>Maximizați</a:t>
            </a:r>
            <a:r>
              <a:rPr lang="en-US" sz="2000" dirty="0">
                <a:solidFill>
                  <a:srgbClr val="091F2C"/>
                </a:solidFill>
                <a:latin typeface="Segoe UI Semibold"/>
                <a:cs typeface="Segoe UI"/>
              </a:rPr>
              <a:t> </a:t>
            </a:r>
            <a:r>
              <a:rPr lang="en-US" sz="2000" dirty="0" err="1">
                <a:solidFill>
                  <a:srgbClr val="091F2C"/>
                </a:solidFill>
                <a:latin typeface="Segoe UI Semibold"/>
                <a:cs typeface="Segoe UI"/>
              </a:rPr>
              <a:t>valoarea</a:t>
            </a:r>
            <a:endParaRPr lang="en-US" sz="2000" dirty="0">
              <a:solidFill>
                <a:srgbClr val="091F2C"/>
              </a:solidFill>
              <a:latin typeface="Segoe UI Semibold"/>
              <a:cs typeface="Segoe UI"/>
            </a:endParaRPr>
          </a:p>
          <a:p>
            <a:pPr lvl="0" algn="r">
              <a:lnSpc>
                <a:spcPct val="90000"/>
              </a:lnSpc>
              <a:defRPr/>
            </a:pPr>
            <a:r>
              <a:rPr lang="en-US" sz="2000" dirty="0" err="1">
                <a:gradFill>
                  <a:gsLst>
                    <a:gs pos="0">
                      <a:srgbClr val="0078D4">
                        <a:lumMod val="75000"/>
                      </a:srgbClr>
                    </a:gs>
                    <a:gs pos="100000">
                      <a:srgbClr val="0078D4">
                        <a:lumMod val="60000"/>
                        <a:lumOff val="40000"/>
                      </a:srgbClr>
                    </a:gs>
                  </a:gsLst>
                  <a:lin ang="16200000" scaled="0"/>
                </a:gradFill>
                <a:latin typeface="Segoe UI Semibold"/>
                <a:cs typeface="Segoe UI"/>
              </a:rPr>
              <a:t>datelor</a:t>
            </a:r>
            <a:r>
              <a:rPr lang="en-US" sz="2000" dirty="0">
                <a:gradFill>
                  <a:gsLst>
                    <a:gs pos="0">
                      <a:srgbClr val="0078D4">
                        <a:lumMod val="75000"/>
                      </a:srgbClr>
                    </a:gs>
                    <a:gs pos="100000">
                      <a:srgbClr val="0078D4">
                        <a:lumMod val="60000"/>
                        <a:lumOff val="40000"/>
                      </a:srgbClr>
                    </a:gs>
                  </a:gsLst>
                  <a:lin ang="16200000" scaled="0"/>
                </a:gradFill>
                <a:latin typeface="Segoe UI Semibold"/>
                <a:cs typeface="Segoe UI"/>
              </a:rPr>
              <a:t> </a:t>
            </a:r>
            <a:r>
              <a:rPr lang="en-US" sz="2000" dirty="0" err="1">
                <a:gradFill>
                  <a:gsLst>
                    <a:gs pos="0">
                      <a:srgbClr val="0078D4">
                        <a:lumMod val="75000"/>
                      </a:srgbClr>
                    </a:gs>
                    <a:gs pos="100000">
                      <a:srgbClr val="0078D4">
                        <a:lumMod val="60000"/>
                        <a:lumOff val="40000"/>
                      </a:srgbClr>
                    </a:gs>
                  </a:gsLst>
                  <a:lin ang="16200000" scaled="0"/>
                </a:gradFill>
                <a:latin typeface="Segoe UI Semibold"/>
                <a:cs typeface="Segoe UI"/>
              </a:rPr>
              <a:t>dvs</a:t>
            </a:r>
            <a:r>
              <a:rPr lang="en-US" sz="2000" dirty="0">
                <a:gradFill>
                  <a:gsLst>
                    <a:gs pos="0">
                      <a:srgbClr val="0078D4">
                        <a:lumMod val="75000"/>
                      </a:srgbClr>
                    </a:gs>
                    <a:gs pos="100000">
                      <a:srgbClr val="0078D4">
                        <a:lumMod val="60000"/>
                        <a:lumOff val="40000"/>
                      </a:srgbClr>
                    </a:gs>
                  </a:gsLst>
                  <a:lin ang="16200000" scaled="0"/>
                </a:gradFill>
                <a:latin typeface="Segoe UI Semibold"/>
                <a:cs typeface="Segoe UI"/>
              </a:rPr>
              <a:t>.</a:t>
            </a:r>
            <a:endParaRPr kumimoji="0" lang="en-US" sz="2000" b="0" i="0" u="none" strike="noStrike" kern="1200" cap="none" spc="0" normalizeH="0" baseline="0" noProof="0" dirty="0">
              <a:ln>
                <a:noFill/>
              </a:ln>
              <a:gradFill>
                <a:gsLst>
                  <a:gs pos="0">
                    <a:srgbClr val="0078D4">
                      <a:lumMod val="75000"/>
                    </a:srgbClr>
                  </a:gs>
                  <a:gs pos="100000">
                    <a:srgbClr val="0078D4">
                      <a:lumMod val="60000"/>
                      <a:lumOff val="40000"/>
                    </a:srgbClr>
                  </a:gs>
                </a:gsLst>
                <a:lin ang="16200000" scaled="0"/>
              </a:gradFill>
              <a:effectLst/>
              <a:uLnTx/>
              <a:uFillTx/>
              <a:latin typeface="Segoe UI Semibold"/>
              <a:ea typeface="+mn-ea"/>
              <a:cs typeface="Segoe UI"/>
            </a:endParaRPr>
          </a:p>
        </p:txBody>
      </p:sp>
      <p:sp>
        <p:nvSpPr>
          <p:cNvPr id="22" name="TextBox 21">
            <a:extLst>
              <a:ext uri="{FF2B5EF4-FFF2-40B4-BE49-F238E27FC236}">
                <a16:creationId xmlns:a16="http://schemas.microsoft.com/office/drawing/2014/main" id="{A732D178-DE4B-30AC-A034-0DB64E791D11}"/>
              </a:ext>
            </a:extLst>
          </p:cNvPr>
          <p:cNvSpPr txBox="1"/>
          <p:nvPr/>
        </p:nvSpPr>
        <p:spPr>
          <a:xfrm>
            <a:off x="4523315" y="4752294"/>
            <a:ext cx="2293690" cy="1107996"/>
          </a:xfrm>
          <a:prstGeom prst="rect">
            <a:avLst/>
          </a:prstGeom>
          <a:noFill/>
        </p:spPr>
        <p:txBody>
          <a:bodyPr wrap="square" lIns="0" tIns="0" rIns="0" bIns="0" rtlCol="0" anchor="ctr">
            <a:spAutoFit/>
          </a:bodyPr>
          <a:lstStyle/>
          <a:p>
            <a:pPr lvl="0" algn="r">
              <a:lnSpc>
                <a:spcPct val="90000"/>
              </a:lnSpc>
              <a:defRPr/>
            </a:pPr>
            <a:r>
              <a:rPr lang="en-US" sz="2000" dirty="0" err="1">
                <a:solidFill>
                  <a:srgbClr val="091F2C"/>
                </a:solidFill>
                <a:latin typeface="Segoe UI Semibold"/>
                <a:cs typeface="Segoe UI"/>
              </a:rPr>
              <a:t>Împuternicește</a:t>
            </a:r>
            <a:r>
              <a:rPr lang="en-US" sz="2000" dirty="0">
                <a:solidFill>
                  <a:srgbClr val="091F2C"/>
                </a:solidFill>
                <a:latin typeface="Segoe UI Semibold"/>
                <a:cs typeface="Segoe UI"/>
              </a:rPr>
              <a:t>
</a:t>
            </a:r>
            <a:r>
              <a:rPr lang="en-US" sz="2000" dirty="0" err="1">
                <a:gradFill>
                  <a:gsLst>
                    <a:gs pos="0">
                      <a:srgbClr val="0078D4">
                        <a:lumMod val="75000"/>
                      </a:srgbClr>
                    </a:gs>
                    <a:gs pos="100000">
                      <a:srgbClr val="0078D4">
                        <a:lumMod val="60000"/>
                        <a:lumOff val="40000"/>
                      </a:srgbClr>
                    </a:gs>
                  </a:gsLst>
                  <a:lin ang="16200000" scaled="0"/>
                </a:gradFill>
                <a:latin typeface="Segoe UI Semibold"/>
                <a:cs typeface="Segoe UI"/>
              </a:rPr>
              <a:t>personalul</a:t>
            </a:r>
            <a:r>
              <a:rPr lang="en-US" sz="2000" dirty="0">
                <a:gradFill>
                  <a:gsLst>
                    <a:gs pos="0">
                      <a:srgbClr val="0078D4">
                        <a:lumMod val="75000"/>
                      </a:srgbClr>
                    </a:gs>
                    <a:gs pos="100000">
                      <a:srgbClr val="0078D4">
                        <a:lumMod val="60000"/>
                        <a:lumOff val="40000"/>
                      </a:srgbClr>
                    </a:gs>
                  </a:gsLst>
                  <a:lin ang="16200000" scaled="0"/>
                </a:gradFill>
                <a:latin typeface="Segoe UI Semibold"/>
                <a:cs typeface="Segoe UI"/>
              </a:rPr>
              <a:t> </a:t>
            </a:r>
            <a:r>
              <a:rPr lang="en-US" sz="2000" dirty="0" err="1">
                <a:solidFill>
                  <a:srgbClr val="091F2C"/>
                </a:solidFill>
                <a:latin typeface="Segoe UI Semibold"/>
                <a:cs typeface="Segoe UI"/>
              </a:rPr>
              <a:t>sa</a:t>
            </a:r>
            <a:r>
              <a:rPr lang="en-US" sz="2000" dirty="0">
                <a:solidFill>
                  <a:srgbClr val="091F2C"/>
                </a:solidFill>
                <a:latin typeface="Segoe UI Semibold"/>
                <a:cs typeface="Segoe UI"/>
              </a:rPr>
              <a:t> </a:t>
            </a:r>
            <a:r>
              <a:rPr lang="en-US" sz="2000" dirty="0" err="1">
                <a:solidFill>
                  <a:srgbClr val="091F2C"/>
                </a:solidFill>
                <a:latin typeface="Segoe UI Semibold"/>
                <a:cs typeface="Segoe UI"/>
              </a:rPr>
              <a:t>isi</a:t>
            </a:r>
            <a:r>
              <a:rPr lang="en-US" sz="2000" dirty="0">
                <a:solidFill>
                  <a:srgbClr val="091F2C"/>
                </a:solidFill>
                <a:latin typeface="Segoe UI Semibold"/>
                <a:cs typeface="Segoe UI"/>
              </a:rPr>
              <a:t> </a:t>
            </a:r>
            <a:r>
              <a:rPr lang="en-US" sz="2000" dirty="0" err="1">
                <a:solidFill>
                  <a:srgbClr val="091F2C"/>
                </a:solidFill>
                <a:latin typeface="Segoe UI Semibold"/>
                <a:cs typeface="Segoe UI"/>
              </a:rPr>
              <a:t>foloseasca</a:t>
            </a:r>
            <a:r>
              <a:rPr lang="en-US" sz="2000" dirty="0">
                <a:solidFill>
                  <a:srgbClr val="091F2C"/>
                </a:solidFill>
                <a:latin typeface="Segoe UI Semibold"/>
                <a:cs typeface="Segoe UI"/>
              </a:rPr>
              <a:t> </a:t>
            </a:r>
            <a:r>
              <a:rPr lang="en-US" sz="2000" dirty="0" err="1">
                <a:solidFill>
                  <a:srgbClr val="091F2C"/>
                </a:solidFill>
                <a:latin typeface="Segoe UI Semibold"/>
                <a:cs typeface="Segoe UI"/>
              </a:rPr>
              <a:t>intreg</a:t>
            </a:r>
            <a:r>
              <a:rPr lang="en-US" sz="2000" dirty="0">
                <a:solidFill>
                  <a:srgbClr val="091F2C"/>
                </a:solidFill>
                <a:latin typeface="Segoe UI Semibold"/>
                <a:cs typeface="Segoe UI"/>
              </a:rPr>
              <a:t> </a:t>
            </a:r>
            <a:r>
              <a:rPr lang="en-US" sz="2000" dirty="0" err="1">
                <a:gradFill>
                  <a:gsLst>
                    <a:gs pos="0">
                      <a:srgbClr val="0078D4">
                        <a:lumMod val="75000"/>
                      </a:srgbClr>
                    </a:gs>
                    <a:gs pos="100000">
                      <a:srgbClr val="0078D4">
                        <a:lumMod val="60000"/>
                        <a:lumOff val="40000"/>
                      </a:srgbClr>
                    </a:gs>
                  </a:gsLst>
                  <a:lin ang="16200000" scaled="0"/>
                </a:gradFill>
                <a:latin typeface="Segoe UI Semibold"/>
                <a:cs typeface="Segoe UI"/>
              </a:rPr>
              <a:t>potentialul</a:t>
            </a:r>
            <a:endParaRPr lang="en-US" sz="2000" dirty="0">
              <a:gradFill>
                <a:gsLst>
                  <a:gs pos="0">
                    <a:srgbClr val="0078D4">
                      <a:lumMod val="75000"/>
                    </a:srgbClr>
                  </a:gs>
                  <a:gs pos="100000">
                    <a:srgbClr val="0078D4">
                      <a:lumMod val="60000"/>
                      <a:lumOff val="40000"/>
                    </a:srgbClr>
                  </a:gs>
                </a:gsLst>
                <a:lin ang="16200000" scaled="0"/>
              </a:gradFill>
              <a:latin typeface="Segoe UI Semibold"/>
              <a:cs typeface="Segoe UI"/>
            </a:endParaRPr>
          </a:p>
        </p:txBody>
      </p:sp>
      <p:sp>
        <p:nvSpPr>
          <p:cNvPr id="23" name="TextBox 22">
            <a:extLst>
              <a:ext uri="{FF2B5EF4-FFF2-40B4-BE49-F238E27FC236}">
                <a16:creationId xmlns:a16="http://schemas.microsoft.com/office/drawing/2014/main" id="{4C20E0A4-F5D8-B560-D571-5E8B45782F4B}"/>
              </a:ext>
            </a:extLst>
          </p:cNvPr>
          <p:cNvSpPr txBox="1"/>
          <p:nvPr/>
        </p:nvSpPr>
        <p:spPr>
          <a:xfrm>
            <a:off x="3669633" y="3469682"/>
            <a:ext cx="3147373" cy="1107996"/>
          </a:xfrm>
          <a:prstGeom prst="rect">
            <a:avLst/>
          </a:prstGeom>
          <a:noFill/>
        </p:spPr>
        <p:txBody>
          <a:bodyPr wrap="square" lIns="0" tIns="0" rIns="0" bIns="0" rtlCol="0" anchor="ctr">
            <a:spAutoFit/>
          </a:bodyPr>
          <a:lstStyle/>
          <a:p>
            <a:pPr lvl="0" algn="r">
              <a:lnSpc>
                <a:spcPct val="90000"/>
              </a:lnSpc>
              <a:defRPr/>
            </a:pPr>
            <a:r>
              <a:rPr lang="en-US" sz="2000" dirty="0" err="1">
                <a:solidFill>
                  <a:srgbClr val="091F2C"/>
                </a:solidFill>
                <a:latin typeface="Segoe UI Semibold"/>
                <a:cs typeface="Segoe UI"/>
              </a:rPr>
              <a:t>Identificarea</a:t>
            </a:r>
            <a:r>
              <a:rPr lang="en-US" sz="2000" dirty="0">
                <a:solidFill>
                  <a:srgbClr val="091F2C"/>
                </a:solidFill>
                <a:latin typeface="Segoe UI Semibold"/>
                <a:cs typeface="Segoe UI"/>
              </a:rPr>
              <a:t> </a:t>
            </a:r>
            <a:r>
              <a:rPr lang="en-US" sz="2000" dirty="0" err="1">
                <a:solidFill>
                  <a:srgbClr val="091F2C"/>
                </a:solidFill>
                <a:latin typeface="Segoe UI Semibold"/>
                <a:cs typeface="Segoe UI"/>
              </a:rPr>
              <a:t>oportunităților</a:t>
            </a:r>
            <a:r>
              <a:rPr lang="en-US" sz="2000" dirty="0">
                <a:solidFill>
                  <a:srgbClr val="091F2C"/>
                </a:solidFill>
                <a:latin typeface="Segoe UI Semibold"/>
                <a:cs typeface="Segoe UI"/>
              </a:rPr>
              <a:t> de </a:t>
            </a:r>
            <a:r>
              <a:rPr lang="en-US" sz="2000" dirty="0" err="1">
                <a:gradFill>
                  <a:gsLst>
                    <a:gs pos="0">
                      <a:srgbClr val="0078D4">
                        <a:lumMod val="75000"/>
                      </a:srgbClr>
                    </a:gs>
                    <a:gs pos="100000">
                      <a:srgbClr val="0078D4">
                        <a:lumMod val="60000"/>
                        <a:lumOff val="40000"/>
                      </a:srgbClr>
                    </a:gs>
                  </a:gsLst>
                  <a:lin ang="16200000" scaled="0"/>
                </a:gradFill>
                <a:latin typeface="Segoe UI Semibold"/>
                <a:cs typeface="Segoe UI"/>
              </a:rPr>
              <a:t>îmbunătățire</a:t>
            </a:r>
            <a:r>
              <a:rPr lang="en-US" sz="2000" dirty="0">
                <a:gradFill>
                  <a:gsLst>
                    <a:gs pos="0">
                      <a:srgbClr val="0078D4">
                        <a:lumMod val="75000"/>
                      </a:srgbClr>
                    </a:gs>
                    <a:gs pos="100000">
                      <a:srgbClr val="0078D4">
                        <a:lumMod val="60000"/>
                        <a:lumOff val="40000"/>
                      </a:srgbClr>
                    </a:gs>
                  </a:gsLst>
                  <a:lin ang="16200000" scaled="0"/>
                </a:gradFill>
                <a:latin typeface="Segoe UI Semibold"/>
                <a:cs typeface="Segoe UI"/>
              </a:rPr>
              <a:t> </a:t>
            </a:r>
            <a:r>
              <a:rPr lang="en-US" sz="2000" dirty="0" err="1">
                <a:gradFill>
                  <a:gsLst>
                    <a:gs pos="0">
                      <a:srgbClr val="0078D4">
                        <a:lumMod val="75000"/>
                      </a:srgbClr>
                    </a:gs>
                    <a:gs pos="100000">
                      <a:srgbClr val="0078D4">
                        <a:lumMod val="60000"/>
                        <a:lumOff val="40000"/>
                      </a:srgbClr>
                    </a:gs>
                  </a:gsLst>
                  <a:lin ang="16200000" scaled="0"/>
                </a:gradFill>
                <a:latin typeface="Segoe UI Semibold"/>
                <a:cs typeface="Segoe UI"/>
              </a:rPr>
              <a:t>si</a:t>
            </a:r>
            <a:r>
              <a:rPr lang="en-US" sz="2000" dirty="0">
                <a:gradFill>
                  <a:gsLst>
                    <a:gs pos="0">
                      <a:srgbClr val="0078D4">
                        <a:lumMod val="75000"/>
                      </a:srgbClr>
                    </a:gs>
                    <a:gs pos="100000">
                      <a:srgbClr val="0078D4">
                        <a:lumMod val="60000"/>
                        <a:lumOff val="40000"/>
                      </a:srgbClr>
                    </a:gs>
                  </a:gsLst>
                  <a:lin ang="16200000" scaled="0"/>
                </a:gradFill>
                <a:latin typeface="Segoe UI Semibold"/>
                <a:cs typeface="Segoe UI"/>
              </a:rPr>
              <a:t> </a:t>
            </a:r>
            <a:r>
              <a:rPr lang="en-US" sz="2000" dirty="0" err="1">
                <a:gradFill>
                  <a:gsLst>
                    <a:gs pos="0">
                      <a:srgbClr val="0078D4">
                        <a:lumMod val="75000"/>
                      </a:srgbClr>
                    </a:gs>
                    <a:gs pos="100000">
                      <a:srgbClr val="0078D4">
                        <a:lumMod val="60000"/>
                        <a:lumOff val="40000"/>
                      </a:srgbClr>
                    </a:gs>
                  </a:gsLst>
                  <a:lin ang="16200000" scaled="0"/>
                </a:gradFill>
                <a:latin typeface="Segoe UI Semibold"/>
                <a:cs typeface="Segoe UI"/>
              </a:rPr>
              <a:t>eficientizare</a:t>
            </a:r>
            <a:endParaRPr lang="en-US" sz="2000" dirty="0">
              <a:gradFill>
                <a:gsLst>
                  <a:gs pos="0">
                    <a:srgbClr val="0078D4">
                      <a:lumMod val="75000"/>
                    </a:srgbClr>
                  </a:gs>
                  <a:gs pos="100000">
                    <a:srgbClr val="0078D4">
                      <a:lumMod val="60000"/>
                      <a:lumOff val="40000"/>
                    </a:srgbClr>
                  </a:gs>
                </a:gsLst>
                <a:lin ang="16200000" scaled="0"/>
              </a:gradFill>
              <a:latin typeface="Segoe UI Semibold"/>
              <a:cs typeface="Segoe UI"/>
            </a:endParaRPr>
          </a:p>
        </p:txBody>
      </p:sp>
      <p:cxnSp>
        <p:nvCxnSpPr>
          <p:cNvPr id="35" name="Straight Connector 34">
            <a:extLst>
              <a:ext uri="{FF2B5EF4-FFF2-40B4-BE49-F238E27FC236}">
                <a16:creationId xmlns:a16="http://schemas.microsoft.com/office/drawing/2014/main" id="{D0F0AD29-ABFD-5D90-94E4-5638ABB5609F}"/>
              </a:ext>
            </a:extLst>
          </p:cNvPr>
          <p:cNvCxnSpPr>
            <a:cxnSpLocks/>
          </p:cNvCxnSpPr>
          <p:nvPr/>
        </p:nvCxnSpPr>
        <p:spPr>
          <a:xfrm flipH="1">
            <a:off x="7399421" y="2008802"/>
            <a:ext cx="3887702" cy="0"/>
          </a:xfrm>
          <a:prstGeom prst="line">
            <a:avLst/>
          </a:prstGeom>
          <a:ln w="6350" cap="rnd">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6C93A54-94E4-179A-5410-90DABC717CDD}"/>
              </a:ext>
            </a:extLst>
          </p:cNvPr>
          <p:cNvCxnSpPr>
            <a:cxnSpLocks/>
          </p:cNvCxnSpPr>
          <p:nvPr/>
        </p:nvCxnSpPr>
        <p:spPr>
          <a:xfrm flipH="1">
            <a:off x="7387389" y="3290500"/>
            <a:ext cx="3899734" cy="0"/>
          </a:xfrm>
          <a:prstGeom prst="line">
            <a:avLst/>
          </a:prstGeom>
          <a:ln w="6350" cap="rnd">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783C524-4D44-95C6-3D2C-DBB4E4A41AF1}"/>
              </a:ext>
            </a:extLst>
          </p:cNvPr>
          <p:cNvCxnSpPr>
            <a:cxnSpLocks/>
          </p:cNvCxnSpPr>
          <p:nvPr/>
        </p:nvCxnSpPr>
        <p:spPr>
          <a:xfrm flipH="1">
            <a:off x="7399421" y="4756864"/>
            <a:ext cx="3887702" cy="0"/>
          </a:xfrm>
          <a:prstGeom prst="line">
            <a:avLst/>
          </a:prstGeom>
          <a:ln w="6350" cap="rnd">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4E82EA1-2D1D-2542-946A-A3F492A6C3E5}"/>
              </a:ext>
            </a:extLst>
          </p:cNvPr>
          <p:cNvSpPr txBox="1">
            <a:spLocks/>
          </p:cNvSpPr>
          <p:nvPr/>
        </p:nvSpPr>
        <p:spPr>
          <a:xfrm>
            <a:off x="7543906" y="1254631"/>
            <a:ext cx="3714306" cy="566196"/>
          </a:xfrm>
          <a:prstGeom prst="rect">
            <a:avLst/>
          </a:prstGeom>
          <a:noFill/>
        </p:spPr>
        <p:txBody>
          <a:bodyPr wrap="square" lIns="0" tIns="60904" rIns="0" bIns="60904" anchor="ctr">
            <a:spAutoFit/>
          </a:bodyPr>
          <a:lstStyle/>
          <a:p>
            <a:pPr lvl="0">
              <a:lnSpc>
                <a:spcPct val="90000"/>
              </a:lnSpc>
              <a:defRPr/>
            </a:pPr>
            <a:r>
              <a:rPr lang="en-US" sz="1600" dirty="0" err="1">
                <a:solidFill>
                  <a:srgbClr val="091F2C"/>
                </a:solidFill>
                <a:cs typeface="Segoe UI"/>
              </a:rPr>
              <a:t>Conectați</a:t>
            </a:r>
            <a:r>
              <a:rPr lang="en-US" sz="1600" dirty="0">
                <a:solidFill>
                  <a:srgbClr val="091F2C"/>
                </a:solidFill>
                <a:cs typeface="Segoe UI"/>
              </a:rPr>
              <a:t> </a:t>
            </a:r>
            <a:r>
              <a:rPr lang="en-US" sz="1600" dirty="0" err="1">
                <a:solidFill>
                  <a:srgbClr val="091F2C"/>
                </a:solidFill>
                <a:cs typeface="Segoe UI"/>
              </a:rPr>
              <a:t>sursele</a:t>
            </a:r>
            <a:r>
              <a:rPr lang="en-US" sz="1600" dirty="0">
                <a:solidFill>
                  <a:srgbClr val="091F2C"/>
                </a:solidFill>
                <a:cs typeface="Segoe UI"/>
              </a:rPr>
              <a:t> de date </a:t>
            </a:r>
            <a:r>
              <a:rPr lang="en-US" sz="1600" dirty="0" err="1">
                <a:solidFill>
                  <a:srgbClr val="091F2C"/>
                </a:solidFill>
                <a:cs typeface="Segoe UI"/>
              </a:rPr>
              <a:t>și</a:t>
            </a:r>
            <a:r>
              <a:rPr lang="en-US" sz="1600" dirty="0">
                <a:solidFill>
                  <a:srgbClr val="091F2C"/>
                </a:solidFill>
                <a:cs typeface="Segoe UI"/>
              </a:rPr>
              <a:t> </a:t>
            </a:r>
            <a:r>
              <a:rPr lang="en-US" sz="1600" dirty="0" err="1">
                <a:solidFill>
                  <a:srgbClr val="091F2C"/>
                </a:solidFill>
                <a:cs typeface="Segoe UI"/>
              </a:rPr>
              <a:t>dezvoltați</a:t>
            </a:r>
            <a:r>
              <a:rPr lang="en-US" sz="1600" dirty="0">
                <a:solidFill>
                  <a:srgbClr val="091F2C"/>
                </a:solidFill>
                <a:cs typeface="Segoe UI"/>
              </a:rPr>
              <a:t> </a:t>
            </a:r>
            <a:r>
              <a:rPr lang="en-US" sz="1600" dirty="0" err="1">
                <a:solidFill>
                  <a:srgbClr val="091F2C"/>
                </a:solidFill>
                <a:cs typeface="Segoe UI"/>
              </a:rPr>
              <a:t>informații</a:t>
            </a:r>
            <a:r>
              <a:rPr lang="en-US" sz="1600" dirty="0">
                <a:solidFill>
                  <a:srgbClr val="091F2C"/>
                </a:solidFill>
                <a:cs typeface="Segoe UI"/>
              </a:rPr>
              <a:t> de-a </a:t>
            </a:r>
            <a:r>
              <a:rPr lang="en-US" sz="1600" dirty="0" err="1">
                <a:solidFill>
                  <a:srgbClr val="091F2C"/>
                </a:solidFill>
                <a:cs typeface="Segoe UI"/>
              </a:rPr>
              <a:t>lungul</a:t>
            </a:r>
            <a:r>
              <a:rPr lang="en-US" sz="1600" dirty="0">
                <a:solidFill>
                  <a:srgbClr val="091F2C"/>
                </a:solidFill>
                <a:cs typeface="Segoe UI"/>
              </a:rPr>
              <a:t> </a:t>
            </a:r>
            <a:r>
              <a:rPr lang="en-US" sz="1600" dirty="0" err="1">
                <a:solidFill>
                  <a:srgbClr val="091F2C"/>
                </a:solidFill>
                <a:cs typeface="Segoe UI"/>
              </a:rPr>
              <a:t>călătoriei</a:t>
            </a:r>
            <a:r>
              <a:rPr lang="en-US" sz="1600" dirty="0">
                <a:solidFill>
                  <a:srgbClr val="091F2C"/>
                </a:solidFill>
                <a:cs typeface="Segoe UI"/>
              </a:rPr>
              <a:t> </a:t>
            </a:r>
            <a:r>
              <a:rPr lang="en-US" sz="1600" dirty="0" err="1">
                <a:solidFill>
                  <a:srgbClr val="091F2C"/>
                </a:solidFill>
                <a:cs typeface="Segoe UI"/>
              </a:rPr>
              <a:t>elevului</a:t>
            </a:r>
            <a:endParaRPr kumimoji="0" lang="en-US" sz="1600" b="0" i="0" u="none" strike="noStrike" kern="1200" cap="none" spc="0" normalizeH="0" baseline="0" noProof="0" dirty="0">
              <a:ln>
                <a:noFill/>
              </a:ln>
              <a:solidFill>
                <a:srgbClr val="091F2C"/>
              </a:solidFill>
              <a:effectLst/>
              <a:uLnTx/>
              <a:uFillTx/>
              <a:latin typeface="Segoe UI"/>
              <a:ea typeface="+mn-ea"/>
              <a:cs typeface="Segoe UI"/>
            </a:endParaRPr>
          </a:p>
        </p:txBody>
      </p:sp>
      <p:sp>
        <p:nvSpPr>
          <p:cNvPr id="5" name="TextBox 4">
            <a:extLst>
              <a:ext uri="{FF2B5EF4-FFF2-40B4-BE49-F238E27FC236}">
                <a16:creationId xmlns:a16="http://schemas.microsoft.com/office/drawing/2014/main" id="{3D5A8615-D73A-DACA-FF6A-07332967EC24}"/>
              </a:ext>
            </a:extLst>
          </p:cNvPr>
          <p:cNvSpPr txBox="1">
            <a:spLocks/>
          </p:cNvSpPr>
          <p:nvPr/>
        </p:nvSpPr>
        <p:spPr>
          <a:xfrm>
            <a:off x="7536729" y="4881965"/>
            <a:ext cx="3714306" cy="1009394"/>
          </a:xfrm>
          <a:prstGeom prst="rect">
            <a:avLst/>
          </a:prstGeom>
          <a:noFill/>
        </p:spPr>
        <p:txBody>
          <a:bodyPr wrap="square" lIns="0" tIns="60904" rIns="0" bIns="60904" anchor="ctr">
            <a:spAutoFit/>
          </a:bodyPr>
          <a:lstStyle/>
          <a:p>
            <a:pPr lvl="0">
              <a:lnSpc>
                <a:spcPct val="90000"/>
              </a:lnSpc>
              <a:defRPr/>
            </a:pPr>
            <a:r>
              <a:rPr lang="en-US" sz="1600" dirty="0" err="1">
                <a:solidFill>
                  <a:srgbClr val="091F2C"/>
                </a:solidFill>
                <a:cs typeface="Segoe UI"/>
              </a:rPr>
              <a:t>Economisiți</a:t>
            </a:r>
            <a:r>
              <a:rPr lang="en-US" sz="1600" dirty="0">
                <a:solidFill>
                  <a:srgbClr val="091F2C"/>
                </a:solidFill>
                <a:cs typeface="Segoe UI"/>
              </a:rPr>
              <a:t> </a:t>
            </a:r>
            <a:r>
              <a:rPr lang="en-US" sz="1600" dirty="0" err="1">
                <a:solidFill>
                  <a:srgbClr val="091F2C"/>
                </a:solidFill>
                <a:cs typeface="Segoe UI"/>
              </a:rPr>
              <a:t>timp</a:t>
            </a:r>
            <a:r>
              <a:rPr lang="en-US" sz="1600" dirty="0">
                <a:solidFill>
                  <a:srgbClr val="091F2C"/>
                </a:solidFill>
                <a:cs typeface="Segoe UI"/>
              </a:rPr>
              <a:t> </a:t>
            </a:r>
            <a:r>
              <a:rPr lang="en-US" sz="1600" dirty="0" err="1">
                <a:solidFill>
                  <a:srgbClr val="091F2C"/>
                </a:solidFill>
                <a:cs typeface="Segoe UI"/>
              </a:rPr>
              <a:t>petrecut</a:t>
            </a:r>
            <a:r>
              <a:rPr lang="en-US" sz="1600" dirty="0">
                <a:solidFill>
                  <a:srgbClr val="091F2C"/>
                </a:solidFill>
                <a:cs typeface="Segoe UI"/>
              </a:rPr>
              <a:t> </a:t>
            </a:r>
            <a:r>
              <a:rPr lang="en-US" sz="1600" dirty="0" err="1">
                <a:solidFill>
                  <a:srgbClr val="091F2C"/>
                </a:solidFill>
                <a:cs typeface="Segoe UI"/>
              </a:rPr>
              <a:t>scriind</a:t>
            </a:r>
            <a:r>
              <a:rPr lang="en-US" sz="1600" dirty="0">
                <a:solidFill>
                  <a:srgbClr val="091F2C"/>
                </a:solidFill>
                <a:cs typeface="Segoe UI"/>
              </a:rPr>
              <a:t>, </a:t>
            </a:r>
            <a:r>
              <a:rPr lang="en-US" sz="1600" dirty="0" err="1">
                <a:solidFill>
                  <a:srgbClr val="091F2C"/>
                </a:solidFill>
                <a:cs typeface="Segoe UI"/>
              </a:rPr>
              <a:t>căutando</a:t>
            </a:r>
            <a:r>
              <a:rPr lang="en-US" sz="1600" dirty="0">
                <a:solidFill>
                  <a:srgbClr val="091F2C"/>
                </a:solidFill>
                <a:cs typeface="Segoe UI"/>
              </a:rPr>
              <a:t>, </a:t>
            </a:r>
            <a:r>
              <a:rPr lang="en-US" sz="1600" dirty="0" err="1">
                <a:solidFill>
                  <a:srgbClr val="091F2C"/>
                </a:solidFill>
                <a:cs typeface="Segoe UI"/>
              </a:rPr>
              <a:t>editând</a:t>
            </a:r>
            <a:r>
              <a:rPr lang="en-US" sz="1600" dirty="0">
                <a:solidFill>
                  <a:srgbClr val="091F2C"/>
                </a:solidFill>
                <a:cs typeface="Segoe UI"/>
              </a:rPr>
              <a:t> </a:t>
            </a:r>
            <a:r>
              <a:rPr lang="en-US" sz="1600" dirty="0" err="1">
                <a:solidFill>
                  <a:srgbClr val="091F2C"/>
                </a:solidFill>
                <a:cs typeface="Segoe UI"/>
              </a:rPr>
              <a:t>și</a:t>
            </a:r>
            <a:r>
              <a:rPr lang="en-US" sz="1600" dirty="0">
                <a:solidFill>
                  <a:srgbClr val="091F2C"/>
                </a:solidFill>
                <a:cs typeface="Segoe UI"/>
              </a:rPr>
              <a:t> </a:t>
            </a:r>
            <a:r>
              <a:rPr lang="en-US" sz="1600" dirty="0" err="1">
                <a:solidFill>
                  <a:srgbClr val="091F2C"/>
                </a:solidFill>
                <a:cs typeface="Segoe UI"/>
              </a:rPr>
              <a:t>analizând</a:t>
            </a:r>
            <a:r>
              <a:rPr lang="en-US" sz="1600" dirty="0">
                <a:solidFill>
                  <a:srgbClr val="091F2C"/>
                </a:solidFill>
                <a:cs typeface="Segoe UI"/>
              </a:rPr>
              <a:t> </a:t>
            </a:r>
            <a:r>
              <a:rPr lang="en-US" sz="1600" dirty="0" err="1">
                <a:solidFill>
                  <a:srgbClr val="091F2C"/>
                </a:solidFill>
                <a:cs typeface="Segoe UI"/>
              </a:rPr>
              <a:t>pentru</a:t>
            </a:r>
            <a:r>
              <a:rPr lang="en-US" sz="1600" dirty="0">
                <a:solidFill>
                  <a:srgbClr val="091F2C"/>
                </a:solidFill>
                <a:cs typeface="Segoe UI"/>
              </a:rPr>
              <a:t> a </a:t>
            </a:r>
            <a:r>
              <a:rPr lang="en-US" sz="1600" dirty="0" err="1">
                <a:solidFill>
                  <a:srgbClr val="091F2C"/>
                </a:solidFill>
                <a:cs typeface="Segoe UI"/>
              </a:rPr>
              <a:t>vă</a:t>
            </a:r>
            <a:r>
              <a:rPr lang="en-US" sz="1600" dirty="0">
                <a:solidFill>
                  <a:srgbClr val="091F2C"/>
                </a:solidFill>
                <a:cs typeface="Segoe UI"/>
              </a:rPr>
              <a:t> </a:t>
            </a:r>
            <a:r>
              <a:rPr lang="en-US" sz="1600" dirty="0" err="1">
                <a:solidFill>
                  <a:srgbClr val="091F2C"/>
                </a:solidFill>
                <a:cs typeface="Segoe UI"/>
              </a:rPr>
              <a:t>concentra</a:t>
            </a:r>
            <a:r>
              <a:rPr lang="en-US" sz="1600" dirty="0">
                <a:solidFill>
                  <a:srgbClr val="091F2C"/>
                </a:solidFill>
                <a:cs typeface="Segoe UI"/>
              </a:rPr>
              <a:t> pe </a:t>
            </a:r>
            <a:r>
              <a:rPr lang="en-US" sz="1600" dirty="0" err="1">
                <a:solidFill>
                  <a:srgbClr val="091F2C"/>
                </a:solidFill>
                <a:cs typeface="Segoe UI"/>
              </a:rPr>
              <a:t>ceea</a:t>
            </a:r>
            <a:r>
              <a:rPr lang="en-US" sz="1600" dirty="0">
                <a:solidFill>
                  <a:srgbClr val="091F2C"/>
                </a:solidFill>
                <a:cs typeface="Segoe UI"/>
              </a:rPr>
              <a:t> </a:t>
            </a:r>
            <a:r>
              <a:rPr lang="en-US" sz="1600" dirty="0" err="1">
                <a:solidFill>
                  <a:srgbClr val="091F2C"/>
                </a:solidFill>
                <a:cs typeface="Segoe UI"/>
              </a:rPr>
              <a:t>ce</a:t>
            </a:r>
            <a:r>
              <a:rPr lang="en-US" sz="1600" dirty="0">
                <a:solidFill>
                  <a:srgbClr val="091F2C"/>
                </a:solidFill>
                <a:cs typeface="Segoe UI"/>
              </a:rPr>
              <a:t> </a:t>
            </a:r>
            <a:r>
              <a:rPr lang="en-US" sz="1600" dirty="0" err="1">
                <a:solidFill>
                  <a:srgbClr val="091F2C"/>
                </a:solidFill>
                <a:cs typeface="Segoe UI"/>
              </a:rPr>
              <a:t>contează</a:t>
            </a:r>
            <a:r>
              <a:rPr lang="en-US" sz="1600" dirty="0">
                <a:solidFill>
                  <a:srgbClr val="091F2C"/>
                </a:solidFill>
                <a:cs typeface="Segoe UI"/>
              </a:rPr>
              <a:t> cel </a:t>
            </a:r>
            <a:r>
              <a:rPr lang="en-US" sz="1600" dirty="0" err="1">
                <a:solidFill>
                  <a:srgbClr val="091F2C"/>
                </a:solidFill>
                <a:cs typeface="Segoe UI"/>
              </a:rPr>
              <a:t>mai</a:t>
            </a:r>
            <a:r>
              <a:rPr lang="en-US" sz="1600" dirty="0">
                <a:solidFill>
                  <a:srgbClr val="091F2C"/>
                </a:solidFill>
                <a:cs typeface="Segoe UI"/>
              </a:rPr>
              <a:t> </a:t>
            </a:r>
            <a:r>
              <a:rPr lang="en-US" sz="1600" dirty="0" err="1">
                <a:solidFill>
                  <a:srgbClr val="091F2C"/>
                </a:solidFill>
                <a:cs typeface="Segoe UI"/>
              </a:rPr>
              <a:t>mult</a:t>
            </a:r>
            <a:endParaRPr kumimoji="0" lang="en-US" sz="1600" b="0" i="0" u="none" strike="noStrike" kern="1200" cap="none" spc="0" normalizeH="0" baseline="0" noProof="0" dirty="0">
              <a:ln>
                <a:noFill/>
              </a:ln>
              <a:solidFill>
                <a:srgbClr val="091F2C"/>
              </a:solidFill>
              <a:effectLst/>
              <a:uLnTx/>
              <a:uFillTx/>
              <a:latin typeface="Segoe UI"/>
              <a:ea typeface="+mn-ea"/>
              <a:cs typeface="Segoe UI"/>
            </a:endParaRPr>
          </a:p>
        </p:txBody>
      </p:sp>
      <p:sp>
        <p:nvSpPr>
          <p:cNvPr id="6" name="TextBox 5">
            <a:extLst>
              <a:ext uri="{FF2B5EF4-FFF2-40B4-BE49-F238E27FC236}">
                <a16:creationId xmlns:a16="http://schemas.microsoft.com/office/drawing/2014/main" id="{E083D1B8-5221-206D-3A04-8CD03F24F07B}"/>
              </a:ext>
            </a:extLst>
          </p:cNvPr>
          <p:cNvSpPr txBox="1"/>
          <p:nvPr/>
        </p:nvSpPr>
        <p:spPr>
          <a:xfrm>
            <a:off x="7536729" y="2304150"/>
            <a:ext cx="3714306" cy="787795"/>
          </a:xfrm>
          <a:prstGeom prst="rect">
            <a:avLst/>
          </a:prstGeom>
          <a:noFill/>
        </p:spPr>
        <p:txBody>
          <a:bodyPr wrap="square" lIns="0" tIns="60904" rIns="0" bIns="60904" anchor="ctr">
            <a:spAutoFit/>
          </a:bodyPr>
          <a:lstStyle/>
          <a:p>
            <a:pPr lvl="0">
              <a:lnSpc>
                <a:spcPct val="90000"/>
              </a:lnSpc>
              <a:defRPr/>
            </a:pPr>
            <a:r>
              <a:rPr lang="en-US" sz="1600" dirty="0" err="1">
                <a:solidFill>
                  <a:srgbClr val="091F2C"/>
                </a:solidFill>
                <a:cs typeface="Segoe UI"/>
              </a:rPr>
              <a:t>Oferiți</a:t>
            </a:r>
            <a:r>
              <a:rPr lang="en-US" sz="1600" dirty="0">
                <a:solidFill>
                  <a:srgbClr val="091F2C"/>
                </a:solidFill>
                <a:cs typeface="Segoe UI"/>
              </a:rPr>
              <a:t> </a:t>
            </a:r>
            <a:r>
              <a:rPr lang="en-US" sz="1600" dirty="0" err="1">
                <a:solidFill>
                  <a:srgbClr val="091F2C"/>
                </a:solidFill>
                <a:cs typeface="Segoe UI"/>
              </a:rPr>
              <a:t>experiențe</a:t>
            </a:r>
            <a:r>
              <a:rPr lang="en-US" sz="1600" dirty="0">
                <a:solidFill>
                  <a:srgbClr val="091F2C"/>
                </a:solidFill>
                <a:cs typeface="Segoe UI"/>
              </a:rPr>
              <a:t> de </a:t>
            </a:r>
            <a:r>
              <a:rPr lang="en-US" sz="1600" dirty="0" err="1">
                <a:solidFill>
                  <a:srgbClr val="091F2C"/>
                </a:solidFill>
                <a:cs typeface="Segoe UI"/>
              </a:rPr>
              <a:t>învățare</a:t>
            </a:r>
            <a:r>
              <a:rPr lang="en-US" sz="1600" dirty="0">
                <a:solidFill>
                  <a:srgbClr val="091F2C"/>
                </a:solidFill>
                <a:cs typeface="Segoe UI"/>
              </a:rPr>
              <a:t> </a:t>
            </a:r>
            <a:r>
              <a:rPr lang="en-US" sz="1600" dirty="0" err="1">
                <a:solidFill>
                  <a:srgbClr val="091F2C"/>
                </a:solidFill>
                <a:cs typeface="Segoe UI"/>
              </a:rPr>
              <a:t>personalizate</a:t>
            </a:r>
            <a:r>
              <a:rPr lang="en-US" sz="1600" dirty="0">
                <a:solidFill>
                  <a:srgbClr val="091F2C"/>
                </a:solidFill>
                <a:cs typeface="Segoe UI"/>
              </a:rPr>
              <a:t> </a:t>
            </a:r>
            <a:r>
              <a:rPr lang="en-US" sz="1600" dirty="0" err="1">
                <a:solidFill>
                  <a:srgbClr val="091F2C"/>
                </a:solidFill>
                <a:cs typeface="Segoe UI"/>
              </a:rPr>
              <a:t>și</a:t>
            </a:r>
            <a:r>
              <a:rPr lang="en-US" sz="1600" dirty="0">
                <a:solidFill>
                  <a:srgbClr val="091F2C"/>
                </a:solidFill>
                <a:cs typeface="Segoe UI"/>
              </a:rPr>
              <a:t> </a:t>
            </a:r>
            <a:r>
              <a:rPr lang="en-US" sz="1600" dirty="0" err="1">
                <a:solidFill>
                  <a:srgbClr val="091F2C"/>
                </a:solidFill>
                <a:cs typeface="Segoe UI"/>
              </a:rPr>
              <a:t>captivante</a:t>
            </a:r>
            <a:r>
              <a:rPr lang="en-US" sz="1600" dirty="0">
                <a:solidFill>
                  <a:srgbClr val="091F2C"/>
                </a:solidFill>
                <a:cs typeface="Segoe UI"/>
              </a:rPr>
              <a:t> </a:t>
            </a:r>
            <a:r>
              <a:rPr lang="en-US" sz="1600" dirty="0" err="1">
                <a:solidFill>
                  <a:srgbClr val="091F2C"/>
                </a:solidFill>
                <a:cs typeface="Segoe UI"/>
              </a:rPr>
              <a:t>și</a:t>
            </a:r>
            <a:r>
              <a:rPr lang="en-US" sz="1600" dirty="0">
                <a:solidFill>
                  <a:srgbClr val="091F2C"/>
                </a:solidFill>
                <a:cs typeface="Segoe UI"/>
              </a:rPr>
              <a:t> </a:t>
            </a:r>
            <a:r>
              <a:rPr lang="en-US" sz="1600" dirty="0" err="1">
                <a:solidFill>
                  <a:srgbClr val="091F2C"/>
                </a:solidFill>
                <a:cs typeface="Segoe UI"/>
              </a:rPr>
              <a:t>pregătiți</a:t>
            </a:r>
            <a:r>
              <a:rPr lang="en-US" sz="1600" dirty="0">
                <a:solidFill>
                  <a:srgbClr val="091F2C"/>
                </a:solidFill>
                <a:cs typeface="Segoe UI"/>
              </a:rPr>
              <a:t> </a:t>
            </a:r>
            <a:r>
              <a:rPr lang="en-US" sz="1600" dirty="0" err="1">
                <a:solidFill>
                  <a:srgbClr val="091F2C"/>
                </a:solidFill>
                <a:cs typeface="Segoe UI"/>
              </a:rPr>
              <a:t>elevii</a:t>
            </a:r>
            <a:r>
              <a:rPr lang="en-US" sz="1600" dirty="0">
                <a:solidFill>
                  <a:srgbClr val="091F2C"/>
                </a:solidFill>
                <a:cs typeface="Segoe UI"/>
              </a:rPr>
              <a:t> </a:t>
            </a:r>
            <a:r>
              <a:rPr lang="en-US" sz="1600" dirty="0" err="1">
                <a:solidFill>
                  <a:srgbClr val="091F2C"/>
                </a:solidFill>
                <a:cs typeface="Segoe UI"/>
              </a:rPr>
              <a:t>pentru</a:t>
            </a:r>
            <a:r>
              <a:rPr lang="en-US" sz="1600" dirty="0">
                <a:solidFill>
                  <a:srgbClr val="091F2C"/>
                </a:solidFill>
                <a:cs typeface="Segoe UI"/>
              </a:rPr>
              <a:t> </a:t>
            </a:r>
            <a:r>
              <a:rPr lang="en-US" sz="1600" dirty="0" err="1">
                <a:solidFill>
                  <a:srgbClr val="091F2C"/>
                </a:solidFill>
                <a:cs typeface="Segoe UI"/>
              </a:rPr>
              <a:t>viitor</a:t>
            </a:r>
            <a:endParaRPr kumimoji="0" lang="en-US" sz="1600" b="0" i="0" u="none" strike="noStrike" kern="1200" cap="none" spc="0" normalizeH="0" baseline="0" noProof="0" dirty="0">
              <a:ln>
                <a:noFill/>
              </a:ln>
              <a:solidFill>
                <a:srgbClr val="091F2C"/>
              </a:solidFill>
              <a:effectLst/>
              <a:uLnTx/>
              <a:uFillTx/>
              <a:latin typeface="Segoe UI"/>
              <a:ea typeface="+mn-ea"/>
              <a:cs typeface="Segoe UI"/>
            </a:endParaRPr>
          </a:p>
        </p:txBody>
      </p:sp>
      <p:sp>
        <p:nvSpPr>
          <p:cNvPr id="7" name="TextBox 6">
            <a:extLst>
              <a:ext uri="{FF2B5EF4-FFF2-40B4-BE49-F238E27FC236}">
                <a16:creationId xmlns:a16="http://schemas.microsoft.com/office/drawing/2014/main" id="{BD6815E5-79DA-6E49-34D5-1FF400600F83}"/>
              </a:ext>
            </a:extLst>
          </p:cNvPr>
          <p:cNvSpPr txBox="1"/>
          <p:nvPr/>
        </p:nvSpPr>
        <p:spPr>
          <a:xfrm>
            <a:off x="7536729" y="3641815"/>
            <a:ext cx="3714306" cy="787795"/>
          </a:xfrm>
          <a:prstGeom prst="rect">
            <a:avLst/>
          </a:prstGeom>
          <a:noFill/>
        </p:spPr>
        <p:txBody>
          <a:bodyPr wrap="square" lIns="0" tIns="60904" rIns="0" bIns="60904" anchor="ctr">
            <a:spAutoFit/>
          </a:bodyPr>
          <a:lstStyle/>
          <a:p>
            <a:pPr lvl="0">
              <a:lnSpc>
                <a:spcPct val="90000"/>
              </a:lnSpc>
              <a:defRPr/>
            </a:pPr>
            <a:r>
              <a:rPr lang="en-US" sz="1600" dirty="0" err="1">
                <a:solidFill>
                  <a:srgbClr val="091F2C"/>
                </a:solidFill>
                <a:cs typeface="Segoe UI"/>
              </a:rPr>
              <a:t>Îmbunătățiți</a:t>
            </a:r>
            <a:r>
              <a:rPr lang="en-US" sz="1600" dirty="0">
                <a:solidFill>
                  <a:srgbClr val="091F2C"/>
                </a:solidFill>
                <a:cs typeface="Segoe UI"/>
              </a:rPr>
              <a:t> </a:t>
            </a:r>
            <a:r>
              <a:rPr lang="en-US" sz="1600" dirty="0" err="1">
                <a:solidFill>
                  <a:srgbClr val="091F2C"/>
                </a:solidFill>
                <a:cs typeface="Segoe UI"/>
              </a:rPr>
              <a:t>serviciile</a:t>
            </a:r>
            <a:r>
              <a:rPr lang="en-US" sz="1600" dirty="0">
                <a:solidFill>
                  <a:srgbClr val="091F2C"/>
                </a:solidFill>
                <a:cs typeface="Segoe UI"/>
              </a:rPr>
              <a:t> de </a:t>
            </a:r>
            <a:r>
              <a:rPr lang="en-US" sz="1600" dirty="0" err="1">
                <a:solidFill>
                  <a:srgbClr val="091F2C"/>
                </a:solidFill>
                <a:cs typeface="Segoe UI"/>
              </a:rPr>
              <a:t>asistență</a:t>
            </a:r>
            <a:r>
              <a:rPr lang="en-US" sz="1600" dirty="0">
                <a:solidFill>
                  <a:srgbClr val="091F2C"/>
                </a:solidFill>
                <a:cs typeface="Segoe UI"/>
              </a:rPr>
              <a:t> </a:t>
            </a:r>
            <a:r>
              <a:rPr lang="en-US" sz="1600" dirty="0" err="1">
                <a:solidFill>
                  <a:srgbClr val="091F2C"/>
                </a:solidFill>
                <a:cs typeface="Segoe UI"/>
              </a:rPr>
              <a:t>și</a:t>
            </a:r>
            <a:r>
              <a:rPr lang="en-US" sz="1600" dirty="0">
                <a:solidFill>
                  <a:srgbClr val="091F2C"/>
                </a:solidFill>
                <a:cs typeface="Segoe UI"/>
              </a:rPr>
              <a:t> </a:t>
            </a:r>
            <a:r>
              <a:rPr lang="en-US" sz="1600" dirty="0" err="1">
                <a:solidFill>
                  <a:srgbClr val="091F2C"/>
                </a:solidFill>
                <a:cs typeface="Segoe UI"/>
              </a:rPr>
              <a:t>automatizați</a:t>
            </a:r>
            <a:r>
              <a:rPr lang="en-US" sz="1600" dirty="0">
                <a:solidFill>
                  <a:srgbClr val="091F2C"/>
                </a:solidFill>
                <a:cs typeface="Segoe UI"/>
              </a:rPr>
              <a:t> </a:t>
            </a:r>
            <a:r>
              <a:rPr lang="en-US" sz="1600" dirty="0" err="1">
                <a:solidFill>
                  <a:srgbClr val="091F2C"/>
                </a:solidFill>
                <a:cs typeface="Segoe UI"/>
              </a:rPr>
              <a:t>procesele</a:t>
            </a:r>
            <a:r>
              <a:rPr lang="en-US" sz="1600" dirty="0">
                <a:solidFill>
                  <a:srgbClr val="091F2C"/>
                </a:solidFill>
                <a:cs typeface="Segoe UI"/>
              </a:rPr>
              <a:t> </a:t>
            </a:r>
            <a:r>
              <a:rPr lang="en-US" sz="1600" dirty="0" err="1">
                <a:solidFill>
                  <a:srgbClr val="091F2C"/>
                </a:solidFill>
                <a:cs typeface="Segoe UI"/>
              </a:rPr>
              <a:t>pentru</a:t>
            </a:r>
            <a:r>
              <a:rPr lang="en-US" sz="1600" dirty="0">
                <a:solidFill>
                  <a:srgbClr val="091F2C"/>
                </a:solidFill>
                <a:cs typeface="Segoe UI"/>
              </a:rPr>
              <a:t> </a:t>
            </a:r>
            <a:r>
              <a:rPr lang="en-US" sz="1600" dirty="0" err="1">
                <a:solidFill>
                  <a:srgbClr val="091F2C"/>
                </a:solidFill>
                <a:cs typeface="Segoe UI"/>
              </a:rPr>
              <a:t>sarcini</a:t>
            </a:r>
            <a:r>
              <a:rPr lang="en-US" sz="1600" dirty="0">
                <a:solidFill>
                  <a:srgbClr val="091F2C"/>
                </a:solidFill>
                <a:cs typeface="Segoe UI"/>
              </a:rPr>
              <a:t> administrative </a:t>
            </a:r>
            <a:r>
              <a:rPr lang="en-US" sz="1600" dirty="0" err="1">
                <a:solidFill>
                  <a:srgbClr val="091F2C"/>
                </a:solidFill>
                <a:cs typeface="Segoe UI"/>
              </a:rPr>
              <a:t>sau</a:t>
            </a:r>
            <a:r>
              <a:rPr lang="en-US" sz="1600" dirty="0">
                <a:solidFill>
                  <a:srgbClr val="091F2C"/>
                </a:solidFill>
                <a:cs typeface="Segoe UI"/>
              </a:rPr>
              <a:t> repetitive</a:t>
            </a:r>
            <a:endParaRPr kumimoji="0" lang="en-US" sz="1600" b="0" i="0" u="none" strike="noStrike" kern="1200" cap="none" spc="0" normalizeH="0" baseline="0" noProof="0" dirty="0">
              <a:ln>
                <a:noFill/>
              </a:ln>
              <a:solidFill>
                <a:srgbClr val="091F2C"/>
              </a:solidFill>
              <a:effectLst/>
              <a:uLnTx/>
              <a:uFillTx/>
              <a:latin typeface="Segoe UI"/>
              <a:ea typeface="+mn-ea"/>
              <a:cs typeface="Segoe UI"/>
            </a:endParaRPr>
          </a:p>
        </p:txBody>
      </p:sp>
    </p:spTree>
    <p:extLst>
      <p:ext uri="{BB962C8B-B14F-4D97-AF65-F5344CB8AC3E}">
        <p14:creationId xmlns:p14="http://schemas.microsoft.com/office/powerpoint/2010/main" val="1359641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0DF8C-0153-3665-B0D2-8A315530DA38}"/>
              </a:ext>
            </a:extLst>
          </p:cNvPr>
          <p:cNvSpPr>
            <a:spLocks noGrp="1"/>
          </p:cNvSpPr>
          <p:nvPr>
            <p:ph type="title"/>
          </p:nvPr>
        </p:nvSpPr>
        <p:spPr/>
        <p:txBody>
          <a:bodyPr/>
          <a:lstStyle/>
          <a:p>
            <a:r>
              <a:rPr lang="en-US" dirty="0" err="1"/>
              <a:t>Împuternicirea</a:t>
            </a:r>
            <a:r>
              <a:rPr lang="en-US" dirty="0"/>
              <a:t> </a:t>
            </a:r>
            <a:r>
              <a:rPr lang="en-US" dirty="0" err="1"/>
              <a:t>educației</a:t>
            </a:r>
            <a:r>
              <a:rPr lang="en-US" dirty="0"/>
              <a:t> </a:t>
            </a:r>
            <a:r>
              <a:rPr lang="en-US" dirty="0" err="1"/>
              <a:t>pentru</a:t>
            </a:r>
            <a:r>
              <a:rPr lang="en-US" dirty="0"/>
              <a:t> </a:t>
            </a:r>
            <a:r>
              <a:rPr lang="en-US" dirty="0" err="1"/>
              <a:t>viitor</a:t>
            </a:r>
            <a:endParaRPr lang="en-US" dirty="0"/>
          </a:p>
        </p:txBody>
      </p:sp>
      <p:pic>
        <p:nvPicPr>
          <p:cNvPr id="5" name="Content Placeholder 4" descr="IMPROVE! 3d text meaning innovation, progress and improvement.">
            <a:extLst>
              <a:ext uri="{FF2B5EF4-FFF2-40B4-BE49-F238E27FC236}">
                <a16:creationId xmlns:a16="http://schemas.microsoft.com/office/drawing/2014/main" id="{673B843D-05CF-4C73-8574-00DE3A721F88}"/>
              </a:ext>
            </a:extLst>
          </p:cNvPr>
          <p:cNvPicPr>
            <a:picLocks noGrp="1" noChangeAspect="1"/>
          </p:cNvPicPr>
          <p:nvPr>
            <p:ph sz="half" idx="1"/>
          </p:nvPr>
        </p:nvPicPr>
        <p:blipFill>
          <a:blip r:embed="rId3"/>
          <a:stretch>
            <a:fillRect/>
          </a:stretch>
        </p:blipFill>
        <p:spPr>
          <a:xfrm>
            <a:off x="1253331" y="1825625"/>
            <a:ext cx="4351338" cy="4351338"/>
          </a:xfrm>
        </p:spPr>
      </p:pic>
      <p:sp>
        <p:nvSpPr>
          <p:cNvPr id="4" name="Content Placeholder 3">
            <a:extLst>
              <a:ext uri="{FF2B5EF4-FFF2-40B4-BE49-F238E27FC236}">
                <a16:creationId xmlns:a16="http://schemas.microsoft.com/office/drawing/2014/main" id="{15B1E9E6-4CE8-BB26-1B42-2C9BE23718F6}"/>
              </a:ext>
            </a:extLst>
          </p:cNvPr>
          <p:cNvSpPr>
            <a:spLocks noGrp="1"/>
          </p:cNvSpPr>
          <p:nvPr>
            <p:ph sz="half" idx="2"/>
          </p:nvPr>
        </p:nvSpPr>
        <p:spPr/>
        <p:txBody>
          <a:bodyPr>
            <a:normAutofit fontScale="92500" lnSpcReduction="10000"/>
          </a:bodyPr>
          <a:lstStyle/>
          <a:p>
            <a:r>
              <a:rPr lang="en-US" dirty="0"/>
              <a:t>Microsoft Copilot </a:t>
            </a:r>
            <a:r>
              <a:rPr lang="en-US" dirty="0" err="1"/>
              <a:t>evoluează</a:t>
            </a:r>
            <a:r>
              <a:rPr lang="en-US" dirty="0"/>
              <a:t> </a:t>
            </a:r>
            <a:r>
              <a:rPr lang="en-US" dirty="0" err="1"/>
              <a:t>și</a:t>
            </a:r>
            <a:r>
              <a:rPr lang="en-US" dirty="0"/>
              <a:t> se </a:t>
            </a:r>
            <a:r>
              <a:rPr lang="en-US" dirty="0" err="1"/>
              <a:t>îmbunătățește</a:t>
            </a:r>
            <a:r>
              <a:rPr lang="en-US" dirty="0"/>
              <a:t> constant cu feedback-</a:t>
            </a:r>
            <a:r>
              <a:rPr lang="en-US" dirty="0" err="1"/>
              <a:t>ul</a:t>
            </a:r>
            <a:r>
              <a:rPr lang="en-US" dirty="0"/>
              <a:t> </a:t>
            </a:r>
            <a:r>
              <a:rPr lang="en-US" dirty="0" err="1"/>
              <a:t>utilizatorilor</a:t>
            </a:r>
            <a:r>
              <a:rPr lang="en-US" dirty="0"/>
              <a:t>.</a:t>
            </a:r>
          </a:p>
          <a:p>
            <a:r>
              <a:rPr lang="en-US" dirty="0"/>
              <a:t>Se </a:t>
            </a:r>
            <a:r>
              <a:rPr lang="en-US" dirty="0" err="1"/>
              <a:t>angajează</a:t>
            </a:r>
            <a:r>
              <a:rPr lang="en-US" dirty="0"/>
              <a:t> </a:t>
            </a:r>
            <a:r>
              <a:rPr lang="en-US" dirty="0" err="1"/>
              <a:t>să</a:t>
            </a:r>
            <a:r>
              <a:rPr lang="en-US" dirty="0"/>
              <a:t> </a:t>
            </a:r>
            <a:r>
              <a:rPr lang="en-US" dirty="0" err="1"/>
              <a:t>facă</a:t>
            </a:r>
            <a:r>
              <a:rPr lang="en-US" dirty="0"/>
              <a:t> </a:t>
            </a:r>
            <a:r>
              <a:rPr lang="en-US" dirty="0" err="1"/>
              <a:t>educația</a:t>
            </a:r>
            <a:r>
              <a:rPr lang="en-US" dirty="0"/>
              <a:t> </a:t>
            </a:r>
            <a:r>
              <a:rPr lang="en-US" dirty="0" err="1"/>
              <a:t>mai</a:t>
            </a:r>
            <a:r>
              <a:rPr lang="en-US" dirty="0"/>
              <a:t> </a:t>
            </a:r>
            <a:r>
              <a:rPr lang="en-US" dirty="0" err="1"/>
              <a:t>incluzivă</a:t>
            </a:r>
            <a:r>
              <a:rPr lang="en-US" dirty="0"/>
              <a:t> </a:t>
            </a:r>
            <a:r>
              <a:rPr lang="en-US" dirty="0" err="1"/>
              <a:t>și</a:t>
            </a:r>
            <a:r>
              <a:rPr lang="en-US" dirty="0"/>
              <a:t> </a:t>
            </a:r>
            <a:r>
              <a:rPr lang="en-US" dirty="0" err="1"/>
              <a:t>mai</a:t>
            </a:r>
            <a:r>
              <a:rPr lang="en-US" dirty="0"/>
              <a:t> </a:t>
            </a:r>
            <a:r>
              <a:rPr lang="en-US" dirty="0" err="1"/>
              <a:t>echitabilă</a:t>
            </a:r>
            <a:r>
              <a:rPr lang="en-US" dirty="0"/>
              <a:t>.</a:t>
            </a:r>
          </a:p>
          <a:p>
            <a:r>
              <a:rPr lang="en-US" dirty="0" err="1"/>
              <a:t>Ajută</a:t>
            </a:r>
            <a:r>
              <a:rPr lang="en-US" dirty="0"/>
              <a:t> la </a:t>
            </a:r>
            <a:r>
              <a:rPr lang="en-US" dirty="0" err="1"/>
              <a:t>pregătirea</a:t>
            </a:r>
            <a:r>
              <a:rPr lang="en-US" dirty="0"/>
              <a:t> </a:t>
            </a:r>
            <a:r>
              <a:rPr lang="en-US" dirty="0" err="1"/>
              <a:t>studenților</a:t>
            </a:r>
            <a:r>
              <a:rPr lang="en-US" dirty="0"/>
              <a:t> </a:t>
            </a:r>
            <a:r>
              <a:rPr lang="en-US" dirty="0" err="1"/>
              <a:t>pentru</a:t>
            </a:r>
            <a:r>
              <a:rPr lang="en-US" dirty="0"/>
              <a:t> era </a:t>
            </a:r>
            <a:r>
              <a:rPr lang="en-US" dirty="0" err="1"/>
              <a:t>digitală</a:t>
            </a:r>
            <a:r>
              <a:rPr lang="en-US" dirty="0"/>
              <a:t> </a:t>
            </a:r>
            <a:r>
              <a:rPr lang="en-US" dirty="0" err="1"/>
              <a:t>și</a:t>
            </a:r>
            <a:r>
              <a:rPr lang="en-US" dirty="0"/>
              <a:t> </a:t>
            </a:r>
            <a:r>
              <a:rPr lang="en-US" dirty="0" err="1"/>
              <a:t>viitorul</a:t>
            </a:r>
            <a:r>
              <a:rPr lang="en-US" dirty="0"/>
              <a:t> </a:t>
            </a:r>
            <a:r>
              <a:rPr lang="en-US" dirty="0" err="1"/>
              <a:t>muncii</a:t>
            </a:r>
            <a:r>
              <a:rPr lang="en-US" dirty="0"/>
              <a:t>.</a:t>
            </a:r>
          </a:p>
          <a:p>
            <a:r>
              <a:rPr lang="it-IT" dirty="0"/>
              <a:t>Îi împuternicește pe educatori să fie mai inovatori și mai eficienți în predarea lor.</a:t>
            </a:r>
            <a:endParaRPr lang="en-US" dirty="0"/>
          </a:p>
        </p:txBody>
      </p:sp>
    </p:spTree>
    <p:extLst>
      <p:ext uri="{BB962C8B-B14F-4D97-AF65-F5344CB8AC3E}">
        <p14:creationId xmlns:p14="http://schemas.microsoft.com/office/powerpoint/2010/main" val="28620307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CD1624-12C6-45A2-BF83-5AC90136437F}"/>
              </a:ext>
            </a:extLst>
          </p:cNvPr>
          <p:cNvSpPr>
            <a:spLocks noGrp="1"/>
          </p:cNvSpPr>
          <p:nvPr>
            <p:ph type="title"/>
          </p:nvPr>
        </p:nvSpPr>
        <p:spPr>
          <a:xfrm>
            <a:off x="2232251" y="633046"/>
            <a:ext cx="5661683" cy="1314996"/>
          </a:xfrm>
        </p:spPr>
        <p:txBody>
          <a:bodyPr>
            <a:normAutofit/>
          </a:bodyPr>
          <a:lstStyle/>
          <a:p>
            <a:r>
              <a:rPr lang="en-US" sz="3000" b="1" dirty="0">
                <a:latin typeface="Calibri" panose="020F0502020204030204" pitchFamily="34" charset="0"/>
                <a:ea typeface="Calibri" panose="020F0502020204030204" pitchFamily="34" charset="0"/>
                <a:cs typeface="Calibri" panose="020F0502020204030204" pitchFamily="34" charset="0"/>
              </a:rPr>
              <a:t>Cursuri </a:t>
            </a:r>
            <a:r>
              <a:rPr lang="ro-RO" sz="3000" b="1" dirty="0">
                <a:latin typeface="Calibri" panose="020F0502020204030204" pitchFamily="34" charset="0"/>
                <a:ea typeface="Calibri" panose="020F0502020204030204" pitchFamily="34" charset="0"/>
                <a:cs typeface="Calibri" panose="020F0502020204030204" pitchFamily="34" charset="0"/>
              </a:rPr>
              <a:t>acreditate</a:t>
            </a:r>
            <a:r>
              <a:rPr lang="en-US" sz="3000" b="1" dirty="0">
                <a:latin typeface="Calibri" panose="020F0502020204030204" pitchFamily="34" charset="0"/>
                <a:ea typeface="Calibri" panose="020F0502020204030204" pitchFamily="34" charset="0"/>
                <a:cs typeface="Calibri" panose="020F0502020204030204" pitchFamily="34" charset="0"/>
              </a:rPr>
              <a:t> Microsoft</a:t>
            </a:r>
          </a:p>
        </p:txBody>
      </p:sp>
      <p:sp>
        <p:nvSpPr>
          <p:cNvPr id="37" name="Slide Number Placeholder 36">
            <a:extLst>
              <a:ext uri="{FF2B5EF4-FFF2-40B4-BE49-F238E27FC236}">
                <a16:creationId xmlns:a16="http://schemas.microsoft.com/office/drawing/2014/main" id="{B0573956-0AA9-4FDF-8CDA-AC7558A89542}"/>
              </a:ext>
            </a:extLst>
          </p:cNvPr>
          <p:cNvSpPr>
            <a:spLocks noGrp="1"/>
          </p:cNvSpPr>
          <p:nvPr>
            <p:ph type="sldNum" sz="quarter" idx="12"/>
          </p:nvPr>
        </p:nvSpPr>
        <p:spPr>
          <a:xfrm>
            <a:off x="8610600" y="6356350"/>
            <a:ext cx="2743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0" i="0" u="none" strike="noStrike" kern="1200" cap="none" spc="0" normalizeH="0" baseline="0" noProof="0" smtClean="0">
                <a:ln>
                  <a:noFill/>
                </a:ln>
                <a:solidFill>
                  <a:srgbClr val="0F253E"/>
                </a:solidFill>
                <a:effectLst/>
                <a:uLnTx/>
                <a:uFillTx/>
                <a:latin typeface="Abad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srgbClr val="0F253E"/>
              </a:solidFill>
              <a:effectLst/>
              <a:uLnTx/>
              <a:uFillTx/>
              <a:latin typeface="Abadi"/>
              <a:ea typeface="+mn-ea"/>
              <a:cs typeface="+mn-cs"/>
            </a:endParaRPr>
          </a:p>
        </p:txBody>
      </p:sp>
      <p:grpSp>
        <p:nvGrpSpPr>
          <p:cNvPr id="38" name="Graphic 185">
            <a:extLst>
              <a:ext uri="{FF2B5EF4-FFF2-40B4-BE49-F238E27FC236}">
                <a16:creationId xmlns:a16="http://schemas.microsoft.com/office/drawing/2014/main" id="{62ECD7B8-E70F-4597-823C-6C0A5EC4F4F1}"/>
              </a:ext>
              <a:ext uri="{C183D7F6-B498-43B3-948B-1728B52AA6E4}">
                <adec:decorative xmlns:adec="http://schemas.microsoft.com/office/drawing/2017/decorative" val="1"/>
              </a:ext>
            </a:extLst>
          </p:cNvPr>
          <p:cNvGrpSpPr/>
          <p:nvPr/>
        </p:nvGrpSpPr>
        <p:grpSpPr>
          <a:xfrm>
            <a:off x="10299333" y="5649598"/>
            <a:ext cx="1054467" cy="469689"/>
            <a:chOff x="9841624" y="4115729"/>
            <a:chExt cx="602170" cy="268223"/>
          </a:xfrm>
          <a:solidFill>
            <a:schemeClr val="tx1"/>
          </a:solidFill>
        </p:grpSpPr>
        <p:sp>
          <p:nvSpPr>
            <p:cNvPr id="39" name="Freeform: Shape 38">
              <a:extLst>
                <a:ext uri="{FF2B5EF4-FFF2-40B4-BE49-F238E27FC236}">
                  <a16:creationId xmlns:a16="http://schemas.microsoft.com/office/drawing/2014/main" id="{F74CB819-B1E4-4C4C-ABCB-151970A9A0D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0" name="Freeform: Shape 39">
              <a:extLst>
                <a:ext uri="{FF2B5EF4-FFF2-40B4-BE49-F238E27FC236}">
                  <a16:creationId xmlns:a16="http://schemas.microsoft.com/office/drawing/2014/main" id="{7F2A7F6B-452F-4A76-87BA-468BA643B88A}"/>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1" name="Freeform: Shape 40">
              <a:extLst>
                <a:ext uri="{FF2B5EF4-FFF2-40B4-BE49-F238E27FC236}">
                  <a16:creationId xmlns:a16="http://schemas.microsoft.com/office/drawing/2014/main" id="{CB957824-0255-4243-A7A5-CE19287C250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2" name="Freeform: Shape 41">
              <a:extLst>
                <a:ext uri="{FF2B5EF4-FFF2-40B4-BE49-F238E27FC236}">
                  <a16:creationId xmlns:a16="http://schemas.microsoft.com/office/drawing/2014/main" id="{4067041A-231A-4FC6-ABA0-1B5F8A7315B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3" name="Freeform: Shape 42">
              <a:extLst>
                <a:ext uri="{FF2B5EF4-FFF2-40B4-BE49-F238E27FC236}">
                  <a16:creationId xmlns:a16="http://schemas.microsoft.com/office/drawing/2014/main" id="{24ACB53C-8728-49C6-A574-EFB0416BCD4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
        <p:nvSpPr>
          <p:cNvPr id="7" name="TextBox 6">
            <a:extLst>
              <a:ext uri="{FF2B5EF4-FFF2-40B4-BE49-F238E27FC236}">
                <a16:creationId xmlns:a16="http://schemas.microsoft.com/office/drawing/2014/main" id="{CFD8794D-2897-1560-C268-88CB5CE68A58}"/>
              </a:ext>
            </a:extLst>
          </p:cNvPr>
          <p:cNvSpPr txBox="1"/>
          <p:nvPr/>
        </p:nvSpPr>
        <p:spPr>
          <a:xfrm>
            <a:off x="206896" y="2558403"/>
            <a:ext cx="3535331" cy="5539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IC3 – Internet </a:t>
            </a:r>
            <a:r>
              <a:rPr kumimoji="0" lang="en-GB" sz="1500" b="1" i="0" u="none" strike="noStrike" kern="120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și</a:t>
            </a:r>
            <a:r>
              <a:rPr kumimoji="0" lang="en-GB" sz="15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GB" sz="1500" b="1" i="0" u="none" strike="noStrike" kern="120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competențe</a:t>
            </a:r>
            <a:r>
              <a:rPr kumimoji="0" lang="en-GB" sz="15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 TIC de </a:t>
            </a:r>
            <a:r>
              <a:rPr kumimoji="0" lang="en-GB" sz="1500" b="1" i="0" u="none" strike="noStrike" kern="120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bază</a:t>
            </a:r>
            <a:endParaRPr kumimoji="0" lang="en-GB" sz="15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3 module, 17 </a:t>
            </a:r>
            <a:r>
              <a:rPr kumimoji="0" lang="en-GB" sz="1500" b="0" i="0" u="none" strike="noStrike" kern="120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lecții</a:t>
            </a:r>
            <a:endParaRPr kumimoji="0" lang="en-GB" sz="15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4B918BA3-CEE4-B6A1-780B-A7FAE38C55FE}"/>
              </a:ext>
            </a:extLst>
          </p:cNvPr>
          <p:cNvSpPr txBox="1"/>
          <p:nvPr/>
        </p:nvSpPr>
        <p:spPr>
          <a:xfrm>
            <a:off x="275632" y="4083276"/>
            <a:ext cx="4195117" cy="5539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Educator </a:t>
            </a:r>
            <a:r>
              <a:rPr kumimoji="0" lang="en-GB" sz="1500" b="1" i="0" u="none" strike="noStrike" kern="120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Certificat</a:t>
            </a:r>
            <a:r>
              <a:rPr kumimoji="0" lang="en-GB" sz="15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 Microsoft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6 module, 6 </a:t>
            </a:r>
            <a:r>
              <a:rPr kumimoji="0" lang="en-GB" sz="1500" b="0" i="0" u="none" strike="noStrike" kern="120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lecții</a:t>
            </a:r>
            <a:endParaRPr kumimoji="0" lang="en-GB" sz="15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9" name="Picture 6">
            <a:extLst>
              <a:ext uri="{FF2B5EF4-FFF2-40B4-BE49-F238E27FC236}">
                <a16:creationId xmlns:a16="http://schemas.microsoft.com/office/drawing/2014/main" id="{C7C532B6-3B56-E0A5-6B8E-4B0C4ADEAA5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95811" y="4528352"/>
            <a:ext cx="1121246" cy="112124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CBD08B82-5B4F-C40A-C04F-4747EBD0DE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95811" y="2919092"/>
            <a:ext cx="1121245" cy="1121245"/>
          </a:xfrm>
          <a:prstGeom prst="rect">
            <a:avLst/>
          </a:prstGeom>
          <a:noFill/>
          <a:extLst>
            <a:ext uri="{909E8E84-426E-40DD-AFC4-6F175D3DCCD1}">
              <a14:hiddenFill xmlns:a14="http://schemas.microsoft.com/office/drawing/2010/main">
                <a:solidFill>
                  <a:srgbClr val="FFFFFF"/>
                </a:solidFill>
              </a14:hiddenFill>
            </a:ext>
          </a:extLst>
        </p:spPr>
      </p:pic>
      <p:sp>
        <p:nvSpPr>
          <p:cNvPr id="14" name="Straight Connector 5">
            <a:extLst>
              <a:ext uri="{FF2B5EF4-FFF2-40B4-BE49-F238E27FC236}">
                <a16:creationId xmlns:a16="http://schemas.microsoft.com/office/drawing/2014/main" id="{3BFDC9A2-6882-0B3C-C64C-F7C3984688B8}"/>
              </a:ext>
            </a:extLst>
          </p:cNvPr>
          <p:cNvSpPr/>
          <p:nvPr/>
        </p:nvSpPr>
        <p:spPr>
          <a:xfrm>
            <a:off x="4790552" y="2859369"/>
            <a:ext cx="183078" cy="499891"/>
          </a:xfrm>
          <a:custGeom>
            <a:avLst/>
            <a:gdLst/>
            <a:ahLst/>
            <a:cxnLst/>
            <a:rect l="0" t="0" r="0" b="0"/>
            <a:pathLst>
              <a:path>
                <a:moveTo>
                  <a:pt x="0" y="0"/>
                </a:moveTo>
                <a:lnTo>
                  <a:pt x="0" y="741304"/>
                </a:lnTo>
                <a:lnTo>
                  <a:pt x="213920" y="741304"/>
                </a:lnTo>
              </a:path>
            </a:pathLst>
          </a:custGeom>
          <a:noFill/>
        </p:spPr>
        <p:style>
          <a:lnRef idx="1">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hueOff val="0"/>
                  <a:satOff val="0"/>
                  <a:lumOff val="0"/>
                  <a:alphaOff val="0"/>
                </a:srgbClr>
              </a:solidFill>
              <a:effectLst/>
              <a:uLnTx/>
              <a:uFillTx/>
              <a:latin typeface="Abadi"/>
              <a:ea typeface="+mn-ea"/>
              <a:cs typeface="+mn-cs"/>
            </a:endParaRPr>
          </a:p>
        </p:txBody>
      </p:sp>
      <p:grpSp>
        <p:nvGrpSpPr>
          <p:cNvPr id="15" name="Group 14">
            <a:extLst>
              <a:ext uri="{FF2B5EF4-FFF2-40B4-BE49-F238E27FC236}">
                <a16:creationId xmlns:a16="http://schemas.microsoft.com/office/drawing/2014/main" id="{476685C5-06D8-6C31-38DA-95192A4FEB0D}"/>
              </a:ext>
            </a:extLst>
          </p:cNvPr>
          <p:cNvGrpSpPr/>
          <p:nvPr/>
        </p:nvGrpSpPr>
        <p:grpSpPr>
          <a:xfrm>
            <a:off x="4250875" y="3218381"/>
            <a:ext cx="1225545" cy="671204"/>
            <a:chOff x="1650022" y="1235510"/>
            <a:chExt cx="1711364" cy="988405"/>
          </a:xfrm>
        </p:grpSpPr>
        <p:sp>
          <p:nvSpPr>
            <p:cNvPr id="16" name="Rectangle: Rounded Corners 15">
              <a:extLst>
                <a:ext uri="{FF2B5EF4-FFF2-40B4-BE49-F238E27FC236}">
                  <a16:creationId xmlns:a16="http://schemas.microsoft.com/office/drawing/2014/main" id="{7CEE8FC9-1DF0-100A-EAD0-4360117746A5}"/>
                </a:ext>
              </a:extLst>
            </p:cNvPr>
            <p:cNvSpPr/>
            <p:nvPr/>
          </p:nvSpPr>
          <p:spPr>
            <a:xfrm>
              <a:off x="1650022" y="1235510"/>
              <a:ext cx="1711364" cy="988405"/>
            </a:xfrm>
            <a:prstGeom prst="roundRect">
              <a:avLst>
                <a:gd name="adj" fmla="val 10000"/>
              </a:avLst>
            </a:prstGeom>
          </p:spPr>
          <p:style>
            <a:lnRef idx="1">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hueOff val="0"/>
                    <a:satOff val="0"/>
                    <a:lumOff val="0"/>
                    <a:alphaOff val="0"/>
                  </a:srgbClr>
                </a:solidFill>
                <a:effectLst/>
                <a:uLnTx/>
                <a:uFillTx/>
                <a:latin typeface="Abadi"/>
                <a:ea typeface="+mn-ea"/>
                <a:cs typeface="+mn-cs"/>
              </a:endParaRPr>
            </a:p>
          </p:txBody>
        </p:sp>
        <p:sp>
          <p:nvSpPr>
            <p:cNvPr id="17" name="Rectangle: Rounded Corners 7">
              <a:extLst>
                <a:ext uri="{FF2B5EF4-FFF2-40B4-BE49-F238E27FC236}">
                  <a16:creationId xmlns:a16="http://schemas.microsoft.com/office/drawing/2014/main" id="{957BA5F9-DD1F-475B-5FA9-7E8EE1A7293F}"/>
                </a:ext>
              </a:extLst>
            </p:cNvPr>
            <p:cNvSpPr txBox="1"/>
            <p:nvPr/>
          </p:nvSpPr>
          <p:spPr>
            <a:xfrm>
              <a:off x="1678971" y="1264459"/>
              <a:ext cx="1653466" cy="93050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2385" tIns="21590" rIns="32385" bIns="2159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r>
                <a:rPr kumimoji="0" lang="fr-FR" sz="1500" b="1" i="0" u="none" strike="noStrike" kern="1200" cap="none" spc="0" normalizeH="0" baseline="0" noProof="0" dirty="0" err="1">
                  <a:ln>
                    <a:noFill/>
                  </a:ln>
                  <a:solidFill>
                    <a:srgbClr val="F79320">
                      <a:lumMod val="50000"/>
                    </a:srgbClr>
                  </a:solidFill>
                  <a:effectLst/>
                  <a:uLnTx/>
                  <a:uFillTx/>
                  <a:latin typeface="Calibri" panose="020F0502020204030204" pitchFamily="34" charset="0"/>
                  <a:ea typeface="Calibri" panose="020F0502020204030204" pitchFamily="34" charset="0"/>
                  <a:cs typeface="Calibri" panose="020F0502020204030204" pitchFamily="34" charset="0"/>
                </a:rPr>
                <a:t>Acces</a:t>
              </a:r>
              <a:r>
                <a:rPr kumimoji="0" lang="fr-FR" sz="1500" b="1" i="0" u="none" strike="noStrike" kern="1200" cap="none" spc="0" normalizeH="0" baseline="0" noProof="0" dirty="0">
                  <a:ln>
                    <a:noFill/>
                  </a:ln>
                  <a:solidFill>
                    <a:srgbClr val="F79320">
                      <a:lumMod val="50000"/>
                    </a:srgbClr>
                  </a:solidFill>
                  <a:effectLst/>
                  <a:uLnTx/>
                  <a:uFillTx/>
                  <a:latin typeface="Calibri" panose="020F0502020204030204" pitchFamily="34" charset="0"/>
                  <a:ea typeface="Calibri" panose="020F0502020204030204" pitchFamily="34" charset="0"/>
                  <a:cs typeface="Calibri" panose="020F0502020204030204" pitchFamily="34" charset="0"/>
                </a:rPr>
                <a:t> la </a:t>
              </a:r>
              <a:r>
                <a:rPr kumimoji="0" lang="fr-FR" sz="1500" b="1" i="0" u="none" strike="noStrike" kern="1200" cap="none" spc="0" normalizeH="0" baseline="0" noProof="0" dirty="0" err="1">
                  <a:ln>
                    <a:noFill/>
                  </a:ln>
                  <a:solidFill>
                    <a:srgbClr val="F79320">
                      <a:lumMod val="50000"/>
                    </a:srgbClr>
                  </a:solidFill>
                  <a:effectLst/>
                  <a:uLnTx/>
                  <a:uFillTx/>
                  <a:latin typeface="Calibri" panose="020F0502020204030204" pitchFamily="34" charset="0"/>
                  <a:ea typeface="Calibri" panose="020F0502020204030204" pitchFamily="34" charset="0"/>
                  <a:cs typeface="Calibri" panose="020F0502020204030204" pitchFamily="34" charset="0"/>
                </a:rPr>
                <a:t>curs</a:t>
              </a:r>
              <a:r>
                <a:rPr kumimoji="0" lang="fr-FR" sz="1500" b="1" i="0" u="none" strike="noStrike" kern="1200" cap="none" spc="0" normalizeH="0" baseline="0" noProof="0" dirty="0">
                  <a:ln>
                    <a:noFill/>
                  </a:ln>
                  <a:solidFill>
                    <a:srgbClr val="F79320">
                      <a:lumMod val="50000"/>
                    </a:srgbClr>
                  </a:solidFill>
                  <a:effectLst/>
                  <a:uLnTx/>
                  <a:uFillTx/>
                  <a:latin typeface="Calibri" panose="020F0502020204030204" pitchFamily="34" charset="0"/>
                  <a:ea typeface="Calibri" panose="020F0502020204030204" pitchFamily="34" charset="0"/>
                  <a:cs typeface="Calibri" panose="020F0502020204030204" pitchFamily="34" charset="0"/>
                </a:rPr>
                <a:t> online</a:t>
              </a:r>
              <a:endParaRPr kumimoji="0" lang="en-GB" sz="1500" b="1" i="0" u="none" strike="noStrike" kern="1200" cap="none" spc="0" normalizeH="0" baseline="0" noProof="0" dirty="0">
                <a:ln>
                  <a:noFill/>
                </a:ln>
                <a:solidFill>
                  <a:srgbClr val="F79320">
                    <a:lumMod val="50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sp>
        <p:nvSpPr>
          <p:cNvPr id="18" name="Straight Connector 8">
            <a:extLst>
              <a:ext uri="{FF2B5EF4-FFF2-40B4-BE49-F238E27FC236}">
                <a16:creationId xmlns:a16="http://schemas.microsoft.com/office/drawing/2014/main" id="{26A84A91-51B2-09B7-A804-243FB982225A}"/>
              </a:ext>
            </a:extLst>
          </p:cNvPr>
          <p:cNvSpPr/>
          <p:nvPr/>
        </p:nvSpPr>
        <p:spPr>
          <a:xfrm>
            <a:off x="4044105" y="2680022"/>
            <a:ext cx="152039" cy="1206401"/>
          </a:xfrm>
          <a:custGeom>
            <a:avLst/>
            <a:gdLst/>
            <a:ahLst/>
            <a:cxnLst/>
            <a:rect l="0" t="0" r="0" b="0"/>
            <a:pathLst>
              <a:path>
                <a:moveTo>
                  <a:pt x="0" y="0"/>
                </a:moveTo>
                <a:lnTo>
                  <a:pt x="0" y="1976988"/>
                </a:lnTo>
                <a:lnTo>
                  <a:pt x="213920" y="1976988"/>
                </a:lnTo>
              </a:path>
            </a:pathLst>
          </a:custGeom>
          <a:noFill/>
        </p:spPr>
        <p:style>
          <a:lnRef idx="1">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hueOff val="0"/>
                  <a:satOff val="0"/>
                  <a:lumOff val="0"/>
                  <a:alphaOff val="0"/>
                </a:srgbClr>
              </a:solidFill>
              <a:effectLst/>
              <a:uLnTx/>
              <a:uFillTx/>
              <a:latin typeface="Abadi"/>
              <a:ea typeface="+mn-ea"/>
              <a:cs typeface="+mn-cs"/>
            </a:endParaRPr>
          </a:p>
        </p:txBody>
      </p:sp>
      <p:grpSp>
        <p:nvGrpSpPr>
          <p:cNvPr id="19" name="Group 18">
            <a:extLst>
              <a:ext uri="{FF2B5EF4-FFF2-40B4-BE49-F238E27FC236}">
                <a16:creationId xmlns:a16="http://schemas.microsoft.com/office/drawing/2014/main" id="{93A22EAD-BC95-E7E5-9EA9-C3EB59F0E97A}"/>
              </a:ext>
            </a:extLst>
          </p:cNvPr>
          <p:cNvGrpSpPr/>
          <p:nvPr/>
        </p:nvGrpSpPr>
        <p:grpSpPr>
          <a:xfrm>
            <a:off x="4253226" y="4192734"/>
            <a:ext cx="1223592" cy="639167"/>
            <a:chOff x="1650022" y="2471195"/>
            <a:chExt cx="1711364" cy="988405"/>
          </a:xfrm>
        </p:grpSpPr>
        <p:sp>
          <p:nvSpPr>
            <p:cNvPr id="20" name="Rectangle: Rounded Corners 19">
              <a:extLst>
                <a:ext uri="{FF2B5EF4-FFF2-40B4-BE49-F238E27FC236}">
                  <a16:creationId xmlns:a16="http://schemas.microsoft.com/office/drawing/2014/main" id="{3A77FADB-E84F-3156-7B55-77DEE0E0C252}"/>
                </a:ext>
              </a:extLst>
            </p:cNvPr>
            <p:cNvSpPr/>
            <p:nvPr/>
          </p:nvSpPr>
          <p:spPr>
            <a:xfrm>
              <a:off x="1650022" y="2471195"/>
              <a:ext cx="1711364" cy="988405"/>
            </a:xfrm>
            <a:prstGeom prst="roundRect">
              <a:avLst>
                <a:gd name="adj" fmla="val 10000"/>
              </a:avLst>
            </a:prstGeom>
          </p:spPr>
          <p:style>
            <a:lnRef idx="1">
              <a:schemeClr val="accent5">
                <a:hueOff val="-1351709"/>
                <a:satOff val="-3484"/>
                <a:lumOff val="-2353"/>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hueOff val="0"/>
                    <a:satOff val="0"/>
                    <a:lumOff val="0"/>
                    <a:alphaOff val="0"/>
                  </a:srgbClr>
                </a:solidFill>
                <a:effectLst/>
                <a:uLnTx/>
                <a:uFillTx/>
                <a:latin typeface="Abadi"/>
                <a:ea typeface="+mn-ea"/>
                <a:cs typeface="+mn-cs"/>
              </a:endParaRPr>
            </a:p>
          </p:txBody>
        </p:sp>
        <p:sp>
          <p:nvSpPr>
            <p:cNvPr id="21" name="Rectangle: Rounded Corners 10">
              <a:extLst>
                <a:ext uri="{FF2B5EF4-FFF2-40B4-BE49-F238E27FC236}">
                  <a16:creationId xmlns:a16="http://schemas.microsoft.com/office/drawing/2014/main" id="{E3EF4D3C-3949-59B8-CFE3-262B9BDE093F}"/>
                </a:ext>
              </a:extLst>
            </p:cNvPr>
            <p:cNvSpPr txBox="1"/>
            <p:nvPr/>
          </p:nvSpPr>
          <p:spPr>
            <a:xfrm>
              <a:off x="1678971" y="2500143"/>
              <a:ext cx="1653466" cy="93050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2385" tIns="21590" rIns="32385" bIns="2159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r>
                <a:rPr kumimoji="0" lang="en-GB" sz="1500" b="1" i="0" u="none" strike="noStrike" kern="1200" cap="none" spc="0" normalizeH="0" baseline="0" noProof="0" dirty="0" err="1">
                  <a:ln>
                    <a:noFill/>
                  </a:ln>
                  <a:solidFill>
                    <a:srgbClr val="F79320">
                      <a:lumMod val="50000"/>
                    </a:srgbClr>
                  </a:solidFill>
                  <a:effectLst/>
                  <a:uLnTx/>
                  <a:uFillTx/>
                  <a:latin typeface="Calibri" panose="020F0502020204030204" pitchFamily="34" charset="0"/>
                  <a:ea typeface="Calibri" panose="020F0502020204030204" pitchFamily="34" charset="0"/>
                  <a:cs typeface="Calibri" panose="020F0502020204030204" pitchFamily="34" charset="0"/>
                </a:rPr>
                <a:t>Simulare</a:t>
              </a:r>
              <a:r>
                <a:rPr kumimoji="0" lang="en-GB" sz="1500" b="1" i="0" u="none" strike="noStrike" kern="1200" cap="none" spc="0" normalizeH="0" baseline="0" noProof="0" dirty="0">
                  <a:ln>
                    <a:noFill/>
                  </a:ln>
                  <a:solidFill>
                    <a:srgbClr val="F79320">
                      <a:lumMod val="50000"/>
                    </a:srgbClr>
                  </a:solidFill>
                  <a:effectLst/>
                  <a:uLnTx/>
                  <a:uFillTx/>
                  <a:latin typeface="Calibri" panose="020F0502020204030204" pitchFamily="34" charset="0"/>
                  <a:ea typeface="Calibri" panose="020F0502020204030204" pitchFamily="34" charset="0"/>
                  <a:cs typeface="Calibri" panose="020F0502020204030204" pitchFamily="34" charset="0"/>
                </a:rPr>
                <a:t>  de examen</a:t>
              </a:r>
            </a:p>
          </p:txBody>
        </p:sp>
      </p:grpSp>
      <p:sp>
        <p:nvSpPr>
          <p:cNvPr id="22" name="Straight Connector 11">
            <a:extLst>
              <a:ext uri="{FF2B5EF4-FFF2-40B4-BE49-F238E27FC236}">
                <a16:creationId xmlns:a16="http://schemas.microsoft.com/office/drawing/2014/main" id="{62EDF77A-7B18-A1F5-E435-001FBD43B49D}"/>
              </a:ext>
            </a:extLst>
          </p:cNvPr>
          <p:cNvSpPr/>
          <p:nvPr/>
        </p:nvSpPr>
        <p:spPr>
          <a:xfrm>
            <a:off x="4034595" y="2428258"/>
            <a:ext cx="159038" cy="813361"/>
          </a:xfrm>
          <a:custGeom>
            <a:avLst/>
            <a:gdLst/>
            <a:ahLst/>
            <a:cxnLst/>
            <a:rect l="0" t="0" r="0" b="0"/>
            <a:pathLst>
              <a:path>
                <a:moveTo>
                  <a:pt x="0" y="0"/>
                </a:moveTo>
                <a:lnTo>
                  <a:pt x="0" y="3212495"/>
                </a:lnTo>
                <a:lnTo>
                  <a:pt x="213920" y="3212495"/>
                </a:lnTo>
              </a:path>
            </a:pathLst>
          </a:custGeom>
          <a:noFill/>
        </p:spPr>
        <p:style>
          <a:lnRef idx="1">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hueOff val="0"/>
                  <a:satOff val="0"/>
                  <a:lumOff val="0"/>
                  <a:alphaOff val="0"/>
                </a:srgbClr>
              </a:solidFill>
              <a:effectLst/>
              <a:uLnTx/>
              <a:uFillTx/>
              <a:latin typeface="Abadi"/>
              <a:ea typeface="+mn-ea"/>
              <a:cs typeface="+mn-cs"/>
            </a:endParaRPr>
          </a:p>
        </p:txBody>
      </p:sp>
      <p:grpSp>
        <p:nvGrpSpPr>
          <p:cNvPr id="23" name="Group 22">
            <a:extLst>
              <a:ext uri="{FF2B5EF4-FFF2-40B4-BE49-F238E27FC236}">
                <a16:creationId xmlns:a16="http://schemas.microsoft.com/office/drawing/2014/main" id="{CB56919B-E681-34B2-B055-874E93CB4AED}"/>
              </a:ext>
            </a:extLst>
          </p:cNvPr>
          <p:cNvGrpSpPr/>
          <p:nvPr/>
        </p:nvGrpSpPr>
        <p:grpSpPr>
          <a:xfrm>
            <a:off x="4256263" y="5078462"/>
            <a:ext cx="1221070" cy="671204"/>
            <a:chOff x="1650022" y="3706701"/>
            <a:chExt cx="1711364" cy="988405"/>
          </a:xfrm>
        </p:grpSpPr>
        <p:sp>
          <p:nvSpPr>
            <p:cNvPr id="24" name="Rectangle: Rounded Corners 23">
              <a:extLst>
                <a:ext uri="{FF2B5EF4-FFF2-40B4-BE49-F238E27FC236}">
                  <a16:creationId xmlns:a16="http://schemas.microsoft.com/office/drawing/2014/main" id="{8EFB004B-D709-1C7C-8DA4-8E0B3D02EDA0}"/>
                </a:ext>
              </a:extLst>
            </p:cNvPr>
            <p:cNvSpPr/>
            <p:nvPr/>
          </p:nvSpPr>
          <p:spPr>
            <a:xfrm>
              <a:off x="1650022" y="3706701"/>
              <a:ext cx="1711364" cy="988405"/>
            </a:xfrm>
            <a:prstGeom prst="roundRect">
              <a:avLst>
                <a:gd name="adj" fmla="val 10000"/>
              </a:avLst>
            </a:prstGeom>
          </p:spPr>
          <p:style>
            <a:lnRef idx="1">
              <a:schemeClr val="accent5">
                <a:hueOff val="-2703417"/>
                <a:satOff val="-6968"/>
                <a:lumOff val="-4706"/>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hueOff val="0"/>
                    <a:satOff val="0"/>
                    <a:lumOff val="0"/>
                    <a:alphaOff val="0"/>
                  </a:srgbClr>
                </a:solidFill>
                <a:effectLst/>
                <a:uLnTx/>
                <a:uFillTx/>
                <a:latin typeface="Abadi"/>
                <a:ea typeface="+mn-ea"/>
                <a:cs typeface="+mn-cs"/>
              </a:endParaRPr>
            </a:p>
          </p:txBody>
        </p:sp>
        <p:sp>
          <p:nvSpPr>
            <p:cNvPr id="25" name="Rectangle: Rounded Corners 13">
              <a:extLst>
                <a:ext uri="{FF2B5EF4-FFF2-40B4-BE49-F238E27FC236}">
                  <a16:creationId xmlns:a16="http://schemas.microsoft.com/office/drawing/2014/main" id="{2FAC9E8E-D38D-6D8B-BDC5-FF5049EE80D0}"/>
                </a:ext>
              </a:extLst>
            </p:cNvPr>
            <p:cNvSpPr txBox="1"/>
            <p:nvPr/>
          </p:nvSpPr>
          <p:spPr>
            <a:xfrm>
              <a:off x="1678971" y="3735650"/>
              <a:ext cx="1653466" cy="93050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2385" tIns="21590" rIns="32385" bIns="2159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r>
                <a:rPr kumimoji="0" lang="en-GB" sz="1500" b="1" i="0" u="none" strike="noStrike" kern="1200" cap="none" spc="0" normalizeH="0" baseline="0" noProof="0" dirty="0">
                  <a:ln>
                    <a:noFill/>
                  </a:ln>
                  <a:solidFill>
                    <a:srgbClr val="F79320">
                      <a:lumMod val="50000"/>
                    </a:srgbClr>
                  </a:solidFill>
                  <a:effectLst/>
                  <a:uLnTx/>
                  <a:uFillTx/>
                  <a:latin typeface="Calibri" panose="020F0502020204030204" pitchFamily="34" charset="0"/>
                  <a:ea typeface="Calibri" panose="020F0502020204030204" pitchFamily="34" charset="0"/>
                  <a:cs typeface="Calibri" panose="020F0502020204030204" pitchFamily="34" charset="0"/>
                </a:rPr>
                <a:t>Voucher de </a:t>
              </a:r>
              <a:r>
                <a:rPr kumimoji="0" lang="en-GB" sz="1500" b="1" i="0" u="none" strike="noStrike" kern="1200" cap="none" spc="0" normalizeH="0" baseline="0" noProof="0" dirty="0" err="1">
                  <a:ln>
                    <a:noFill/>
                  </a:ln>
                  <a:solidFill>
                    <a:srgbClr val="F79320">
                      <a:lumMod val="50000"/>
                    </a:srgbClr>
                  </a:solidFill>
                  <a:effectLst/>
                  <a:uLnTx/>
                  <a:uFillTx/>
                  <a:latin typeface="Calibri" panose="020F0502020204030204" pitchFamily="34" charset="0"/>
                  <a:ea typeface="Calibri" panose="020F0502020204030204" pitchFamily="34" charset="0"/>
                  <a:cs typeface="Calibri" panose="020F0502020204030204" pitchFamily="34" charset="0"/>
                </a:rPr>
                <a:t>examinare</a:t>
              </a:r>
              <a:endParaRPr kumimoji="0" lang="en-GB" sz="1500" b="1" i="0" u="none" strike="noStrike" kern="1200" cap="none" spc="0" normalizeH="0" baseline="0" noProof="0" dirty="0">
                <a:ln>
                  <a:noFill/>
                </a:ln>
                <a:solidFill>
                  <a:srgbClr val="F79320">
                    <a:lumMod val="50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sp>
        <p:nvSpPr>
          <p:cNvPr id="29" name="Straight Connector 16">
            <a:extLst>
              <a:ext uri="{FF2B5EF4-FFF2-40B4-BE49-F238E27FC236}">
                <a16:creationId xmlns:a16="http://schemas.microsoft.com/office/drawing/2014/main" id="{2FF1FEAE-D268-2AE2-267B-E3D0B149A319}"/>
              </a:ext>
            </a:extLst>
          </p:cNvPr>
          <p:cNvSpPr/>
          <p:nvPr/>
        </p:nvSpPr>
        <p:spPr>
          <a:xfrm>
            <a:off x="7012119" y="2919704"/>
            <a:ext cx="183078" cy="499891"/>
          </a:xfrm>
          <a:custGeom>
            <a:avLst/>
            <a:gdLst/>
            <a:ahLst/>
            <a:cxnLst/>
            <a:rect l="0" t="0" r="0" b="0"/>
            <a:pathLst>
              <a:path>
                <a:moveTo>
                  <a:pt x="0" y="0"/>
                </a:moveTo>
                <a:lnTo>
                  <a:pt x="0" y="741304"/>
                </a:lnTo>
                <a:lnTo>
                  <a:pt x="213920" y="741304"/>
                </a:lnTo>
              </a:path>
            </a:pathLst>
          </a:custGeom>
          <a:noFill/>
        </p:spPr>
        <p:style>
          <a:lnRef idx="1">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hueOff val="0"/>
                  <a:satOff val="0"/>
                  <a:lumOff val="0"/>
                  <a:alphaOff val="0"/>
                </a:srgbClr>
              </a:solidFill>
              <a:effectLst/>
              <a:uLnTx/>
              <a:uFillTx/>
              <a:latin typeface="Abadi"/>
              <a:ea typeface="+mn-ea"/>
              <a:cs typeface="+mn-cs"/>
            </a:endParaRPr>
          </a:p>
        </p:txBody>
      </p:sp>
      <p:grpSp>
        <p:nvGrpSpPr>
          <p:cNvPr id="30" name="Group 29">
            <a:extLst>
              <a:ext uri="{FF2B5EF4-FFF2-40B4-BE49-F238E27FC236}">
                <a16:creationId xmlns:a16="http://schemas.microsoft.com/office/drawing/2014/main" id="{572BEA67-6D24-E964-66CF-A67E47DF3D5D}"/>
              </a:ext>
            </a:extLst>
          </p:cNvPr>
          <p:cNvGrpSpPr/>
          <p:nvPr/>
        </p:nvGrpSpPr>
        <p:grpSpPr>
          <a:xfrm>
            <a:off x="6450615" y="3236369"/>
            <a:ext cx="1162641" cy="651545"/>
            <a:chOff x="4283431" y="1235688"/>
            <a:chExt cx="1711364" cy="988405"/>
          </a:xfrm>
        </p:grpSpPr>
        <p:sp>
          <p:nvSpPr>
            <p:cNvPr id="31" name="Rectangle: Rounded Corners 30">
              <a:extLst>
                <a:ext uri="{FF2B5EF4-FFF2-40B4-BE49-F238E27FC236}">
                  <a16:creationId xmlns:a16="http://schemas.microsoft.com/office/drawing/2014/main" id="{6A1A8056-5C1D-0B6D-3BCC-147BD81517D1}"/>
                </a:ext>
              </a:extLst>
            </p:cNvPr>
            <p:cNvSpPr/>
            <p:nvPr/>
          </p:nvSpPr>
          <p:spPr>
            <a:xfrm>
              <a:off x="4283431" y="1235688"/>
              <a:ext cx="1711364" cy="988405"/>
            </a:xfrm>
            <a:prstGeom prst="roundRect">
              <a:avLst>
                <a:gd name="adj" fmla="val 10000"/>
              </a:avLst>
            </a:prstGeom>
          </p:spPr>
          <p:style>
            <a:lnRef idx="1">
              <a:schemeClr val="accent5">
                <a:hueOff val="-4055126"/>
                <a:satOff val="-10451"/>
                <a:lumOff val="-7059"/>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hueOff val="0"/>
                    <a:satOff val="0"/>
                    <a:lumOff val="0"/>
                    <a:alphaOff val="0"/>
                  </a:srgbClr>
                </a:solidFill>
                <a:effectLst/>
                <a:uLnTx/>
                <a:uFillTx/>
                <a:latin typeface="Abadi"/>
                <a:ea typeface="+mn-ea"/>
                <a:cs typeface="+mn-cs"/>
              </a:endParaRPr>
            </a:p>
          </p:txBody>
        </p:sp>
        <p:sp>
          <p:nvSpPr>
            <p:cNvPr id="32" name="Rectangle: Rounded Corners 18">
              <a:extLst>
                <a:ext uri="{FF2B5EF4-FFF2-40B4-BE49-F238E27FC236}">
                  <a16:creationId xmlns:a16="http://schemas.microsoft.com/office/drawing/2014/main" id="{A860D1A4-8E61-F8BC-7C95-E7307E8FF65F}"/>
                </a:ext>
              </a:extLst>
            </p:cNvPr>
            <p:cNvSpPr txBox="1"/>
            <p:nvPr/>
          </p:nvSpPr>
          <p:spPr>
            <a:xfrm>
              <a:off x="4312380" y="1264637"/>
              <a:ext cx="1653466" cy="93050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2385" tIns="21590" rIns="32385" bIns="2159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r>
                <a:rPr kumimoji="0" lang="en-GB" sz="1500" b="1"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pitchFamily="34" charset="0"/>
                  <a:ea typeface="Calibri" panose="020F0502020204030204" pitchFamily="34" charset="0"/>
                  <a:cs typeface="Calibri" panose="020F0502020204030204" pitchFamily="34" charset="0"/>
                </a:rPr>
                <a:t>IC3 </a:t>
              </a:r>
              <a:r>
                <a:rPr kumimoji="0" lang="en-GB" sz="1500" b="1" i="0" u="none" strike="noStrike" kern="1200" cap="none" spc="0" normalizeH="0" baseline="0" noProof="0" dirty="0" err="1">
                  <a:ln>
                    <a:noFill/>
                  </a:ln>
                  <a:solidFill>
                    <a:srgbClr val="000000">
                      <a:hueOff val="0"/>
                      <a:satOff val="0"/>
                      <a:lumOff val="0"/>
                      <a:alphaOff val="0"/>
                    </a:srgbClr>
                  </a:solidFill>
                  <a:effectLst/>
                  <a:uLnTx/>
                  <a:uFillTx/>
                  <a:latin typeface="Calibri" panose="020F0502020204030204" pitchFamily="34" charset="0"/>
                  <a:ea typeface="Calibri" panose="020F0502020204030204" pitchFamily="34" charset="0"/>
                  <a:cs typeface="Calibri" panose="020F0502020204030204" pitchFamily="34" charset="0"/>
                </a:rPr>
                <a:t>Certiport</a:t>
              </a:r>
              <a:endParaRPr kumimoji="0" lang="en-GB" sz="1500" b="1"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sp>
        <p:nvSpPr>
          <p:cNvPr id="33" name="Straight Connector 19">
            <a:extLst>
              <a:ext uri="{FF2B5EF4-FFF2-40B4-BE49-F238E27FC236}">
                <a16:creationId xmlns:a16="http://schemas.microsoft.com/office/drawing/2014/main" id="{54DA7FC9-B371-A791-496B-DD8AD5F4B650}"/>
              </a:ext>
            </a:extLst>
          </p:cNvPr>
          <p:cNvSpPr/>
          <p:nvPr/>
        </p:nvSpPr>
        <p:spPr>
          <a:xfrm>
            <a:off x="6258521" y="2624722"/>
            <a:ext cx="152039" cy="1206962"/>
          </a:xfrm>
          <a:custGeom>
            <a:avLst/>
            <a:gdLst/>
            <a:ahLst/>
            <a:cxnLst/>
            <a:rect l="0" t="0" r="0" b="0"/>
            <a:pathLst>
              <a:path>
                <a:moveTo>
                  <a:pt x="0" y="0"/>
                </a:moveTo>
                <a:lnTo>
                  <a:pt x="0" y="1977907"/>
                </a:lnTo>
                <a:lnTo>
                  <a:pt x="213920" y="1977907"/>
                </a:lnTo>
              </a:path>
            </a:pathLst>
          </a:custGeom>
          <a:noFill/>
        </p:spPr>
        <p:style>
          <a:lnRef idx="1">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hueOff val="0"/>
                  <a:satOff val="0"/>
                  <a:lumOff val="0"/>
                  <a:alphaOff val="0"/>
                </a:srgbClr>
              </a:solidFill>
              <a:effectLst/>
              <a:uLnTx/>
              <a:uFillTx/>
              <a:latin typeface="Abadi"/>
              <a:ea typeface="+mn-ea"/>
              <a:cs typeface="+mn-cs"/>
            </a:endParaRPr>
          </a:p>
        </p:txBody>
      </p:sp>
      <p:grpSp>
        <p:nvGrpSpPr>
          <p:cNvPr id="34" name="Group 33">
            <a:extLst>
              <a:ext uri="{FF2B5EF4-FFF2-40B4-BE49-F238E27FC236}">
                <a16:creationId xmlns:a16="http://schemas.microsoft.com/office/drawing/2014/main" id="{7864D151-7504-BE4A-2974-7E801DE6575F}"/>
              </a:ext>
            </a:extLst>
          </p:cNvPr>
          <p:cNvGrpSpPr/>
          <p:nvPr/>
        </p:nvGrpSpPr>
        <p:grpSpPr>
          <a:xfrm>
            <a:off x="6416824" y="4106657"/>
            <a:ext cx="1223592" cy="623306"/>
            <a:chOff x="4283431" y="2472292"/>
            <a:chExt cx="1711364" cy="988405"/>
          </a:xfrm>
        </p:grpSpPr>
        <p:sp>
          <p:nvSpPr>
            <p:cNvPr id="44" name="Rectangle: Rounded Corners 43">
              <a:extLst>
                <a:ext uri="{FF2B5EF4-FFF2-40B4-BE49-F238E27FC236}">
                  <a16:creationId xmlns:a16="http://schemas.microsoft.com/office/drawing/2014/main" id="{2D18DAE1-12F9-6083-07D2-22D450C97F0A}"/>
                </a:ext>
              </a:extLst>
            </p:cNvPr>
            <p:cNvSpPr/>
            <p:nvPr/>
          </p:nvSpPr>
          <p:spPr>
            <a:xfrm>
              <a:off x="4283431" y="2472292"/>
              <a:ext cx="1711364" cy="988405"/>
            </a:xfrm>
            <a:prstGeom prst="roundRect">
              <a:avLst>
                <a:gd name="adj" fmla="val 10000"/>
              </a:avLst>
            </a:prstGeom>
          </p:spPr>
          <p:style>
            <a:lnRef idx="1">
              <a:schemeClr val="accent5">
                <a:hueOff val="-5406834"/>
                <a:satOff val="-13935"/>
                <a:lumOff val="-9412"/>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hueOff val="0"/>
                    <a:satOff val="0"/>
                    <a:lumOff val="0"/>
                    <a:alphaOff val="0"/>
                  </a:srgbClr>
                </a:solidFill>
                <a:effectLst/>
                <a:uLnTx/>
                <a:uFillTx/>
                <a:latin typeface="Abadi"/>
                <a:ea typeface="+mn-ea"/>
                <a:cs typeface="+mn-cs"/>
              </a:endParaRPr>
            </a:p>
          </p:txBody>
        </p:sp>
        <p:sp>
          <p:nvSpPr>
            <p:cNvPr id="45" name="Rectangle: Rounded Corners 21">
              <a:extLst>
                <a:ext uri="{FF2B5EF4-FFF2-40B4-BE49-F238E27FC236}">
                  <a16:creationId xmlns:a16="http://schemas.microsoft.com/office/drawing/2014/main" id="{ADDA0924-A907-194D-184B-AF8E589969AE}"/>
                </a:ext>
              </a:extLst>
            </p:cNvPr>
            <p:cNvSpPr txBox="1"/>
            <p:nvPr/>
          </p:nvSpPr>
          <p:spPr>
            <a:xfrm>
              <a:off x="4312380" y="2501241"/>
              <a:ext cx="1653466" cy="93050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2385" tIns="21590" rIns="32385" bIns="2159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r>
                <a:rPr kumimoji="0" lang="en-GB" sz="1500" b="1"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pitchFamily="34" charset="0"/>
                  <a:ea typeface="Calibri" panose="020F0502020204030204" pitchFamily="34" charset="0"/>
                  <a:cs typeface="Calibri" panose="020F0502020204030204" pitchFamily="34" charset="0"/>
                </a:rPr>
                <a:t>Educator </a:t>
              </a:r>
              <a:r>
                <a:rPr kumimoji="0" lang="en-GB" sz="1500" b="1" i="0" u="none" strike="noStrike" kern="1200" cap="none" spc="0" normalizeH="0" baseline="0" noProof="0" dirty="0" err="1">
                  <a:ln>
                    <a:noFill/>
                  </a:ln>
                  <a:solidFill>
                    <a:srgbClr val="000000">
                      <a:hueOff val="0"/>
                      <a:satOff val="0"/>
                      <a:lumOff val="0"/>
                      <a:alphaOff val="0"/>
                    </a:srgbClr>
                  </a:solidFill>
                  <a:effectLst/>
                  <a:uLnTx/>
                  <a:uFillTx/>
                  <a:latin typeface="Calibri" panose="020F0502020204030204" pitchFamily="34" charset="0"/>
                  <a:ea typeface="Calibri" panose="020F0502020204030204" pitchFamily="34" charset="0"/>
                  <a:cs typeface="Calibri" panose="020F0502020204030204" pitchFamily="34" charset="0"/>
                </a:rPr>
                <a:t>Certificat</a:t>
              </a:r>
              <a:r>
                <a:rPr kumimoji="0" lang="en-GB" sz="1500" b="1"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pitchFamily="34" charset="0"/>
                  <a:ea typeface="Calibri" panose="020F0502020204030204" pitchFamily="34" charset="0"/>
                  <a:cs typeface="Calibri" panose="020F0502020204030204" pitchFamily="34" charset="0"/>
                </a:rPr>
                <a:t> Microsoft</a:t>
              </a:r>
            </a:p>
          </p:txBody>
        </p:sp>
      </p:grpSp>
      <p:grpSp>
        <p:nvGrpSpPr>
          <p:cNvPr id="46" name="Group 45">
            <a:extLst>
              <a:ext uri="{FF2B5EF4-FFF2-40B4-BE49-F238E27FC236}">
                <a16:creationId xmlns:a16="http://schemas.microsoft.com/office/drawing/2014/main" id="{7FB4B244-74F4-3036-E209-432056F9F166}"/>
              </a:ext>
            </a:extLst>
          </p:cNvPr>
          <p:cNvGrpSpPr/>
          <p:nvPr/>
        </p:nvGrpSpPr>
        <p:grpSpPr>
          <a:xfrm>
            <a:off x="7737034" y="2292412"/>
            <a:ext cx="1999569" cy="766507"/>
            <a:chOff x="6488998" y="1278"/>
            <a:chExt cx="2139205" cy="988405"/>
          </a:xfrm>
          <a:solidFill>
            <a:schemeClr val="accent4">
              <a:lumMod val="75000"/>
            </a:schemeClr>
          </a:solidFill>
        </p:grpSpPr>
        <p:sp>
          <p:nvSpPr>
            <p:cNvPr id="47" name="Rectangle: Rounded Corners 46">
              <a:extLst>
                <a:ext uri="{FF2B5EF4-FFF2-40B4-BE49-F238E27FC236}">
                  <a16:creationId xmlns:a16="http://schemas.microsoft.com/office/drawing/2014/main" id="{EE25723A-A8D7-96AA-48C8-63E090F2A353}"/>
                </a:ext>
              </a:extLst>
            </p:cNvPr>
            <p:cNvSpPr/>
            <p:nvPr/>
          </p:nvSpPr>
          <p:spPr>
            <a:xfrm>
              <a:off x="6488998" y="1278"/>
              <a:ext cx="2139205" cy="988405"/>
            </a:xfrm>
            <a:prstGeom prst="roundRect">
              <a:avLst>
                <a:gd name="adj" fmla="val 10000"/>
              </a:avLst>
            </a:prstGeom>
            <a:grpFill/>
          </p:spPr>
          <p:style>
            <a:lnRef idx="0">
              <a:schemeClr val="lt1">
                <a:hueOff val="0"/>
                <a:satOff val="0"/>
                <a:lumOff val="0"/>
                <a:alphaOff val="0"/>
              </a:schemeClr>
            </a:lnRef>
            <a:fillRef idx="3">
              <a:schemeClr val="accent5">
                <a:hueOff val="-6758543"/>
                <a:satOff val="-17419"/>
                <a:lumOff val="-11765"/>
                <a:alphaOff val="0"/>
              </a:schemeClr>
            </a:fillRef>
            <a:effectRef idx="2">
              <a:schemeClr val="accent5">
                <a:hueOff val="-6758543"/>
                <a:satOff val="-17419"/>
                <a:lumOff val="-11765"/>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badi"/>
                <a:ea typeface="+mn-ea"/>
                <a:cs typeface="+mn-cs"/>
              </a:endParaRPr>
            </a:p>
          </p:txBody>
        </p:sp>
        <p:sp>
          <p:nvSpPr>
            <p:cNvPr id="48" name="Rectangle: Rounded Corners 23">
              <a:extLst>
                <a:ext uri="{FF2B5EF4-FFF2-40B4-BE49-F238E27FC236}">
                  <a16:creationId xmlns:a16="http://schemas.microsoft.com/office/drawing/2014/main" id="{01CC7E15-43E9-0517-D7D2-9EAEA011A438}"/>
                </a:ext>
              </a:extLst>
            </p:cNvPr>
            <p:cNvSpPr txBox="1"/>
            <p:nvPr/>
          </p:nvSpPr>
          <p:spPr>
            <a:xfrm>
              <a:off x="6517947" y="30227"/>
              <a:ext cx="2081307" cy="93050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4290" tIns="22860" rIns="34290" bIns="22860" numCol="1" spcCol="1270" anchor="ctr" anchorCtr="0">
              <a:no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GB" sz="1500" b="1" i="0" u="none" strike="noStrike" kern="1200" cap="none" spc="0" normalizeH="0" baseline="0" noProof="0" dirty="0" err="1">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Certificări</a:t>
              </a:r>
              <a:r>
                <a:rPr kumimoji="0" lang="en-GB" sz="1500" b="1"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GB" sz="1500" b="1" i="0" u="none" strike="noStrike" kern="1200" cap="none" spc="0" normalizeH="0" baseline="0" noProof="0" dirty="0" err="1">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acreditate</a:t>
              </a:r>
              <a:r>
                <a:rPr kumimoji="0" lang="en-GB" sz="1500" b="1"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 de </a:t>
              </a:r>
              <a:r>
                <a:rPr kumimoji="0" lang="en-GB" sz="1500" b="1" i="0" u="none" strike="noStrike" kern="1200" cap="none" spc="0" normalizeH="0" baseline="0" noProof="0" dirty="0" err="1">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Ministerul</a:t>
              </a:r>
              <a:r>
                <a:rPr kumimoji="0" lang="en-GB" sz="1500" b="1"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GB" sz="1500" b="1" i="0" u="none" strike="noStrike" kern="1200" cap="none" spc="0" normalizeH="0" baseline="0" noProof="0" dirty="0" err="1">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Educatiei</a:t>
              </a:r>
              <a:endParaRPr kumimoji="0" lang="en-GB" sz="1500" b="1"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sp>
        <p:nvSpPr>
          <p:cNvPr id="49" name="Straight Connector 24">
            <a:extLst>
              <a:ext uri="{FF2B5EF4-FFF2-40B4-BE49-F238E27FC236}">
                <a16:creationId xmlns:a16="http://schemas.microsoft.com/office/drawing/2014/main" id="{4ECEFEFA-60DF-0A2D-430B-E85B3C0836FE}"/>
              </a:ext>
            </a:extLst>
          </p:cNvPr>
          <p:cNvSpPr/>
          <p:nvPr/>
        </p:nvSpPr>
        <p:spPr>
          <a:xfrm>
            <a:off x="7989669" y="3122400"/>
            <a:ext cx="183078" cy="499891"/>
          </a:xfrm>
          <a:custGeom>
            <a:avLst/>
            <a:gdLst/>
            <a:ahLst/>
            <a:cxnLst/>
            <a:rect l="0" t="0" r="0" b="0"/>
            <a:pathLst>
              <a:path>
                <a:moveTo>
                  <a:pt x="0" y="0"/>
                </a:moveTo>
                <a:lnTo>
                  <a:pt x="0" y="741304"/>
                </a:lnTo>
                <a:lnTo>
                  <a:pt x="213920" y="741304"/>
                </a:lnTo>
              </a:path>
            </a:pathLst>
          </a:custGeom>
          <a:noFill/>
        </p:spPr>
        <p:style>
          <a:lnRef idx="1">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hueOff val="0"/>
                  <a:satOff val="0"/>
                  <a:lumOff val="0"/>
                  <a:alphaOff val="0"/>
                </a:srgbClr>
              </a:solidFill>
              <a:effectLst/>
              <a:uLnTx/>
              <a:uFillTx/>
              <a:latin typeface="Abadi"/>
              <a:ea typeface="+mn-ea"/>
              <a:cs typeface="+mn-cs"/>
            </a:endParaRPr>
          </a:p>
        </p:txBody>
      </p:sp>
      <p:grpSp>
        <p:nvGrpSpPr>
          <p:cNvPr id="50" name="Group 49">
            <a:extLst>
              <a:ext uri="{FF2B5EF4-FFF2-40B4-BE49-F238E27FC236}">
                <a16:creationId xmlns:a16="http://schemas.microsoft.com/office/drawing/2014/main" id="{CF4BC730-E4B3-658C-29E7-2230C2ACD5DC}"/>
              </a:ext>
            </a:extLst>
          </p:cNvPr>
          <p:cNvGrpSpPr/>
          <p:nvPr/>
        </p:nvGrpSpPr>
        <p:grpSpPr>
          <a:xfrm>
            <a:off x="8290360" y="3372345"/>
            <a:ext cx="1449962" cy="1058945"/>
            <a:chOff x="6916839" y="1236785"/>
            <a:chExt cx="1711364" cy="988405"/>
          </a:xfrm>
        </p:grpSpPr>
        <p:sp>
          <p:nvSpPr>
            <p:cNvPr id="52" name="Rectangle: Rounded Corners 51">
              <a:extLst>
                <a:ext uri="{FF2B5EF4-FFF2-40B4-BE49-F238E27FC236}">
                  <a16:creationId xmlns:a16="http://schemas.microsoft.com/office/drawing/2014/main" id="{BFA52DBD-4681-6A4F-0700-12F49CE6A891}"/>
                </a:ext>
              </a:extLst>
            </p:cNvPr>
            <p:cNvSpPr/>
            <p:nvPr/>
          </p:nvSpPr>
          <p:spPr>
            <a:xfrm>
              <a:off x="6916839" y="1236785"/>
              <a:ext cx="1711364" cy="988405"/>
            </a:xfrm>
            <a:prstGeom prst="roundRect">
              <a:avLst>
                <a:gd name="adj" fmla="val 10000"/>
              </a:avLst>
            </a:prstGeom>
          </p:spPr>
          <p:style>
            <a:lnRef idx="1">
              <a:schemeClr val="accent5">
                <a:hueOff val="-6758543"/>
                <a:satOff val="-17419"/>
                <a:lumOff val="-11765"/>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hueOff val="0"/>
                    <a:satOff val="0"/>
                    <a:lumOff val="0"/>
                    <a:alphaOff val="0"/>
                  </a:srgbClr>
                </a:solidFill>
                <a:effectLst/>
                <a:uLnTx/>
                <a:uFillTx/>
                <a:latin typeface="Abadi"/>
                <a:ea typeface="+mn-ea"/>
                <a:cs typeface="+mn-cs"/>
              </a:endParaRPr>
            </a:p>
          </p:txBody>
        </p:sp>
        <p:sp>
          <p:nvSpPr>
            <p:cNvPr id="53" name="Rectangle: Rounded Corners 26">
              <a:extLst>
                <a:ext uri="{FF2B5EF4-FFF2-40B4-BE49-F238E27FC236}">
                  <a16:creationId xmlns:a16="http://schemas.microsoft.com/office/drawing/2014/main" id="{A8B8528E-7DD9-412F-6D43-4240EA6F4B1C}"/>
                </a:ext>
              </a:extLst>
            </p:cNvPr>
            <p:cNvSpPr txBox="1"/>
            <p:nvPr/>
          </p:nvSpPr>
          <p:spPr>
            <a:xfrm>
              <a:off x="7066358" y="1323135"/>
              <a:ext cx="1412326" cy="76829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2385" tIns="21590" rIns="32385" bIns="2159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r>
                <a:rPr kumimoji="0" lang="en-GB" sz="1500" b="1"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pitchFamily="34" charset="0"/>
                  <a:ea typeface="Calibri" panose="020F0502020204030204" pitchFamily="34" charset="0"/>
                  <a:cs typeface="Calibri" panose="020F0502020204030204" pitchFamily="34" charset="0"/>
                </a:rPr>
                <a:t>15 </a:t>
              </a:r>
              <a:r>
                <a:rPr kumimoji="0" lang="en-GB" sz="1500" b="1" i="0" u="none" strike="noStrike" kern="1200" cap="none" spc="0" normalizeH="0" baseline="0" noProof="0" dirty="0" err="1">
                  <a:ln>
                    <a:noFill/>
                  </a:ln>
                  <a:solidFill>
                    <a:srgbClr val="F79320">
                      <a:lumMod val="50000"/>
                    </a:srgbClr>
                  </a:solidFill>
                  <a:effectLst/>
                  <a:uLnTx/>
                  <a:uFillTx/>
                  <a:latin typeface="Calibri" panose="020F0502020204030204" pitchFamily="34" charset="0"/>
                  <a:ea typeface="Calibri" panose="020F0502020204030204" pitchFamily="34" charset="0"/>
                  <a:cs typeface="Calibri" panose="020F0502020204030204" pitchFamily="34" charset="0"/>
                </a:rPr>
                <a:t>Credite</a:t>
              </a:r>
              <a:r>
                <a:rPr kumimoji="0" lang="en-GB" sz="1500" b="1"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pitchFamily="34" charset="0"/>
                  <a:ea typeface="Calibri" panose="020F0502020204030204" pitchFamily="34" charset="0"/>
                  <a:cs typeface="Calibri" panose="020F0502020204030204" pitchFamily="34" charset="0"/>
                </a:rPr>
                <a:t>/ Curs conform </a:t>
              </a:r>
              <a:r>
                <a:rPr kumimoji="0" lang="en-GB" sz="1500" b="1"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pitchFamily="34" charset="0"/>
                  <a:ea typeface="Calibri" panose="020F0502020204030204" pitchFamily="34" charset="0"/>
                  <a:cs typeface="Calibri" panose="020F0502020204030204" pitchFamily="34" charset="0"/>
                  <a:hlinkClick r:id="rId5"/>
                </a:rPr>
                <a:t>OMEC 4413/28.05.2020 </a:t>
              </a:r>
              <a:endParaRPr kumimoji="0" lang="en-GB" sz="1500" b="1"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grpSp>
        <p:nvGrpSpPr>
          <p:cNvPr id="60" name="Group 59">
            <a:extLst>
              <a:ext uri="{FF2B5EF4-FFF2-40B4-BE49-F238E27FC236}">
                <a16:creationId xmlns:a16="http://schemas.microsoft.com/office/drawing/2014/main" id="{8D213FD4-2DB0-6BA3-7BCA-CE99F3B024DA}"/>
              </a:ext>
            </a:extLst>
          </p:cNvPr>
          <p:cNvGrpSpPr/>
          <p:nvPr/>
        </p:nvGrpSpPr>
        <p:grpSpPr>
          <a:xfrm>
            <a:off x="5809815" y="2290140"/>
            <a:ext cx="1694802" cy="766507"/>
            <a:chOff x="3855590" y="181"/>
            <a:chExt cx="2139205" cy="988405"/>
          </a:xfrm>
          <a:solidFill>
            <a:srgbClr val="333399"/>
          </a:solidFill>
        </p:grpSpPr>
        <p:sp>
          <p:nvSpPr>
            <p:cNvPr id="61" name="Rectangle: Rounded Corners 60">
              <a:extLst>
                <a:ext uri="{FF2B5EF4-FFF2-40B4-BE49-F238E27FC236}">
                  <a16:creationId xmlns:a16="http://schemas.microsoft.com/office/drawing/2014/main" id="{3B69810E-E3E0-0C57-EB0B-6879022C6E24}"/>
                </a:ext>
              </a:extLst>
            </p:cNvPr>
            <p:cNvSpPr/>
            <p:nvPr/>
          </p:nvSpPr>
          <p:spPr>
            <a:xfrm>
              <a:off x="3855590" y="181"/>
              <a:ext cx="2139205" cy="988405"/>
            </a:xfrm>
            <a:prstGeom prst="roundRect">
              <a:avLst>
                <a:gd name="adj" fmla="val 10000"/>
              </a:avLst>
            </a:prstGeom>
            <a:grpFill/>
          </p:spPr>
          <p:style>
            <a:lnRef idx="0">
              <a:schemeClr val="lt1">
                <a:hueOff val="0"/>
                <a:satOff val="0"/>
                <a:lumOff val="0"/>
                <a:alphaOff val="0"/>
              </a:schemeClr>
            </a:lnRef>
            <a:fillRef idx="3">
              <a:schemeClr val="accent5">
                <a:hueOff val="-3379271"/>
                <a:satOff val="-8710"/>
                <a:lumOff val="-5883"/>
                <a:alphaOff val="0"/>
              </a:schemeClr>
            </a:fillRef>
            <a:effectRef idx="2">
              <a:schemeClr val="accent5">
                <a:hueOff val="-3379271"/>
                <a:satOff val="-8710"/>
                <a:lumOff val="-5883"/>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badi"/>
                <a:ea typeface="+mn-ea"/>
                <a:cs typeface="+mn-cs"/>
              </a:endParaRPr>
            </a:p>
          </p:txBody>
        </p:sp>
        <p:sp>
          <p:nvSpPr>
            <p:cNvPr id="62" name="Rectangle: Rounded Corners 15">
              <a:extLst>
                <a:ext uri="{FF2B5EF4-FFF2-40B4-BE49-F238E27FC236}">
                  <a16:creationId xmlns:a16="http://schemas.microsoft.com/office/drawing/2014/main" id="{A37824CE-96A8-6F84-AC5C-C87DA9C34433}"/>
                </a:ext>
              </a:extLst>
            </p:cNvPr>
            <p:cNvSpPr txBox="1"/>
            <p:nvPr/>
          </p:nvSpPr>
          <p:spPr>
            <a:xfrm>
              <a:off x="3884539" y="29130"/>
              <a:ext cx="2081307" cy="93050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8100" tIns="25400" rIns="38100" bIns="25400"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en-GB" sz="1500" b="1" i="0" u="none" strike="noStrike" kern="1200" cap="none" spc="0" normalizeH="0" baseline="0" noProof="0" dirty="0" err="1">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Certificări</a:t>
              </a:r>
              <a:r>
                <a:rPr kumimoji="0" lang="en-GB" sz="1500" b="1"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GB" sz="1500" b="1" i="0" u="none" strike="noStrike" kern="1200" cap="none" spc="0" normalizeH="0" baseline="0" noProof="0" dirty="0" err="1">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recunoscute</a:t>
              </a:r>
              <a:r>
                <a:rPr kumimoji="0" lang="en-GB" sz="1500" b="1"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GB" sz="1500" b="1" i="0" u="none" strike="noStrike" kern="1200" cap="none" spc="0" normalizeH="0" baseline="0" noProof="0" dirty="0" err="1">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internațional</a:t>
              </a:r>
              <a:endParaRPr kumimoji="0" lang="en-GB" sz="1500" b="1"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grpSp>
        <p:nvGrpSpPr>
          <p:cNvPr id="63" name="Group 62">
            <a:extLst>
              <a:ext uri="{FF2B5EF4-FFF2-40B4-BE49-F238E27FC236}">
                <a16:creationId xmlns:a16="http://schemas.microsoft.com/office/drawing/2014/main" id="{424C02D6-B9C7-94E7-2B7A-636D20BF124E}"/>
              </a:ext>
            </a:extLst>
          </p:cNvPr>
          <p:cNvGrpSpPr/>
          <p:nvPr/>
        </p:nvGrpSpPr>
        <p:grpSpPr>
          <a:xfrm>
            <a:off x="3821298" y="2310579"/>
            <a:ext cx="1739838" cy="711927"/>
            <a:chOff x="1222181" y="-178260"/>
            <a:chExt cx="2447962" cy="1166670"/>
          </a:xfrm>
          <a:solidFill>
            <a:srgbClr val="990033"/>
          </a:solidFill>
        </p:grpSpPr>
        <p:sp>
          <p:nvSpPr>
            <p:cNvPr id="64" name="Rectangle: Rounded Corners 63">
              <a:extLst>
                <a:ext uri="{FF2B5EF4-FFF2-40B4-BE49-F238E27FC236}">
                  <a16:creationId xmlns:a16="http://schemas.microsoft.com/office/drawing/2014/main" id="{6A47981E-9760-DC6C-D1B6-3C539605970E}"/>
                </a:ext>
              </a:extLst>
            </p:cNvPr>
            <p:cNvSpPr/>
            <p:nvPr/>
          </p:nvSpPr>
          <p:spPr>
            <a:xfrm>
              <a:off x="1222181" y="-178260"/>
              <a:ext cx="2447962" cy="1166670"/>
            </a:xfrm>
            <a:prstGeom prst="roundRect">
              <a:avLst>
                <a:gd name="adj" fmla="val 10000"/>
              </a:avLst>
            </a:prstGeom>
            <a:grpFill/>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badi"/>
                <a:ea typeface="+mn-ea"/>
                <a:cs typeface="+mn-cs"/>
              </a:endParaRPr>
            </a:p>
          </p:txBody>
        </p:sp>
        <p:sp>
          <p:nvSpPr>
            <p:cNvPr id="65" name="Rectangle: Rounded Corners 4">
              <a:extLst>
                <a:ext uri="{FF2B5EF4-FFF2-40B4-BE49-F238E27FC236}">
                  <a16:creationId xmlns:a16="http://schemas.microsoft.com/office/drawing/2014/main" id="{8D314FE2-52A9-FFB5-5147-5336DD7B84A8}"/>
                </a:ext>
              </a:extLst>
            </p:cNvPr>
            <p:cNvSpPr txBox="1"/>
            <p:nvPr/>
          </p:nvSpPr>
          <p:spPr>
            <a:xfrm>
              <a:off x="1367826" y="-60178"/>
              <a:ext cx="2081308" cy="93050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8100" tIns="25400" rIns="38100" bIns="25400"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en-GB" sz="1500" b="1" i="0" u="none" strike="noStrike" kern="1200" cap="none" spc="0" normalizeH="0" baseline="0" noProof="0" dirty="0" err="1">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Fiecare</a:t>
              </a:r>
              <a:r>
                <a:rPr kumimoji="0" lang="en-GB" sz="1500" b="1"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 curs </a:t>
              </a:r>
              <a:r>
                <a:rPr kumimoji="0" lang="en-GB" sz="1500" b="1" i="0" u="none" strike="noStrike" kern="1200" cap="none" spc="0" normalizeH="0" baseline="0" noProof="0" dirty="0" err="1">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conține</a:t>
              </a:r>
              <a:endParaRPr kumimoji="0" lang="en-GB" sz="1500" b="1"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pic>
        <p:nvPicPr>
          <p:cNvPr id="73" name="Picture Placeholder 72" descr="A group of kids looking at a tablet&#10;&#10;Description automatically generated">
            <a:extLst>
              <a:ext uri="{FF2B5EF4-FFF2-40B4-BE49-F238E27FC236}">
                <a16:creationId xmlns:a16="http://schemas.microsoft.com/office/drawing/2014/main" id="{A05BDFC6-EA3E-32FE-80B6-D10783EE8774}"/>
              </a:ext>
            </a:extLst>
          </p:cNvPr>
          <p:cNvPicPr>
            <a:picLocks noGrp="1" noChangeAspect="1"/>
          </p:cNvPicPr>
          <p:nvPr>
            <p:ph type="pic" sz="quarter" idx="13"/>
          </p:nvPr>
        </p:nvPicPr>
        <p:blipFill>
          <a:blip r:embed="rId6"/>
          <a:srcRect l="25844" r="25844"/>
          <a:stretch>
            <a:fillRect/>
          </a:stretch>
        </p:blipFill>
        <p:spPr>
          <a:xfrm>
            <a:off x="9544529" y="93219"/>
            <a:ext cx="2558403" cy="2558403"/>
          </a:xfrm>
        </p:spPr>
      </p:pic>
    </p:spTree>
    <p:extLst>
      <p:ext uri="{BB962C8B-B14F-4D97-AF65-F5344CB8AC3E}">
        <p14:creationId xmlns:p14="http://schemas.microsoft.com/office/powerpoint/2010/main" val="2861913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B3838"/>
        </a:solidFill>
        <a:effectLst/>
      </p:bgPr>
    </p:bg>
    <p:spTree>
      <p:nvGrpSpPr>
        <p:cNvPr id="1" name=""/>
        <p:cNvGrpSpPr/>
        <p:nvPr/>
      </p:nvGrpSpPr>
      <p:grpSpPr>
        <a:xfrm>
          <a:off x="0" y="0"/>
          <a:ext cx="0" cy="0"/>
          <a:chOff x="0" y="0"/>
          <a:chExt cx="0" cy="0"/>
        </a:xfrm>
      </p:grpSpPr>
      <p:pic>
        <p:nvPicPr>
          <p:cNvPr id="5" name="Picture 2" descr="Planet Earth">
            <a:extLst>
              <a:ext uri="{FF2B5EF4-FFF2-40B4-BE49-F238E27FC236}">
                <a16:creationId xmlns:a16="http://schemas.microsoft.com/office/drawing/2014/main" id="{0E80D622-1AE8-40EC-82CC-E7CEF58BE36E}"/>
              </a:ext>
            </a:extLst>
          </p:cNvPr>
          <p:cNvPicPr>
            <a:picLocks noGrp="1" noChangeAspect="1" noChangeArrowheads="1"/>
          </p:cNvPicPr>
          <p:nvPr>
            <p:ph type="pic" sz="quarter" idx="24"/>
          </p:nvPr>
        </p:nvPicPr>
        <p:blipFill rotWithShape="1">
          <a:blip r:embed="rId3">
            <a:extLst>
              <a:ext uri="{28A0092B-C50C-407E-A947-70E740481C1C}">
                <a14:useLocalDpi xmlns:a14="http://schemas.microsoft.com/office/drawing/2010/main" val="0"/>
              </a:ext>
            </a:extLst>
          </a:blip>
          <a:srcRect t="3401" b="48917"/>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7" name="Line 118"/>
          <p:cNvSpPr>
            <a:spLocks noChangeShapeType="1"/>
          </p:cNvSpPr>
          <p:nvPr/>
        </p:nvSpPr>
        <p:spPr bwMode="auto">
          <a:xfrm>
            <a:off x="5236341" y="4338349"/>
            <a:ext cx="0" cy="1828800"/>
          </a:xfrm>
          <a:prstGeom prst="line">
            <a:avLst/>
          </a:prstGeom>
          <a:noFill/>
          <a:ln w="9525" cap="flat">
            <a:solidFill>
              <a:schemeClr val="bg1">
                <a:lumMod val="6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60960" tIns="30480" rIns="60960" bIns="3048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p:cNvSpPr>
            <a:spLocks noChangeArrowheads="1"/>
          </p:cNvSpPr>
          <p:nvPr/>
        </p:nvSpPr>
        <p:spPr bwMode="auto">
          <a:xfrm>
            <a:off x="5333018" y="4377813"/>
            <a:ext cx="6068149" cy="1951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defTabSz="609630">
              <a:lnSpc>
                <a:spcPct val="150000"/>
              </a:lnSpc>
              <a:defRPr/>
            </a:pPr>
            <a:r>
              <a:rPr lang="en-US" altLang="en-US" sz="2000" dirty="0" err="1">
                <a:solidFill>
                  <a:prstClr val="white"/>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Dorința</a:t>
            </a:r>
            <a:r>
              <a:rPr lang="en-US" altLang="en-US" sz="2000" dirty="0">
                <a:solidFill>
                  <a:prstClr val="white"/>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de a </a:t>
            </a:r>
            <a:r>
              <a:rPr lang="en-US" altLang="en-US" sz="2000" dirty="0" err="1">
                <a:solidFill>
                  <a:prstClr val="white"/>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valorifica</a:t>
            </a:r>
            <a:r>
              <a:rPr lang="en-US" altLang="en-US" sz="2000" dirty="0">
                <a:solidFill>
                  <a:prstClr val="white"/>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altLang="en-US" sz="2000" dirty="0" err="1">
                <a:solidFill>
                  <a:prstClr val="white"/>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noile</a:t>
            </a:r>
            <a:r>
              <a:rPr lang="en-US" altLang="en-US" sz="2000" dirty="0">
                <a:solidFill>
                  <a:prstClr val="white"/>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altLang="en-US" sz="2000" dirty="0" err="1">
                <a:solidFill>
                  <a:prstClr val="white"/>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oportunități</a:t>
            </a:r>
            <a:r>
              <a:rPr lang="en-US" altLang="en-US" sz="2000" dirty="0">
                <a:solidFill>
                  <a:prstClr val="white"/>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altLang="en-US" sz="2000" dirty="0" err="1">
                <a:solidFill>
                  <a:prstClr val="white"/>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și</a:t>
            </a:r>
            <a:r>
              <a:rPr lang="en-US" altLang="en-US" sz="2000" dirty="0">
                <a:solidFill>
                  <a:prstClr val="white"/>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altLang="en-US" sz="2000" dirty="0" err="1">
                <a:solidFill>
                  <a:prstClr val="white"/>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experiențe</a:t>
            </a:r>
            <a:r>
              <a:rPr lang="en-US" altLang="en-US" sz="2000" dirty="0">
                <a:solidFill>
                  <a:prstClr val="white"/>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din </a:t>
            </a:r>
            <a:r>
              <a:rPr lang="en-US" altLang="en-US" sz="2000" dirty="0" err="1">
                <a:solidFill>
                  <a:prstClr val="white"/>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tehnologia</a:t>
            </a:r>
            <a:r>
              <a:rPr lang="en-US" altLang="en-US" sz="2000" dirty="0">
                <a:solidFill>
                  <a:prstClr val="white"/>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altLang="en-US" sz="2000" dirty="0" err="1">
                <a:solidFill>
                  <a:prstClr val="white"/>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digitală</a:t>
            </a:r>
            <a:r>
              <a:rPr lang="en-US" altLang="en-US" sz="2000" dirty="0">
                <a:solidFill>
                  <a:prstClr val="white"/>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altLang="en-US" sz="2000" dirty="0" err="1">
                <a:solidFill>
                  <a:prstClr val="white"/>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experimentate</a:t>
            </a:r>
            <a:r>
              <a:rPr lang="en-US" altLang="en-US" sz="2000" dirty="0">
                <a:solidFill>
                  <a:prstClr val="white"/>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in </a:t>
            </a:r>
            <a:r>
              <a:rPr lang="en-US" altLang="en-US" sz="2000" dirty="0" err="1">
                <a:solidFill>
                  <a:prstClr val="white"/>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pandemie</a:t>
            </a:r>
            <a:r>
              <a:rPr lang="en-US" altLang="en-US" sz="2000" dirty="0">
                <a:solidFill>
                  <a:prstClr val="white"/>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s-a </a:t>
            </a:r>
            <a:r>
              <a:rPr lang="en-US" altLang="en-US" sz="2000" dirty="0" err="1">
                <a:solidFill>
                  <a:prstClr val="white"/>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transformat</a:t>
            </a:r>
            <a:r>
              <a:rPr lang="en-US" altLang="en-US" sz="2000" dirty="0">
                <a:solidFill>
                  <a:prstClr val="white"/>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altLang="en-US" sz="2000" dirty="0" err="1">
                <a:solidFill>
                  <a:prstClr val="white"/>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într</a:t>
            </a:r>
            <a:r>
              <a:rPr lang="en-US" altLang="en-US" sz="2000" dirty="0">
                <a:solidFill>
                  <a:prstClr val="white"/>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-un </a:t>
            </a:r>
            <a:r>
              <a:rPr lang="en-US" altLang="en-US" sz="2000" dirty="0" err="1">
                <a:solidFill>
                  <a:prstClr val="white"/>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imperativ</a:t>
            </a:r>
            <a:r>
              <a:rPr lang="en-US" altLang="en-US" sz="2000" dirty="0">
                <a:solidFill>
                  <a:prstClr val="white"/>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global!</a:t>
            </a:r>
            <a:endParaRPr kumimoji="0" lang="en-US" altLang="en-US"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panose="020B0502040204020203" pitchFamily="34" charset="0"/>
              <a:ea typeface="+mn-ea"/>
              <a:cs typeface="Segoe UI" panose="020B0502040204020203" pitchFamily="34" charset="0"/>
            </a:endParaRPr>
          </a:p>
          <a:p>
            <a:pPr marL="0" marR="0" lvl="0" indent="0" algn="l" defTabSz="609630" rtl="0" eaLnBrk="0" fontAlgn="base" latinLnBrk="0" hangingPunct="0">
              <a:lnSpc>
                <a:spcPct val="15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panose="020B0502040204020203" pitchFamily="34" charset="0"/>
                <a:ea typeface="+mn-ea"/>
                <a:cs typeface="Segoe UI" panose="020B0502040204020203" pitchFamily="34" charset="0"/>
              </a:rPr>
              <a:t>#RemoteEverything</a:t>
            </a:r>
          </a:p>
        </p:txBody>
      </p:sp>
      <p:cxnSp>
        <p:nvCxnSpPr>
          <p:cNvPr id="26" name="Straight Connector 25"/>
          <p:cNvCxnSpPr>
            <a:cxnSpLocks/>
          </p:cNvCxnSpPr>
          <p:nvPr/>
        </p:nvCxnSpPr>
        <p:spPr>
          <a:xfrm>
            <a:off x="349543" y="6083082"/>
            <a:ext cx="3970977" cy="0"/>
          </a:xfrm>
          <a:prstGeom prst="line">
            <a:avLst/>
          </a:prstGeom>
          <a:ln w="127000">
            <a:solidFill>
              <a:srgbClr val="79A9D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7E5E816-23F1-4E29-B444-FEF75CE8ABF9}"/>
              </a:ext>
            </a:extLst>
          </p:cNvPr>
          <p:cNvSpPr txBox="1"/>
          <p:nvPr/>
        </p:nvSpPr>
        <p:spPr>
          <a:xfrm>
            <a:off x="312827" y="4422417"/>
            <a:ext cx="4299278" cy="1384995"/>
          </a:xfrm>
          <a:prstGeom prst="rect">
            <a:avLst/>
          </a:prstGeom>
          <a:noFill/>
        </p:spPr>
        <p:txBody>
          <a:bodyPr wrap="square" rtlCol="0">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4200" b="0" i="0" u="none" strike="noStrike" kern="1200" cap="none" spc="0" normalizeH="0" baseline="0" noProof="0" dirty="0" err="1">
                <a:ln>
                  <a:noFill/>
                </a:ln>
                <a:solidFill>
                  <a:prstClr val="white"/>
                </a:solidFill>
                <a:effectLst>
                  <a:outerShdw blurRad="38100" dist="38100" dir="2700000" algn="tl">
                    <a:srgbClr val="000000">
                      <a:alpha val="43137"/>
                    </a:srgbClr>
                  </a:outerShdw>
                </a:effectLst>
                <a:uLnTx/>
                <a:uFillTx/>
                <a:latin typeface="Segoe UI Semibold" panose="020B0702040204020203" pitchFamily="34" charset="0"/>
                <a:ea typeface="+mn-ea"/>
                <a:cs typeface="Segoe UI Semibold" panose="020B0702040204020203" pitchFamily="34" charset="0"/>
              </a:rPr>
              <a:t>Lumea</a:t>
            </a:r>
            <a:r>
              <a:rPr kumimoji="0" lang="en-US" sz="42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Semibold" panose="020B0702040204020203" pitchFamily="34" charset="0"/>
                <a:ea typeface="+mn-ea"/>
                <a:cs typeface="Segoe UI Semibold" panose="020B0702040204020203" pitchFamily="34" charset="0"/>
              </a:rPr>
              <a:t> s-a </a:t>
            </a:r>
            <a:r>
              <a:rPr kumimoji="0" lang="en-US" sz="4200" b="0" i="0" u="none" strike="noStrike" kern="1200" cap="none" spc="0" normalizeH="0" baseline="0" noProof="0" dirty="0" err="1">
                <a:ln>
                  <a:noFill/>
                </a:ln>
                <a:solidFill>
                  <a:prstClr val="white"/>
                </a:solidFill>
                <a:effectLst>
                  <a:outerShdw blurRad="38100" dist="38100" dir="2700000" algn="tl">
                    <a:srgbClr val="000000">
                      <a:alpha val="43137"/>
                    </a:srgbClr>
                  </a:outerShdw>
                </a:effectLst>
                <a:uLnTx/>
                <a:uFillTx/>
                <a:latin typeface="Segoe UI Semibold" panose="020B0702040204020203" pitchFamily="34" charset="0"/>
                <a:ea typeface="+mn-ea"/>
                <a:cs typeface="Segoe UI Semibold" panose="020B0702040204020203" pitchFamily="34" charset="0"/>
              </a:rPr>
              <a:t>schimbat</a:t>
            </a:r>
            <a:endParaRPr kumimoji="0" lang="en-US" sz="42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305403398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A30424A-9EF4-19EC-1BB7-863FFE3EB44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6" name="think-cell data - do not delete" hidden="1">
                        <a:extLst>
                          <a:ext uri="{FF2B5EF4-FFF2-40B4-BE49-F238E27FC236}">
                            <a16:creationId xmlns:a16="http://schemas.microsoft.com/office/drawing/2014/main" id="{DA30424A-9EF4-19EC-1BB7-863FFE3EB44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39" name="Picture 38">
            <a:extLst>
              <a:ext uri="{FF2B5EF4-FFF2-40B4-BE49-F238E27FC236}">
                <a16:creationId xmlns:a16="http://schemas.microsoft.com/office/drawing/2014/main" id="{7EB095EA-A616-D141-69EF-43F12ED6C5FC}"/>
              </a:ext>
            </a:extLst>
          </p:cNvPr>
          <p:cNvPicPr>
            <a:picLocks noChangeAspect="1"/>
          </p:cNvPicPr>
          <p:nvPr/>
        </p:nvPicPr>
        <p:blipFill rotWithShape="1">
          <a:blip r:embed="rId6"/>
          <a:srcRect l="14741" t="5126" r="6231" b="40241"/>
          <a:stretch/>
        </p:blipFill>
        <p:spPr>
          <a:xfrm>
            <a:off x="0" y="0"/>
            <a:ext cx="12192000" cy="6858000"/>
          </a:xfrm>
          <a:prstGeom prst="rect">
            <a:avLst/>
          </a:prstGeom>
        </p:spPr>
      </p:pic>
      <p:sp>
        <p:nvSpPr>
          <p:cNvPr id="62" name="Rectangle: Rounded Corners 61">
            <a:extLst>
              <a:ext uri="{FF2B5EF4-FFF2-40B4-BE49-F238E27FC236}">
                <a16:creationId xmlns:a16="http://schemas.microsoft.com/office/drawing/2014/main" id="{37E18946-92B8-1A12-FB0A-829834C2377F}"/>
              </a:ext>
            </a:extLst>
          </p:cNvPr>
          <p:cNvSpPr/>
          <p:nvPr/>
        </p:nvSpPr>
        <p:spPr bwMode="auto">
          <a:xfrm>
            <a:off x="602294" y="1858074"/>
            <a:ext cx="11007094" cy="4410965"/>
          </a:xfrm>
          <a:prstGeom prst="roundRect">
            <a:avLst>
              <a:gd name="adj" fmla="val 4344"/>
            </a:avLst>
          </a:prstGeom>
          <a:solidFill>
            <a:schemeClr val="bg1">
              <a:alpha val="86000"/>
            </a:schemeClr>
          </a:solidFill>
          <a:ln>
            <a:noFill/>
            <a:headEnd type="none" w="med" len="med"/>
            <a:tailEnd type="none" w="med" len="med"/>
          </a:ln>
          <a:effectLst>
            <a:outerShdw blurRad="685800" dist="647700" dir="10800000" algn="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mn-cs"/>
            </a:endParaRPr>
          </a:p>
        </p:txBody>
      </p:sp>
      <p:cxnSp>
        <p:nvCxnSpPr>
          <p:cNvPr id="12" name="Straight Connector 11">
            <a:extLst>
              <a:ext uri="{FF2B5EF4-FFF2-40B4-BE49-F238E27FC236}">
                <a16:creationId xmlns:a16="http://schemas.microsoft.com/office/drawing/2014/main" id="{7482FDCE-D5B1-23B2-56A7-F0338F4DF310}"/>
              </a:ext>
            </a:extLst>
          </p:cNvPr>
          <p:cNvCxnSpPr>
            <a:cxnSpLocks/>
          </p:cNvCxnSpPr>
          <p:nvPr/>
        </p:nvCxnSpPr>
        <p:spPr>
          <a:xfrm>
            <a:off x="2016856" y="4031096"/>
            <a:ext cx="9480626" cy="0"/>
          </a:xfrm>
          <a:prstGeom prst="line">
            <a:avLst/>
          </a:prstGeom>
          <a:ln w="12700" cap="rnd">
            <a:solidFill>
              <a:srgbClr val="C5B4E2"/>
            </a:solidFill>
            <a:prstDash val="dash"/>
            <a:headEnd type="none" w="lg" len="med"/>
            <a:tailEnd type="none" w="lg"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CB5820C-7A8F-C045-B1DF-D24D15036BC8}"/>
              </a:ext>
            </a:extLst>
          </p:cNvPr>
          <p:cNvCxnSpPr>
            <a:cxnSpLocks/>
          </p:cNvCxnSpPr>
          <p:nvPr/>
        </p:nvCxnSpPr>
        <p:spPr>
          <a:xfrm>
            <a:off x="2016856" y="2524319"/>
            <a:ext cx="9480626" cy="0"/>
          </a:xfrm>
          <a:prstGeom prst="line">
            <a:avLst/>
          </a:prstGeom>
          <a:ln w="12700" cap="rnd">
            <a:solidFill>
              <a:srgbClr val="C5B4E2"/>
            </a:solidFill>
            <a:prstDash val="dash"/>
            <a:headEnd type="none" w="lg" len="med"/>
            <a:tailEnd type="none" w="lg"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AA54F649-A864-0D5F-C482-2C9A356E9F9F}"/>
              </a:ext>
            </a:extLst>
          </p:cNvPr>
          <p:cNvCxnSpPr>
            <a:cxnSpLocks/>
          </p:cNvCxnSpPr>
          <p:nvPr/>
        </p:nvCxnSpPr>
        <p:spPr>
          <a:xfrm>
            <a:off x="2016856" y="5570332"/>
            <a:ext cx="9480626" cy="0"/>
          </a:xfrm>
          <a:prstGeom prst="line">
            <a:avLst/>
          </a:prstGeom>
          <a:ln w="12700" cap="rnd">
            <a:solidFill>
              <a:srgbClr val="C5B4E2"/>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85335B-0C36-AA66-764D-3F796CE4CA4C}"/>
              </a:ext>
            </a:extLst>
          </p:cNvPr>
          <p:cNvSpPr txBox="1"/>
          <p:nvPr/>
        </p:nvSpPr>
        <p:spPr>
          <a:xfrm>
            <a:off x="1086850" y="3803880"/>
            <a:ext cx="1305733" cy="454432"/>
          </a:xfrm>
          <a:prstGeom prst="roundRect">
            <a:avLst>
              <a:gd name="adj" fmla="val 50000"/>
            </a:avLst>
          </a:prstGeom>
          <a:solidFill>
            <a:schemeClr val="bg1"/>
          </a:solidFill>
          <a:ln w="12700">
            <a:solidFill>
              <a:schemeClr val="accent1"/>
            </a:solidFill>
          </a:ln>
          <a:effectLst>
            <a:outerShdw blurRad="711200" dist="114300" dir="4920000" algn="t" rotWithShape="0">
              <a:prstClr val="black">
                <a:alpha val="15000"/>
              </a:prstClr>
            </a:outerShdw>
          </a:effectLst>
        </p:spPr>
        <p:txBody>
          <a:bodyPr wrap="square" lIns="91440" tIns="0" rIns="0" bIns="0" anchor="ctr" anchorCtr="0">
            <a:noAutofit/>
          </a:bodyPr>
          <a:lstStyle/>
          <a:p>
            <a:pPr marL="0" marR="0" lvl="0" indent="0" algn="l" defTabSz="914367" rtl="0" eaLnBrk="1" fontAlgn="auto" latinLnBrk="0" hangingPunct="1">
              <a:lnSpc>
                <a:spcPct val="100000"/>
              </a:lnSpc>
              <a:spcBef>
                <a:spcPts val="20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Light"/>
                <a:ea typeface="+mn-ea"/>
                <a:cs typeface="+mn-cs"/>
              </a:rPr>
              <a:t>50M</a:t>
            </a:r>
          </a:p>
        </p:txBody>
      </p:sp>
      <p:sp>
        <p:nvSpPr>
          <p:cNvPr id="34" name="TextBox 33">
            <a:extLst>
              <a:ext uri="{FF2B5EF4-FFF2-40B4-BE49-F238E27FC236}">
                <a16:creationId xmlns:a16="http://schemas.microsoft.com/office/drawing/2014/main" id="{5C81D178-0D4E-5B43-7821-660E8CAB3C6D}"/>
              </a:ext>
            </a:extLst>
          </p:cNvPr>
          <p:cNvSpPr txBox="1"/>
          <p:nvPr/>
        </p:nvSpPr>
        <p:spPr>
          <a:xfrm>
            <a:off x="1086850" y="2297103"/>
            <a:ext cx="1305733" cy="454432"/>
          </a:xfrm>
          <a:prstGeom prst="roundRect">
            <a:avLst>
              <a:gd name="adj" fmla="val 50000"/>
            </a:avLst>
          </a:prstGeom>
          <a:solidFill>
            <a:schemeClr val="bg1"/>
          </a:solidFill>
          <a:ln w="12700">
            <a:solidFill>
              <a:schemeClr val="accent1"/>
            </a:solidFill>
          </a:ln>
          <a:effectLst>
            <a:outerShdw blurRad="711200" dist="114300" dir="4920000" algn="t" rotWithShape="0">
              <a:prstClr val="black">
                <a:alpha val="15000"/>
              </a:prstClr>
            </a:outerShdw>
          </a:effectLst>
        </p:spPr>
        <p:txBody>
          <a:bodyPr wrap="square" lIns="91440" tIns="0" rIns="0" bIns="0" anchor="ctr" anchorCtr="0">
            <a:noAutofit/>
          </a:bodyPr>
          <a:lstStyle/>
          <a:p>
            <a:pPr marL="0" marR="0" lvl="0" indent="0" algn="l" defTabSz="914367" rtl="0" eaLnBrk="1" fontAlgn="auto" latinLnBrk="0" hangingPunct="1">
              <a:lnSpc>
                <a:spcPct val="100000"/>
              </a:lnSpc>
              <a:spcBef>
                <a:spcPts val="20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Light"/>
                <a:ea typeface="+mn-ea"/>
                <a:cs typeface="+mn-cs"/>
              </a:rPr>
              <a:t>100M</a:t>
            </a:r>
          </a:p>
        </p:txBody>
      </p:sp>
      <p:sp>
        <p:nvSpPr>
          <p:cNvPr id="35" name="!!Freeform: Shape 3082">
            <a:extLst>
              <a:ext uri="{FF2B5EF4-FFF2-40B4-BE49-F238E27FC236}">
                <a16:creationId xmlns:a16="http://schemas.microsoft.com/office/drawing/2014/main" id="{FD9F3CDA-8636-8CE6-0F58-47376AACFB21}"/>
              </a:ext>
            </a:extLst>
          </p:cNvPr>
          <p:cNvSpPr/>
          <p:nvPr/>
        </p:nvSpPr>
        <p:spPr bwMode="auto">
          <a:xfrm>
            <a:off x="2016856" y="2524320"/>
            <a:ext cx="7444876" cy="3046010"/>
          </a:xfrm>
          <a:custGeom>
            <a:avLst/>
            <a:gdLst>
              <a:gd name="connsiteX0" fmla="*/ 0 w 1806451"/>
              <a:gd name="connsiteY0" fmla="*/ 416983 h 416983"/>
              <a:gd name="connsiteX1" fmla="*/ 1651000 w 1806451"/>
              <a:gd name="connsiteY1" fmla="*/ 192617 h 416983"/>
              <a:gd name="connsiteX2" fmla="*/ 1640417 w 1806451"/>
              <a:gd name="connsiteY2" fmla="*/ 0 h 416983"/>
              <a:gd name="connsiteX0" fmla="*/ 0 w 1735324"/>
              <a:gd name="connsiteY0" fmla="*/ 416983 h 416983"/>
              <a:gd name="connsiteX1" fmla="*/ 1511300 w 1735324"/>
              <a:gd name="connsiteY1" fmla="*/ 241300 h 416983"/>
              <a:gd name="connsiteX2" fmla="*/ 1640417 w 1735324"/>
              <a:gd name="connsiteY2" fmla="*/ 0 h 416983"/>
              <a:gd name="connsiteX0" fmla="*/ 0 w 2908875"/>
              <a:gd name="connsiteY0" fmla="*/ 1445683 h 1445683"/>
              <a:gd name="connsiteX1" fmla="*/ 1511300 w 2908875"/>
              <a:gd name="connsiteY1" fmla="*/ 1270000 h 1445683"/>
              <a:gd name="connsiteX2" fmla="*/ 2897717 w 2908875"/>
              <a:gd name="connsiteY2" fmla="*/ 0 h 1445683"/>
              <a:gd name="connsiteX0" fmla="*/ 0 w 3184269"/>
              <a:gd name="connsiteY0" fmla="*/ 1909233 h 1909233"/>
              <a:gd name="connsiteX1" fmla="*/ 1511300 w 3184269"/>
              <a:gd name="connsiteY1" fmla="*/ 1733550 h 1909233"/>
              <a:gd name="connsiteX2" fmla="*/ 3175001 w 3184269"/>
              <a:gd name="connsiteY2" fmla="*/ 0 h 1909233"/>
              <a:gd name="connsiteX0" fmla="*/ 0 w 3175001"/>
              <a:gd name="connsiteY0" fmla="*/ 1909233 h 1909233"/>
              <a:gd name="connsiteX1" fmla="*/ 1511300 w 3175001"/>
              <a:gd name="connsiteY1" fmla="*/ 1733550 h 1909233"/>
              <a:gd name="connsiteX2" fmla="*/ 3175001 w 3175001"/>
              <a:gd name="connsiteY2" fmla="*/ 0 h 1909233"/>
              <a:gd name="connsiteX0" fmla="*/ 0 w 3196168"/>
              <a:gd name="connsiteY0" fmla="*/ 1898650 h 1898650"/>
              <a:gd name="connsiteX1" fmla="*/ 1511300 w 3196168"/>
              <a:gd name="connsiteY1" fmla="*/ 1722967 h 1898650"/>
              <a:gd name="connsiteX2" fmla="*/ 3196168 w 3196168"/>
              <a:gd name="connsiteY2" fmla="*/ 0 h 1898650"/>
              <a:gd name="connsiteX0" fmla="*/ 0 w 3196168"/>
              <a:gd name="connsiteY0" fmla="*/ 1898650 h 1898650"/>
              <a:gd name="connsiteX1" fmla="*/ 1511300 w 3196168"/>
              <a:gd name="connsiteY1" fmla="*/ 1722967 h 1898650"/>
              <a:gd name="connsiteX2" fmla="*/ 1830916 w 3196168"/>
              <a:gd name="connsiteY2" fmla="*/ 1479549 h 1898650"/>
              <a:gd name="connsiteX3" fmla="*/ 3196168 w 3196168"/>
              <a:gd name="connsiteY3" fmla="*/ 0 h 1898650"/>
              <a:gd name="connsiteX0" fmla="*/ 0 w 3196168"/>
              <a:gd name="connsiteY0" fmla="*/ 1898650 h 1898650"/>
              <a:gd name="connsiteX1" fmla="*/ 1511300 w 3196168"/>
              <a:gd name="connsiteY1" fmla="*/ 1722967 h 1898650"/>
              <a:gd name="connsiteX2" fmla="*/ 1921932 w 3196168"/>
              <a:gd name="connsiteY2" fmla="*/ 1363132 h 1898650"/>
              <a:gd name="connsiteX3" fmla="*/ 3196168 w 3196168"/>
              <a:gd name="connsiteY3" fmla="*/ 0 h 1898650"/>
              <a:gd name="connsiteX0" fmla="*/ 0 w 3196168"/>
              <a:gd name="connsiteY0" fmla="*/ 1898650 h 1898650"/>
              <a:gd name="connsiteX1" fmla="*/ 1511300 w 3196168"/>
              <a:gd name="connsiteY1" fmla="*/ 1722967 h 1898650"/>
              <a:gd name="connsiteX2" fmla="*/ 1921932 w 3196168"/>
              <a:gd name="connsiteY2" fmla="*/ 1363132 h 1898650"/>
              <a:gd name="connsiteX3" fmla="*/ 3196168 w 3196168"/>
              <a:gd name="connsiteY3" fmla="*/ 0 h 1898650"/>
              <a:gd name="connsiteX0" fmla="*/ 0 w 3196168"/>
              <a:gd name="connsiteY0" fmla="*/ 1898650 h 1898650"/>
              <a:gd name="connsiteX1" fmla="*/ 1511300 w 3196168"/>
              <a:gd name="connsiteY1" fmla="*/ 1722967 h 1898650"/>
              <a:gd name="connsiteX2" fmla="*/ 1921932 w 3196168"/>
              <a:gd name="connsiteY2" fmla="*/ 1363132 h 1898650"/>
              <a:gd name="connsiteX3" fmla="*/ 3196168 w 3196168"/>
              <a:gd name="connsiteY3" fmla="*/ 0 h 1898650"/>
              <a:gd name="connsiteX0" fmla="*/ 0 w 3196168"/>
              <a:gd name="connsiteY0" fmla="*/ 1898650 h 1898650"/>
              <a:gd name="connsiteX1" fmla="*/ 1511300 w 3196168"/>
              <a:gd name="connsiteY1" fmla="*/ 1722967 h 1898650"/>
              <a:gd name="connsiteX2" fmla="*/ 1921932 w 3196168"/>
              <a:gd name="connsiteY2" fmla="*/ 1363132 h 1898650"/>
              <a:gd name="connsiteX3" fmla="*/ 3196168 w 3196168"/>
              <a:gd name="connsiteY3" fmla="*/ 0 h 1898650"/>
              <a:gd name="connsiteX0" fmla="*/ 0 w 3196168"/>
              <a:gd name="connsiteY0" fmla="*/ 1898650 h 1898650"/>
              <a:gd name="connsiteX1" fmla="*/ 1511300 w 3196168"/>
              <a:gd name="connsiteY1" fmla="*/ 1722967 h 1898650"/>
              <a:gd name="connsiteX2" fmla="*/ 1792816 w 3196168"/>
              <a:gd name="connsiteY2" fmla="*/ 1473198 h 1898650"/>
              <a:gd name="connsiteX3" fmla="*/ 3196168 w 3196168"/>
              <a:gd name="connsiteY3" fmla="*/ 0 h 1898650"/>
              <a:gd name="connsiteX0" fmla="*/ 0 w 3196168"/>
              <a:gd name="connsiteY0" fmla="*/ 1898650 h 1898650"/>
              <a:gd name="connsiteX1" fmla="*/ 1511300 w 3196168"/>
              <a:gd name="connsiteY1" fmla="*/ 1722967 h 1898650"/>
              <a:gd name="connsiteX2" fmla="*/ 1792816 w 3196168"/>
              <a:gd name="connsiteY2" fmla="*/ 1473198 h 1898650"/>
              <a:gd name="connsiteX3" fmla="*/ 3196168 w 3196168"/>
              <a:gd name="connsiteY3" fmla="*/ 0 h 1898650"/>
              <a:gd name="connsiteX0" fmla="*/ 0 w 3196168"/>
              <a:gd name="connsiteY0" fmla="*/ 1898650 h 1898650"/>
              <a:gd name="connsiteX1" fmla="*/ 1511300 w 3196168"/>
              <a:gd name="connsiteY1" fmla="*/ 1722967 h 1898650"/>
              <a:gd name="connsiteX2" fmla="*/ 1792816 w 3196168"/>
              <a:gd name="connsiteY2" fmla="*/ 1473198 h 1898650"/>
              <a:gd name="connsiteX3" fmla="*/ 3196168 w 3196168"/>
              <a:gd name="connsiteY3" fmla="*/ 0 h 1898650"/>
              <a:gd name="connsiteX0" fmla="*/ 0 w 3196168"/>
              <a:gd name="connsiteY0" fmla="*/ 1898650 h 1898650"/>
              <a:gd name="connsiteX1" fmla="*/ 1511300 w 3196168"/>
              <a:gd name="connsiteY1" fmla="*/ 1722967 h 1898650"/>
              <a:gd name="connsiteX2" fmla="*/ 1797049 w 3196168"/>
              <a:gd name="connsiteY2" fmla="*/ 1483782 h 1898650"/>
              <a:gd name="connsiteX3" fmla="*/ 3196168 w 3196168"/>
              <a:gd name="connsiteY3" fmla="*/ 0 h 1898650"/>
              <a:gd name="connsiteX0" fmla="*/ 0 w 3196168"/>
              <a:gd name="connsiteY0" fmla="*/ 1898650 h 1898650"/>
              <a:gd name="connsiteX1" fmla="*/ 1511300 w 3196168"/>
              <a:gd name="connsiteY1" fmla="*/ 1722967 h 1898650"/>
              <a:gd name="connsiteX2" fmla="*/ 1797049 w 3196168"/>
              <a:gd name="connsiteY2" fmla="*/ 1483782 h 1898650"/>
              <a:gd name="connsiteX3" fmla="*/ 2425699 w 3196168"/>
              <a:gd name="connsiteY3" fmla="*/ 814916 h 1898650"/>
              <a:gd name="connsiteX4" fmla="*/ 3196168 w 3196168"/>
              <a:gd name="connsiteY4" fmla="*/ 0 h 1898650"/>
              <a:gd name="connsiteX0" fmla="*/ 0 w 3196168"/>
              <a:gd name="connsiteY0" fmla="*/ 1898650 h 1898650"/>
              <a:gd name="connsiteX1" fmla="*/ 1511300 w 3196168"/>
              <a:gd name="connsiteY1" fmla="*/ 1722967 h 1898650"/>
              <a:gd name="connsiteX2" fmla="*/ 1797049 w 3196168"/>
              <a:gd name="connsiteY2" fmla="*/ 1483782 h 1898650"/>
              <a:gd name="connsiteX3" fmla="*/ 2614082 w 3196168"/>
              <a:gd name="connsiteY3" fmla="*/ 958849 h 1898650"/>
              <a:gd name="connsiteX4" fmla="*/ 3196168 w 3196168"/>
              <a:gd name="connsiteY4" fmla="*/ 0 h 1898650"/>
              <a:gd name="connsiteX0" fmla="*/ 0 w 3196168"/>
              <a:gd name="connsiteY0" fmla="*/ 1898650 h 1898650"/>
              <a:gd name="connsiteX1" fmla="*/ 1511300 w 3196168"/>
              <a:gd name="connsiteY1" fmla="*/ 1722967 h 1898650"/>
              <a:gd name="connsiteX2" fmla="*/ 1835149 w 3196168"/>
              <a:gd name="connsiteY2" fmla="*/ 1437216 h 1898650"/>
              <a:gd name="connsiteX3" fmla="*/ 2614082 w 3196168"/>
              <a:gd name="connsiteY3" fmla="*/ 958849 h 1898650"/>
              <a:gd name="connsiteX4" fmla="*/ 3196168 w 3196168"/>
              <a:gd name="connsiteY4" fmla="*/ 0 h 1898650"/>
              <a:gd name="connsiteX0" fmla="*/ 0 w 3196168"/>
              <a:gd name="connsiteY0" fmla="*/ 1898650 h 1898650"/>
              <a:gd name="connsiteX1" fmla="*/ 1511300 w 3196168"/>
              <a:gd name="connsiteY1" fmla="*/ 1722967 h 1898650"/>
              <a:gd name="connsiteX2" fmla="*/ 1835149 w 3196168"/>
              <a:gd name="connsiteY2" fmla="*/ 1437216 h 1898650"/>
              <a:gd name="connsiteX3" fmla="*/ 2614082 w 3196168"/>
              <a:gd name="connsiteY3" fmla="*/ 958849 h 1898650"/>
              <a:gd name="connsiteX4" fmla="*/ 3196168 w 3196168"/>
              <a:gd name="connsiteY4" fmla="*/ 0 h 1898650"/>
              <a:gd name="connsiteX0" fmla="*/ 0 w 3183468"/>
              <a:gd name="connsiteY0" fmla="*/ 1898650 h 1898650"/>
              <a:gd name="connsiteX1" fmla="*/ 1511300 w 3183468"/>
              <a:gd name="connsiteY1" fmla="*/ 1722967 h 1898650"/>
              <a:gd name="connsiteX2" fmla="*/ 1835149 w 3183468"/>
              <a:gd name="connsiteY2" fmla="*/ 1437216 h 1898650"/>
              <a:gd name="connsiteX3" fmla="*/ 2614082 w 3183468"/>
              <a:gd name="connsiteY3" fmla="*/ 958849 h 1898650"/>
              <a:gd name="connsiteX4" fmla="*/ 3183468 w 3183468"/>
              <a:gd name="connsiteY4" fmla="*/ 0 h 1898650"/>
              <a:gd name="connsiteX0" fmla="*/ 0 w 3183468"/>
              <a:gd name="connsiteY0" fmla="*/ 1898650 h 1898650"/>
              <a:gd name="connsiteX1" fmla="*/ 1511300 w 3183468"/>
              <a:gd name="connsiteY1" fmla="*/ 1722967 h 1898650"/>
              <a:gd name="connsiteX2" fmla="*/ 1835149 w 3183468"/>
              <a:gd name="connsiteY2" fmla="*/ 1437216 h 1898650"/>
              <a:gd name="connsiteX3" fmla="*/ 2614082 w 3183468"/>
              <a:gd name="connsiteY3" fmla="*/ 958849 h 1898650"/>
              <a:gd name="connsiteX4" fmla="*/ 3183468 w 3183468"/>
              <a:gd name="connsiteY4" fmla="*/ 0 h 1898650"/>
              <a:gd name="connsiteX0" fmla="*/ 0 w 3183468"/>
              <a:gd name="connsiteY0" fmla="*/ 1898650 h 1898650"/>
              <a:gd name="connsiteX1" fmla="*/ 1511300 w 3183468"/>
              <a:gd name="connsiteY1" fmla="*/ 1722967 h 1898650"/>
              <a:gd name="connsiteX2" fmla="*/ 1835149 w 3183468"/>
              <a:gd name="connsiteY2" fmla="*/ 1437216 h 1898650"/>
              <a:gd name="connsiteX3" fmla="*/ 2614082 w 3183468"/>
              <a:gd name="connsiteY3" fmla="*/ 958849 h 1898650"/>
              <a:gd name="connsiteX4" fmla="*/ 3183468 w 3183468"/>
              <a:gd name="connsiteY4" fmla="*/ 0 h 1898650"/>
              <a:gd name="connsiteX0" fmla="*/ 0 w 3183468"/>
              <a:gd name="connsiteY0" fmla="*/ 1898650 h 1898650"/>
              <a:gd name="connsiteX1" fmla="*/ 1511300 w 3183468"/>
              <a:gd name="connsiteY1" fmla="*/ 1722967 h 1898650"/>
              <a:gd name="connsiteX2" fmla="*/ 1835149 w 3183468"/>
              <a:gd name="connsiteY2" fmla="*/ 1437216 h 1898650"/>
              <a:gd name="connsiteX3" fmla="*/ 2614082 w 3183468"/>
              <a:gd name="connsiteY3" fmla="*/ 958849 h 1898650"/>
              <a:gd name="connsiteX4" fmla="*/ 3183468 w 3183468"/>
              <a:gd name="connsiteY4" fmla="*/ 0 h 1898650"/>
              <a:gd name="connsiteX0" fmla="*/ 0 w 3183468"/>
              <a:gd name="connsiteY0" fmla="*/ 1898650 h 1898650"/>
              <a:gd name="connsiteX1" fmla="*/ 1511300 w 3183468"/>
              <a:gd name="connsiteY1" fmla="*/ 1722967 h 1898650"/>
              <a:gd name="connsiteX2" fmla="*/ 1835149 w 3183468"/>
              <a:gd name="connsiteY2" fmla="*/ 1437216 h 1898650"/>
              <a:gd name="connsiteX3" fmla="*/ 2599265 w 3183468"/>
              <a:gd name="connsiteY3" fmla="*/ 956732 h 1898650"/>
              <a:gd name="connsiteX4" fmla="*/ 3183468 w 3183468"/>
              <a:gd name="connsiteY4" fmla="*/ 0 h 1898650"/>
              <a:gd name="connsiteX0" fmla="*/ 0 w 3183468"/>
              <a:gd name="connsiteY0" fmla="*/ 1898650 h 1898650"/>
              <a:gd name="connsiteX1" fmla="*/ 1511300 w 3183468"/>
              <a:gd name="connsiteY1" fmla="*/ 1722967 h 1898650"/>
              <a:gd name="connsiteX2" fmla="*/ 1835149 w 3183468"/>
              <a:gd name="connsiteY2" fmla="*/ 1437216 h 1898650"/>
              <a:gd name="connsiteX3" fmla="*/ 2599265 w 3183468"/>
              <a:gd name="connsiteY3" fmla="*/ 956732 h 1898650"/>
              <a:gd name="connsiteX4" fmla="*/ 3183468 w 3183468"/>
              <a:gd name="connsiteY4" fmla="*/ 0 h 1898650"/>
              <a:gd name="connsiteX0" fmla="*/ 0 w 3183468"/>
              <a:gd name="connsiteY0" fmla="*/ 1898650 h 1898650"/>
              <a:gd name="connsiteX1" fmla="*/ 1511300 w 3183468"/>
              <a:gd name="connsiteY1" fmla="*/ 1722967 h 1898650"/>
              <a:gd name="connsiteX2" fmla="*/ 1835149 w 3183468"/>
              <a:gd name="connsiteY2" fmla="*/ 1437216 h 1898650"/>
              <a:gd name="connsiteX3" fmla="*/ 2599265 w 3183468"/>
              <a:gd name="connsiteY3" fmla="*/ 956732 h 1898650"/>
              <a:gd name="connsiteX4" fmla="*/ 3183468 w 3183468"/>
              <a:gd name="connsiteY4" fmla="*/ 0 h 1898650"/>
              <a:gd name="connsiteX0" fmla="*/ 0 w 3183468"/>
              <a:gd name="connsiteY0" fmla="*/ 1898650 h 1898650"/>
              <a:gd name="connsiteX1" fmla="*/ 1511300 w 3183468"/>
              <a:gd name="connsiteY1" fmla="*/ 1722967 h 1898650"/>
              <a:gd name="connsiteX2" fmla="*/ 1864782 w 3183468"/>
              <a:gd name="connsiteY2" fmla="*/ 1424516 h 1898650"/>
              <a:gd name="connsiteX3" fmla="*/ 2599265 w 3183468"/>
              <a:gd name="connsiteY3" fmla="*/ 956732 h 1898650"/>
              <a:gd name="connsiteX4" fmla="*/ 3183468 w 3183468"/>
              <a:gd name="connsiteY4" fmla="*/ 0 h 1898650"/>
              <a:gd name="connsiteX0" fmla="*/ 0 w 3183468"/>
              <a:gd name="connsiteY0" fmla="*/ 1898650 h 1898650"/>
              <a:gd name="connsiteX1" fmla="*/ 1511300 w 3183468"/>
              <a:gd name="connsiteY1" fmla="*/ 1722967 h 1898650"/>
              <a:gd name="connsiteX2" fmla="*/ 1864782 w 3183468"/>
              <a:gd name="connsiteY2" fmla="*/ 1424516 h 1898650"/>
              <a:gd name="connsiteX3" fmla="*/ 2599265 w 3183468"/>
              <a:gd name="connsiteY3" fmla="*/ 956732 h 1898650"/>
              <a:gd name="connsiteX4" fmla="*/ 3183468 w 3183468"/>
              <a:gd name="connsiteY4" fmla="*/ 0 h 1898650"/>
              <a:gd name="connsiteX0" fmla="*/ 0 w 3183468"/>
              <a:gd name="connsiteY0" fmla="*/ 1898650 h 1898650"/>
              <a:gd name="connsiteX1" fmla="*/ 1511300 w 3183468"/>
              <a:gd name="connsiteY1" fmla="*/ 1722967 h 1898650"/>
              <a:gd name="connsiteX2" fmla="*/ 1864782 w 3183468"/>
              <a:gd name="connsiteY2" fmla="*/ 1424516 h 1898650"/>
              <a:gd name="connsiteX3" fmla="*/ 2599265 w 3183468"/>
              <a:gd name="connsiteY3" fmla="*/ 956732 h 1898650"/>
              <a:gd name="connsiteX4" fmla="*/ 3183468 w 3183468"/>
              <a:gd name="connsiteY4" fmla="*/ 0 h 1898650"/>
              <a:gd name="connsiteX0" fmla="*/ 0 w 3183468"/>
              <a:gd name="connsiteY0" fmla="*/ 1898650 h 1898650"/>
              <a:gd name="connsiteX1" fmla="*/ 1511300 w 3183468"/>
              <a:gd name="connsiteY1" fmla="*/ 1722967 h 1898650"/>
              <a:gd name="connsiteX2" fmla="*/ 1864782 w 3183468"/>
              <a:gd name="connsiteY2" fmla="*/ 1424516 h 1898650"/>
              <a:gd name="connsiteX3" fmla="*/ 2599265 w 3183468"/>
              <a:gd name="connsiteY3" fmla="*/ 956732 h 1898650"/>
              <a:gd name="connsiteX4" fmla="*/ 3183468 w 3183468"/>
              <a:gd name="connsiteY4" fmla="*/ 0 h 1898650"/>
              <a:gd name="connsiteX0" fmla="*/ 0 w 3183468"/>
              <a:gd name="connsiteY0" fmla="*/ 1898650 h 1898650"/>
              <a:gd name="connsiteX1" fmla="*/ 1511300 w 3183468"/>
              <a:gd name="connsiteY1" fmla="*/ 1722967 h 1898650"/>
              <a:gd name="connsiteX2" fmla="*/ 1864782 w 3183468"/>
              <a:gd name="connsiteY2" fmla="*/ 1424516 h 1898650"/>
              <a:gd name="connsiteX3" fmla="*/ 2592915 w 3183468"/>
              <a:gd name="connsiteY3" fmla="*/ 969432 h 1898650"/>
              <a:gd name="connsiteX4" fmla="*/ 3183468 w 3183468"/>
              <a:gd name="connsiteY4" fmla="*/ 0 h 1898650"/>
              <a:gd name="connsiteX0" fmla="*/ 0 w 3183468"/>
              <a:gd name="connsiteY0" fmla="*/ 1898650 h 1898650"/>
              <a:gd name="connsiteX1" fmla="*/ 1511300 w 3183468"/>
              <a:gd name="connsiteY1" fmla="*/ 1722967 h 1898650"/>
              <a:gd name="connsiteX2" fmla="*/ 1864782 w 3183468"/>
              <a:gd name="connsiteY2" fmla="*/ 1424516 h 1898650"/>
              <a:gd name="connsiteX3" fmla="*/ 2592915 w 3183468"/>
              <a:gd name="connsiteY3" fmla="*/ 969432 h 1898650"/>
              <a:gd name="connsiteX4" fmla="*/ 3183468 w 3183468"/>
              <a:gd name="connsiteY4" fmla="*/ 0 h 1898650"/>
              <a:gd name="connsiteX0" fmla="*/ 0 w 3183468"/>
              <a:gd name="connsiteY0" fmla="*/ 1898650 h 1898650"/>
              <a:gd name="connsiteX1" fmla="*/ 1511300 w 3183468"/>
              <a:gd name="connsiteY1" fmla="*/ 1722967 h 1898650"/>
              <a:gd name="connsiteX2" fmla="*/ 1864782 w 3183468"/>
              <a:gd name="connsiteY2" fmla="*/ 1424516 h 1898650"/>
              <a:gd name="connsiteX3" fmla="*/ 2592915 w 3183468"/>
              <a:gd name="connsiteY3" fmla="*/ 969432 h 1898650"/>
              <a:gd name="connsiteX4" fmla="*/ 3183468 w 3183468"/>
              <a:gd name="connsiteY4" fmla="*/ 0 h 1898650"/>
              <a:gd name="connsiteX0" fmla="*/ 0 w 3183468"/>
              <a:gd name="connsiteY0" fmla="*/ 1898650 h 1898650"/>
              <a:gd name="connsiteX1" fmla="*/ 1511300 w 3183468"/>
              <a:gd name="connsiteY1" fmla="*/ 1722967 h 1898650"/>
              <a:gd name="connsiteX2" fmla="*/ 1864782 w 3183468"/>
              <a:gd name="connsiteY2" fmla="*/ 1424516 h 1898650"/>
              <a:gd name="connsiteX3" fmla="*/ 2592915 w 3183468"/>
              <a:gd name="connsiteY3" fmla="*/ 969432 h 1898650"/>
              <a:gd name="connsiteX4" fmla="*/ 3183468 w 3183468"/>
              <a:gd name="connsiteY4" fmla="*/ 0 h 1898650"/>
              <a:gd name="connsiteX0" fmla="*/ 0 w 3183468"/>
              <a:gd name="connsiteY0" fmla="*/ 1898650 h 1898650"/>
              <a:gd name="connsiteX1" fmla="*/ 1511300 w 3183468"/>
              <a:gd name="connsiteY1" fmla="*/ 1722967 h 1898650"/>
              <a:gd name="connsiteX2" fmla="*/ 1864782 w 3183468"/>
              <a:gd name="connsiteY2" fmla="*/ 1424516 h 1898650"/>
              <a:gd name="connsiteX3" fmla="*/ 2592915 w 3183468"/>
              <a:gd name="connsiteY3" fmla="*/ 969432 h 1898650"/>
              <a:gd name="connsiteX4" fmla="*/ 3183468 w 3183468"/>
              <a:gd name="connsiteY4" fmla="*/ 0 h 1898650"/>
              <a:gd name="connsiteX0" fmla="*/ 0 w 3183468"/>
              <a:gd name="connsiteY0" fmla="*/ 1898650 h 1898650"/>
              <a:gd name="connsiteX1" fmla="*/ 1511300 w 3183468"/>
              <a:gd name="connsiteY1" fmla="*/ 1722967 h 1898650"/>
              <a:gd name="connsiteX2" fmla="*/ 1864782 w 3183468"/>
              <a:gd name="connsiteY2" fmla="*/ 1424516 h 1898650"/>
              <a:gd name="connsiteX3" fmla="*/ 2592915 w 3183468"/>
              <a:gd name="connsiteY3" fmla="*/ 969432 h 1898650"/>
              <a:gd name="connsiteX4" fmla="*/ 3183468 w 3183468"/>
              <a:gd name="connsiteY4" fmla="*/ 0 h 1898650"/>
              <a:gd name="connsiteX0" fmla="*/ 0 w 3183468"/>
              <a:gd name="connsiteY0" fmla="*/ 1898650 h 1898650"/>
              <a:gd name="connsiteX1" fmla="*/ 1504950 w 3183468"/>
              <a:gd name="connsiteY1" fmla="*/ 1714501 h 1898650"/>
              <a:gd name="connsiteX2" fmla="*/ 1864782 w 3183468"/>
              <a:gd name="connsiteY2" fmla="*/ 1424516 h 1898650"/>
              <a:gd name="connsiteX3" fmla="*/ 2592915 w 3183468"/>
              <a:gd name="connsiteY3" fmla="*/ 969432 h 1898650"/>
              <a:gd name="connsiteX4" fmla="*/ 3183468 w 3183468"/>
              <a:gd name="connsiteY4" fmla="*/ 0 h 1898650"/>
              <a:gd name="connsiteX0" fmla="*/ 0 w 3183468"/>
              <a:gd name="connsiteY0" fmla="*/ 1898650 h 1898650"/>
              <a:gd name="connsiteX1" fmla="*/ 1504950 w 3183468"/>
              <a:gd name="connsiteY1" fmla="*/ 1714501 h 1898650"/>
              <a:gd name="connsiteX2" fmla="*/ 1864782 w 3183468"/>
              <a:gd name="connsiteY2" fmla="*/ 1424516 h 1898650"/>
              <a:gd name="connsiteX3" fmla="*/ 2592915 w 3183468"/>
              <a:gd name="connsiteY3" fmla="*/ 969432 h 1898650"/>
              <a:gd name="connsiteX4" fmla="*/ 3183468 w 3183468"/>
              <a:gd name="connsiteY4" fmla="*/ 0 h 1898650"/>
              <a:gd name="connsiteX0" fmla="*/ 0 w 3183468"/>
              <a:gd name="connsiteY0" fmla="*/ 1898650 h 1898650"/>
              <a:gd name="connsiteX1" fmla="*/ 1504950 w 3183468"/>
              <a:gd name="connsiteY1" fmla="*/ 1714501 h 1898650"/>
              <a:gd name="connsiteX2" fmla="*/ 2592915 w 3183468"/>
              <a:gd name="connsiteY2" fmla="*/ 969432 h 1898650"/>
              <a:gd name="connsiteX3" fmla="*/ 3183468 w 3183468"/>
              <a:gd name="connsiteY3" fmla="*/ 0 h 1898650"/>
              <a:gd name="connsiteX0" fmla="*/ 0 w 3183468"/>
              <a:gd name="connsiteY0" fmla="*/ 1898650 h 1909734"/>
              <a:gd name="connsiteX1" fmla="*/ 1504950 w 3183468"/>
              <a:gd name="connsiteY1" fmla="*/ 1714501 h 1909734"/>
              <a:gd name="connsiteX2" fmla="*/ 3183468 w 3183468"/>
              <a:gd name="connsiteY2" fmla="*/ 0 h 1909734"/>
              <a:gd name="connsiteX0" fmla="*/ 0 w 3183468"/>
              <a:gd name="connsiteY0" fmla="*/ 1898650 h 1898650"/>
              <a:gd name="connsiteX1" fmla="*/ 2033397 w 3183468"/>
              <a:gd name="connsiteY1" fmla="*/ 1244379 h 1898650"/>
              <a:gd name="connsiteX2" fmla="*/ 3183468 w 3183468"/>
              <a:gd name="connsiteY2" fmla="*/ 0 h 1898650"/>
              <a:gd name="connsiteX0" fmla="*/ 0 w 3183468"/>
              <a:gd name="connsiteY0" fmla="*/ 1898650 h 1898650"/>
              <a:gd name="connsiteX1" fmla="*/ 2033397 w 3183468"/>
              <a:gd name="connsiteY1" fmla="*/ 1244379 h 1898650"/>
              <a:gd name="connsiteX2" fmla="*/ 3183468 w 3183468"/>
              <a:gd name="connsiteY2" fmla="*/ 0 h 1898650"/>
              <a:gd name="connsiteX0" fmla="*/ 0 w 3183468"/>
              <a:gd name="connsiteY0" fmla="*/ 1898650 h 1898650"/>
              <a:gd name="connsiteX1" fmla="*/ 2033397 w 3183468"/>
              <a:gd name="connsiteY1" fmla="*/ 1244379 h 1898650"/>
              <a:gd name="connsiteX2" fmla="*/ 3183468 w 3183468"/>
              <a:gd name="connsiteY2" fmla="*/ 0 h 1898650"/>
              <a:gd name="connsiteX0" fmla="*/ 0 w 3183468"/>
              <a:gd name="connsiteY0" fmla="*/ 1898650 h 1898650"/>
              <a:gd name="connsiteX1" fmla="*/ 1987612 w 3183468"/>
              <a:gd name="connsiteY1" fmla="*/ 1165293 h 1898650"/>
              <a:gd name="connsiteX2" fmla="*/ 3183468 w 3183468"/>
              <a:gd name="connsiteY2" fmla="*/ 0 h 1898650"/>
              <a:gd name="connsiteX0" fmla="*/ 0 w 3183468"/>
              <a:gd name="connsiteY0" fmla="*/ 1898650 h 1898650"/>
              <a:gd name="connsiteX1" fmla="*/ 1987612 w 3183468"/>
              <a:gd name="connsiteY1" fmla="*/ 1165293 h 1898650"/>
              <a:gd name="connsiteX2" fmla="*/ 3183468 w 3183468"/>
              <a:gd name="connsiteY2" fmla="*/ 0 h 1898650"/>
              <a:gd name="connsiteX0" fmla="*/ 0 w 3183468"/>
              <a:gd name="connsiteY0" fmla="*/ 1898650 h 1898650"/>
              <a:gd name="connsiteX1" fmla="*/ 1892141 w 3183468"/>
              <a:gd name="connsiteY1" fmla="*/ 1130144 h 1898650"/>
              <a:gd name="connsiteX2" fmla="*/ 3183468 w 3183468"/>
              <a:gd name="connsiteY2" fmla="*/ 0 h 1898650"/>
              <a:gd name="connsiteX0" fmla="*/ 0 w 3183468"/>
              <a:gd name="connsiteY0" fmla="*/ 1898650 h 1898650"/>
              <a:gd name="connsiteX1" fmla="*/ 1832472 w 3183468"/>
              <a:gd name="connsiteY1" fmla="*/ 1121356 h 1898650"/>
              <a:gd name="connsiteX2" fmla="*/ 3183468 w 3183468"/>
              <a:gd name="connsiteY2" fmla="*/ 0 h 1898650"/>
              <a:gd name="connsiteX0" fmla="*/ 0 w 3183468"/>
              <a:gd name="connsiteY0" fmla="*/ 1898650 h 1898650"/>
              <a:gd name="connsiteX1" fmla="*/ 1832472 w 3183468"/>
              <a:gd name="connsiteY1" fmla="*/ 1121356 h 1898650"/>
              <a:gd name="connsiteX2" fmla="*/ 3183468 w 3183468"/>
              <a:gd name="connsiteY2" fmla="*/ 0 h 1898650"/>
              <a:gd name="connsiteX0" fmla="*/ 0 w 3183468"/>
              <a:gd name="connsiteY0" fmla="*/ 1898650 h 1898650"/>
              <a:gd name="connsiteX1" fmla="*/ 1802416 w 3183468"/>
              <a:gd name="connsiteY1" fmla="*/ 1098289 h 1898650"/>
              <a:gd name="connsiteX2" fmla="*/ 3183468 w 3183468"/>
              <a:gd name="connsiteY2" fmla="*/ 0 h 1898650"/>
              <a:gd name="connsiteX0" fmla="*/ 0 w 3183468"/>
              <a:gd name="connsiteY0" fmla="*/ 1898650 h 1898650"/>
              <a:gd name="connsiteX1" fmla="*/ 1802416 w 3183468"/>
              <a:gd name="connsiteY1" fmla="*/ 1098289 h 1898650"/>
              <a:gd name="connsiteX2" fmla="*/ 3183468 w 3183468"/>
              <a:gd name="connsiteY2" fmla="*/ 0 h 1898650"/>
              <a:gd name="connsiteX0" fmla="*/ 0 w 3183468"/>
              <a:gd name="connsiteY0" fmla="*/ 1898650 h 1898650"/>
              <a:gd name="connsiteX1" fmla="*/ 1802416 w 3183468"/>
              <a:gd name="connsiteY1" fmla="*/ 1098289 h 1898650"/>
              <a:gd name="connsiteX2" fmla="*/ 3183468 w 3183468"/>
              <a:gd name="connsiteY2" fmla="*/ 0 h 1898650"/>
            </a:gdLst>
            <a:ahLst/>
            <a:cxnLst>
              <a:cxn ang="0">
                <a:pos x="connsiteX0" y="connsiteY0"/>
              </a:cxn>
              <a:cxn ang="0">
                <a:pos x="connsiteX1" y="connsiteY1"/>
              </a:cxn>
              <a:cxn ang="0">
                <a:pos x="connsiteX2" y="connsiteY2"/>
              </a:cxn>
            </a:cxnLst>
            <a:rect l="l" t="t" r="r" b="b"/>
            <a:pathLst>
              <a:path w="3183468" h="1898650">
                <a:moveTo>
                  <a:pt x="0" y="1898650"/>
                </a:moveTo>
                <a:cubicBezTo>
                  <a:pt x="474523" y="1739669"/>
                  <a:pt x="1271838" y="1414731"/>
                  <a:pt x="1802416" y="1098289"/>
                </a:cubicBezTo>
                <a:cubicBezTo>
                  <a:pt x="2332994" y="781847"/>
                  <a:pt x="3025089" y="243921"/>
                  <a:pt x="3183468" y="0"/>
                </a:cubicBezTo>
              </a:path>
            </a:pathLst>
          </a:custGeom>
          <a:noFill/>
          <a:ln w="38100" cap="rnd">
            <a:solidFill>
              <a:srgbClr val="EEB0B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Shape 3090">
            <a:extLst>
              <a:ext uri="{FF2B5EF4-FFF2-40B4-BE49-F238E27FC236}">
                <a16:creationId xmlns:a16="http://schemas.microsoft.com/office/drawing/2014/main" id="{0FD9CCFF-6422-C819-14EA-8BE1B6569AAB}"/>
              </a:ext>
            </a:extLst>
          </p:cNvPr>
          <p:cNvSpPr/>
          <p:nvPr/>
        </p:nvSpPr>
        <p:spPr bwMode="auto">
          <a:xfrm>
            <a:off x="5476287" y="2516789"/>
            <a:ext cx="3985444" cy="3044768"/>
          </a:xfrm>
          <a:custGeom>
            <a:avLst/>
            <a:gdLst>
              <a:gd name="connsiteX0" fmla="*/ 0 w 1806451"/>
              <a:gd name="connsiteY0" fmla="*/ 416983 h 416983"/>
              <a:gd name="connsiteX1" fmla="*/ 1651000 w 1806451"/>
              <a:gd name="connsiteY1" fmla="*/ 192617 h 416983"/>
              <a:gd name="connsiteX2" fmla="*/ 1640417 w 1806451"/>
              <a:gd name="connsiteY2" fmla="*/ 0 h 416983"/>
              <a:gd name="connsiteX0" fmla="*/ 0 w 1735324"/>
              <a:gd name="connsiteY0" fmla="*/ 416983 h 416983"/>
              <a:gd name="connsiteX1" fmla="*/ 1511300 w 1735324"/>
              <a:gd name="connsiteY1" fmla="*/ 241300 h 416983"/>
              <a:gd name="connsiteX2" fmla="*/ 1640417 w 1735324"/>
              <a:gd name="connsiteY2" fmla="*/ 0 h 416983"/>
              <a:gd name="connsiteX0" fmla="*/ 0 w 2908875"/>
              <a:gd name="connsiteY0" fmla="*/ 1445683 h 1445683"/>
              <a:gd name="connsiteX1" fmla="*/ 1511300 w 2908875"/>
              <a:gd name="connsiteY1" fmla="*/ 1270000 h 1445683"/>
              <a:gd name="connsiteX2" fmla="*/ 2897717 w 2908875"/>
              <a:gd name="connsiteY2" fmla="*/ 0 h 1445683"/>
              <a:gd name="connsiteX0" fmla="*/ 0 w 3184269"/>
              <a:gd name="connsiteY0" fmla="*/ 1909233 h 1909233"/>
              <a:gd name="connsiteX1" fmla="*/ 1511300 w 3184269"/>
              <a:gd name="connsiteY1" fmla="*/ 1733550 h 1909233"/>
              <a:gd name="connsiteX2" fmla="*/ 3175001 w 3184269"/>
              <a:gd name="connsiteY2" fmla="*/ 0 h 1909233"/>
              <a:gd name="connsiteX0" fmla="*/ 0 w 3175001"/>
              <a:gd name="connsiteY0" fmla="*/ 1909233 h 1909233"/>
              <a:gd name="connsiteX1" fmla="*/ 1511300 w 3175001"/>
              <a:gd name="connsiteY1" fmla="*/ 1733550 h 1909233"/>
              <a:gd name="connsiteX2" fmla="*/ 3175001 w 3175001"/>
              <a:gd name="connsiteY2" fmla="*/ 0 h 1909233"/>
              <a:gd name="connsiteX0" fmla="*/ 0 w 3196168"/>
              <a:gd name="connsiteY0" fmla="*/ 1898650 h 1898650"/>
              <a:gd name="connsiteX1" fmla="*/ 1511300 w 3196168"/>
              <a:gd name="connsiteY1" fmla="*/ 1722967 h 1898650"/>
              <a:gd name="connsiteX2" fmla="*/ 3196168 w 3196168"/>
              <a:gd name="connsiteY2" fmla="*/ 0 h 1898650"/>
              <a:gd name="connsiteX0" fmla="*/ 0 w 3196168"/>
              <a:gd name="connsiteY0" fmla="*/ 1898650 h 1898650"/>
              <a:gd name="connsiteX1" fmla="*/ 1511300 w 3196168"/>
              <a:gd name="connsiteY1" fmla="*/ 1722967 h 1898650"/>
              <a:gd name="connsiteX2" fmla="*/ 1830916 w 3196168"/>
              <a:gd name="connsiteY2" fmla="*/ 1479549 h 1898650"/>
              <a:gd name="connsiteX3" fmla="*/ 3196168 w 3196168"/>
              <a:gd name="connsiteY3" fmla="*/ 0 h 1898650"/>
              <a:gd name="connsiteX0" fmla="*/ 0 w 3196168"/>
              <a:gd name="connsiteY0" fmla="*/ 1898650 h 1898650"/>
              <a:gd name="connsiteX1" fmla="*/ 1511300 w 3196168"/>
              <a:gd name="connsiteY1" fmla="*/ 1722967 h 1898650"/>
              <a:gd name="connsiteX2" fmla="*/ 1921932 w 3196168"/>
              <a:gd name="connsiteY2" fmla="*/ 1363132 h 1898650"/>
              <a:gd name="connsiteX3" fmla="*/ 3196168 w 3196168"/>
              <a:gd name="connsiteY3" fmla="*/ 0 h 1898650"/>
              <a:gd name="connsiteX0" fmla="*/ 0 w 3196168"/>
              <a:gd name="connsiteY0" fmla="*/ 1898650 h 1898650"/>
              <a:gd name="connsiteX1" fmla="*/ 1511300 w 3196168"/>
              <a:gd name="connsiteY1" fmla="*/ 1722967 h 1898650"/>
              <a:gd name="connsiteX2" fmla="*/ 1921932 w 3196168"/>
              <a:gd name="connsiteY2" fmla="*/ 1363132 h 1898650"/>
              <a:gd name="connsiteX3" fmla="*/ 3196168 w 3196168"/>
              <a:gd name="connsiteY3" fmla="*/ 0 h 1898650"/>
              <a:gd name="connsiteX0" fmla="*/ 0 w 3196168"/>
              <a:gd name="connsiteY0" fmla="*/ 1898650 h 1898650"/>
              <a:gd name="connsiteX1" fmla="*/ 1511300 w 3196168"/>
              <a:gd name="connsiteY1" fmla="*/ 1722967 h 1898650"/>
              <a:gd name="connsiteX2" fmla="*/ 1921932 w 3196168"/>
              <a:gd name="connsiteY2" fmla="*/ 1363132 h 1898650"/>
              <a:gd name="connsiteX3" fmla="*/ 3196168 w 3196168"/>
              <a:gd name="connsiteY3" fmla="*/ 0 h 1898650"/>
              <a:gd name="connsiteX0" fmla="*/ 0 w 3196168"/>
              <a:gd name="connsiteY0" fmla="*/ 1898650 h 1898650"/>
              <a:gd name="connsiteX1" fmla="*/ 1511300 w 3196168"/>
              <a:gd name="connsiteY1" fmla="*/ 1722967 h 1898650"/>
              <a:gd name="connsiteX2" fmla="*/ 1921932 w 3196168"/>
              <a:gd name="connsiteY2" fmla="*/ 1363132 h 1898650"/>
              <a:gd name="connsiteX3" fmla="*/ 3196168 w 3196168"/>
              <a:gd name="connsiteY3" fmla="*/ 0 h 1898650"/>
              <a:gd name="connsiteX0" fmla="*/ 0 w 3196168"/>
              <a:gd name="connsiteY0" fmla="*/ 1898650 h 1898650"/>
              <a:gd name="connsiteX1" fmla="*/ 1511300 w 3196168"/>
              <a:gd name="connsiteY1" fmla="*/ 1722967 h 1898650"/>
              <a:gd name="connsiteX2" fmla="*/ 1792816 w 3196168"/>
              <a:gd name="connsiteY2" fmla="*/ 1473198 h 1898650"/>
              <a:gd name="connsiteX3" fmla="*/ 3196168 w 3196168"/>
              <a:gd name="connsiteY3" fmla="*/ 0 h 1898650"/>
              <a:gd name="connsiteX0" fmla="*/ 0 w 3196168"/>
              <a:gd name="connsiteY0" fmla="*/ 1898650 h 1898650"/>
              <a:gd name="connsiteX1" fmla="*/ 1511300 w 3196168"/>
              <a:gd name="connsiteY1" fmla="*/ 1722967 h 1898650"/>
              <a:gd name="connsiteX2" fmla="*/ 1792816 w 3196168"/>
              <a:gd name="connsiteY2" fmla="*/ 1473198 h 1898650"/>
              <a:gd name="connsiteX3" fmla="*/ 3196168 w 3196168"/>
              <a:gd name="connsiteY3" fmla="*/ 0 h 1898650"/>
              <a:gd name="connsiteX0" fmla="*/ 0 w 3196168"/>
              <a:gd name="connsiteY0" fmla="*/ 1898650 h 1898650"/>
              <a:gd name="connsiteX1" fmla="*/ 1511300 w 3196168"/>
              <a:gd name="connsiteY1" fmla="*/ 1722967 h 1898650"/>
              <a:gd name="connsiteX2" fmla="*/ 1792816 w 3196168"/>
              <a:gd name="connsiteY2" fmla="*/ 1473198 h 1898650"/>
              <a:gd name="connsiteX3" fmla="*/ 3196168 w 3196168"/>
              <a:gd name="connsiteY3" fmla="*/ 0 h 1898650"/>
              <a:gd name="connsiteX0" fmla="*/ 0 w 3196168"/>
              <a:gd name="connsiteY0" fmla="*/ 1898650 h 1898650"/>
              <a:gd name="connsiteX1" fmla="*/ 1511300 w 3196168"/>
              <a:gd name="connsiteY1" fmla="*/ 1722967 h 1898650"/>
              <a:gd name="connsiteX2" fmla="*/ 1797049 w 3196168"/>
              <a:gd name="connsiteY2" fmla="*/ 1483782 h 1898650"/>
              <a:gd name="connsiteX3" fmla="*/ 3196168 w 3196168"/>
              <a:gd name="connsiteY3" fmla="*/ 0 h 1898650"/>
              <a:gd name="connsiteX0" fmla="*/ 0 w 3196168"/>
              <a:gd name="connsiteY0" fmla="*/ 1898650 h 1898650"/>
              <a:gd name="connsiteX1" fmla="*/ 1511300 w 3196168"/>
              <a:gd name="connsiteY1" fmla="*/ 1722967 h 1898650"/>
              <a:gd name="connsiteX2" fmla="*/ 1797049 w 3196168"/>
              <a:gd name="connsiteY2" fmla="*/ 1483782 h 1898650"/>
              <a:gd name="connsiteX3" fmla="*/ 2425699 w 3196168"/>
              <a:gd name="connsiteY3" fmla="*/ 814916 h 1898650"/>
              <a:gd name="connsiteX4" fmla="*/ 3196168 w 3196168"/>
              <a:gd name="connsiteY4" fmla="*/ 0 h 1898650"/>
              <a:gd name="connsiteX0" fmla="*/ 0 w 3196168"/>
              <a:gd name="connsiteY0" fmla="*/ 1898650 h 1898650"/>
              <a:gd name="connsiteX1" fmla="*/ 1511300 w 3196168"/>
              <a:gd name="connsiteY1" fmla="*/ 1722967 h 1898650"/>
              <a:gd name="connsiteX2" fmla="*/ 1797049 w 3196168"/>
              <a:gd name="connsiteY2" fmla="*/ 1483782 h 1898650"/>
              <a:gd name="connsiteX3" fmla="*/ 2614082 w 3196168"/>
              <a:gd name="connsiteY3" fmla="*/ 958849 h 1898650"/>
              <a:gd name="connsiteX4" fmla="*/ 3196168 w 3196168"/>
              <a:gd name="connsiteY4" fmla="*/ 0 h 1898650"/>
              <a:gd name="connsiteX0" fmla="*/ 0 w 3196168"/>
              <a:gd name="connsiteY0" fmla="*/ 1898650 h 1898650"/>
              <a:gd name="connsiteX1" fmla="*/ 1511300 w 3196168"/>
              <a:gd name="connsiteY1" fmla="*/ 1722967 h 1898650"/>
              <a:gd name="connsiteX2" fmla="*/ 1835149 w 3196168"/>
              <a:gd name="connsiteY2" fmla="*/ 1437216 h 1898650"/>
              <a:gd name="connsiteX3" fmla="*/ 2614082 w 3196168"/>
              <a:gd name="connsiteY3" fmla="*/ 958849 h 1898650"/>
              <a:gd name="connsiteX4" fmla="*/ 3196168 w 3196168"/>
              <a:gd name="connsiteY4" fmla="*/ 0 h 1898650"/>
              <a:gd name="connsiteX0" fmla="*/ 0 w 3196168"/>
              <a:gd name="connsiteY0" fmla="*/ 1898650 h 1898650"/>
              <a:gd name="connsiteX1" fmla="*/ 1511300 w 3196168"/>
              <a:gd name="connsiteY1" fmla="*/ 1722967 h 1898650"/>
              <a:gd name="connsiteX2" fmla="*/ 1835149 w 3196168"/>
              <a:gd name="connsiteY2" fmla="*/ 1437216 h 1898650"/>
              <a:gd name="connsiteX3" fmla="*/ 2614082 w 3196168"/>
              <a:gd name="connsiteY3" fmla="*/ 958849 h 1898650"/>
              <a:gd name="connsiteX4" fmla="*/ 3196168 w 3196168"/>
              <a:gd name="connsiteY4" fmla="*/ 0 h 1898650"/>
              <a:gd name="connsiteX0" fmla="*/ 0 w 3183468"/>
              <a:gd name="connsiteY0" fmla="*/ 1898650 h 1898650"/>
              <a:gd name="connsiteX1" fmla="*/ 1511300 w 3183468"/>
              <a:gd name="connsiteY1" fmla="*/ 1722967 h 1898650"/>
              <a:gd name="connsiteX2" fmla="*/ 1835149 w 3183468"/>
              <a:gd name="connsiteY2" fmla="*/ 1437216 h 1898650"/>
              <a:gd name="connsiteX3" fmla="*/ 2614082 w 3183468"/>
              <a:gd name="connsiteY3" fmla="*/ 958849 h 1898650"/>
              <a:gd name="connsiteX4" fmla="*/ 3183468 w 3183468"/>
              <a:gd name="connsiteY4" fmla="*/ 0 h 1898650"/>
              <a:gd name="connsiteX0" fmla="*/ 0 w 3183468"/>
              <a:gd name="connsiteY0" fmla="*/ 1898650 h 1898650"/>
              <a:gd name="connsiteX1" fmla="*/ 1511300 w 3183468"/>
              <a:gd name="connsiteY1" fmla="*/ 1722967 h 1898650"/>
              <a:gd name="connsiteX2" fmla="*/ 1835149 w 3183468"/>
              <a:gd name="connsiteY2" fmla="*/ 1437216 h 1898650"/>
              <a:gd name="connsiteX3" fmla="*/ 2614082 w 3183468"/>
              <a:gd name="connsiteY3" fmla="*/ 958849 h 1898650"/>
              <a:gd name="connsiteX4" fmla="*/ 3183468 w 3183468"/>
              <a:gd name="connsiteY4" fmla="*/ 0 h 1898650"/>
              <a:gd name="connsiteX0" fmla="*/ 0 w 3183468"/>
              <a:gd name="connsiteY0" fmla="*/ 1898650 h 1898650"/>
              <a:gd name="connsiteX1" fmla="*/ 1511300 w 3183468"/>
              <a:gd name="connsiteY1" fmla="*/ 1722967 h 1898650"/>
              <a:gd name="connsiteX2" fmla="*/ 1835149 w 3183468"/>
              <a:gd name="connsiteY2" fmla="*/ 1437216 h 1898650"/>
              <a:gd name="connsiteX3" fmla="*/ 2614082 w 3183468"/>
              <a:gd name="connsiteY3" fmla="*/ 958849 h 1898650"/>
              <a:gd name="connsiteX4" fmla="*/ 3183468 w 3183468"/>
              <a:gd name="connsiteY4" fmla="*/ 0 h 1898650"/>
              <a:gd name="connsiteX0" fmla="*/ 0 w 3183468"/>
              <a:gd name="connsiteY0" fmla="*/ 1898650 h 1898650"/>
              <a:gd name="connsiteX1" fmla="*/ 1511300 w 3183468"/>
              <a:gd name="connsiteY1" fmla="*/ 1722967 h 1898650"/>
              <a:gd name="connsiteX2" fmla="*/ 1835149 w 3183468"/>
              <a:gd name="connsiteY2" fmla="*/ 1437216 h 1898650"/>
              <a:gd name="connsiteX3" fmla="*/ 2614082 w 3183468"/>
              <a:gd name="connsiteY3" fmla="*/ 958849 h 1898650"/>
              <a:gd name="connsiteX4" fmla="*/ 3183468 w 3183468"/>
              <a:gd name="connsiteY4" fmla="*/ 0 h 1898650"/>
              <a:gd name="connsiteX0" fmla="*/ 0 w 3183468"/>
              <a:gd name="connsiteY0" fmla="*/ 1898650 h 1898650"/>
              <a:gd name="connsiteX1" fmla="*/ 1511300 w 3183468"/>
              <a:gd name="connsiteY1" fmla="*/ 1722967 h 1898650"/>
              <a:gd name="connsiteX2" fmla="*/ 1835149 w 3183468"/>
              <a:gd name="connsiteY2" fmla="*/ 1437216 h 1898650"/>
              <a:gd name="connsiteX3" fmla="*/ 2599265 w 3183468"/>
              <a:gd name="connsiteY3" fmla="*/ 956732 h 1898650"/>
              <a:gd name="connsiteX4" fmla="*/ 3183468 w 3183468"/>
              <a:gd name="connsiteY4" fmla="*/ 0 h 1898650"/>
              <a:gd name="connsiteX0" fmla="*/ 0 w 3183468"/>
              <a:gd name="connsiteY0" fmla="*/ 1898650 h 1898650"/>
              <a:gd name="connsiteX1" fmla="*/ 1511300 w 3183468"/>
              <a:gd name="connsiteY1" fmla="*/ 1722967 h 1898650"/>
              <a:gd name="connsiteX2" fmla="*/ 1835149 w 3183468"/>
              <a:gd name="connsiteY2" fmla="*/ 1437216 h 1898650"/>
              <a:gd name="connsiteX3" fmla="*/ 2599265 w 3183468"/>
              <a:gd name="connsiteY3" fmla="*/ 956732 h 1898650"/>
              <a:gd name="connsiteX4" fmla="*/ 3183468 w 3183468"/>
              <a:gd name="connsiteY4" fmla="*/ 0 h 1898650"/>
              <a:gd name="connsiteX0" fmla="*/ 0 w 3183468"/>
              <a:gd name="connsiteY0" fmla="*/ 1898650 h 1898650"/>
              <a:gd name="connsiteX1" fmla="*/ 1511300 w 3183468"/>
              <a:gd name="connsiteY1" fmla="*/ 1722967 h 1898650"/>
              <a:gd name="connsiteX2" fmla="*/ 1835149 w 3183468"/>
              <a:gd name="connsiteY2" fmla="*/ 1437216 h 1898650"/>
              <a:gd name="connsiteX3" fmla="*/ 2599265 w 3183468"/>
              <a:gd name="connsiteY3" fmla="*/ 956732 h 1898650"/>
              <a:gd name="connsiteX4" fmla="*/ 3183468 w 3183468"/>
              <a:gd name="connsiteY4" fmla="*/ 0 h 1898650"/>
              <a:gd name="connsiteX0" fmla="*/ 0 w 3183468"/>
              <a:gd name="connsiteY0" fmla="*/ 1898650 h 1898650"/>
              <a:gd name="connsiteX1" fmla="*/ 1511300 w 3183468"/>
              <a:gd name="connsiteY1" fmla="*/ 1722967 h 1898650"/>
              <a:gd name="connsiteX2" fmla="*/ 1864782 w 3183468"/>
              <a:gd name="connsiteY2" fmla="*/ 1424516 h 1898650"/>
              <a:gd name="connsiteX3" fmla="*/ 2599265 w 3183468"/>
              <a:gd name="connsiteY3" fmla="*/ 956732 h 1898650"/>
              <a:gd name="connsiteX4" fmla="*/ 3183468 w 3183468"/>
              <a:gd name="connsiteY4" fmla="*/ 0 h 1898650"/>
              <a:gd name="connsiteX0" fmla="*/ 0 w 3183468"/>
              <a:gd name="connsiteY0" fmla="*/ 1898650 h 1898650"/>
              <a:gd name="connsiteX1" fmla="*/ 1511300 w 3183468"/>
              <a:gd name="connsiteY1" fmla="*/ 1722967 h 1898650"/>
              <a:gd name="connsiteX2" fmla="*/ 1864782 w 3183468"/>
              <a:gd name="connsiteY2" fmla="*/ 1424516 h 1898650"/>
              <a:gd name="connsiteX3" fmla="*/ 2599265 w 3183468"/>
              <a:gd name="connsiteY3" fmla="*/ 956732 h 1898650"/>
              <a:gd name="connsiteX4" fmla="*/ 3183468 w 3183468"/>
              <a:gd name="connsiteY4" fmla="*/ 0 h 1898650"/>
              <a:gd name="connsiteX0" fmla="*/ 0 w 3183468"/>
              <a:gd name="connsiteY0" fmla="*/ 1898650 h 1898650"/>
              <a:gd name="connsiteX1" fmla="*/ 1511300 w 3183468"/>
              <a:gd name="connsiteY1" fmla="*/ 1722967 h 1898650"/>
              <a:gd name="connsiteX2" fmla="*/ 1864782 w 3183468"/>
              <a:gd name="connsiteY2" fmla="*/ 1424516 h 1898650"/>
              <a:gd name="connsiteX3" fmla="*/ 2599265 w 3183468"/>
              <a:gd name="connsiteY3" fmla="*/ 956732 h 1898650"/>
              <a:gd name="connsiteX4" fmla="*/ 3183468 w 3183468"/>
              <a:gd name="connsiteY4" fmla="*/ 0 h 1898650"/>
              <a:gd name="connsiteX0" fmla="*/ 0 w 3183468"/>
              <a:gd name="connsiteY0" fmla="*/ 1898650 h 1898650"/>
              <a:gd name="connsiteX1" fmla="*/ 1511300 w 3183468"/>
              <a:gd name="connsiteY1" fmla="*/ 1722967 h 1898650"/>
              <a:gd name="connsiteX2" fmla="*/ 1864782 w 3183468"/>
              <a:gd name="connsiteY2" fmla="*/ 1424516 h 1898650"/>
              <a:gd name="connsiteX3" fmla="*/ 2599265 w 3183468"/>
              <a:gd name="connsiteY3" fmla="*/ 956732 h 1898650"/>
              <a:gd name="connsiteX4" fmla="*/ 3183468 w 3183468"/>
              <a:gd name="connsiteY4" fmla="*/ 0 h 1898650"/>
              <a:gd name="connsiteX0" fmla="*/ 0 w 3183468"/>
              <a:gd name="connsiteY0" fmla="*/ 1898650 h 1898650"/>
              <a:gd name="connsiteX1" fmla="*/ 1511300 w 3183468"/>
              <a:gd name="connsiteY1" fmla="*/ 1722967 h 1898650"/>
              <a:gd name="connsiteX2" fmla="*/ 1864782 w 3183468"/>
              <a:gd name="connsiteY2" fmla="*/ 1424516 h 1898650"/>
              <a:gd name="connsiteX3" fmla="*/ 2592915 w 3183468"/>
              <a:gd name="connsiteY3" fmla="*/ 969432 h 1898650"/>
              <a:gd name="connsiteX4" fmla="*/ 3183468 w 3183468"/>
              <a:gd name="connsiteY4" fmla="*/ 0 h 1898650"/>
              <a:gd name="connsiteX0" fmla="*/ 0 w 3183468"/>
              <a:gd name="connsiteY0" fmla="*/ 1898650 h 1898650"/>
              <a:gd name="connsiteX1" fmla="*/ 1511300 w 3183468"/>
              <a:gd name="connsiteY1" fmla="*/ 1722967 h 1898650"/>
              <a:gd name="connsiteX2" fmla="*/ 1864782 w 3183468"/>
              <a:gd name="connsiteY2" fmla="*/ 1424516 h 1898650"/>
              <a:gd name="connsiteX3" fmla="*/ 2592915 w 3183468"/>
              <a:gd name="connsiteY3" fmla="*/ 969432 h 1898650"/>
              <a:gd name="connsiteX4" fmla="*/ 3183468 w 3183468"/>
              <a:gd name="connsiteY4" fmla="*/ 0 h 1898650"/>
              <a:gd name="connsiteX0" fmla="*/ 0 w 3183468"/>
              <a:gd name="connsiteY0" fmla="*/ 1898650 h 1898650"/>
              <a:gd name="connsiteX1" fmla="*/ 1511300 w 3183468"/>
              <a:gd name="connsiteY1" fmla="*/ 1722967 h 1898650"/>
              <a:gd name="connsiteX2" fmla="*/ 1864782 w 3183468"/>
              <a:gd name="connsiteY2" fmla="*/ 1424516 h 1898650"/>
              <a:gd name="connsiteX3" fmla="*/ 2592915 w 3183468"/>
              <a:gd name="connsiteY3" fmla="*/ 969432 h 1898650"/>
              <a:gd name="connsiteX4" fmla="*/ 3183468 w 3183468"/>
              <a:gd name="connsiteY4" fmla="*/ 0 h 1898650"/>
              <a:gd name="connsiteX0" fmla="*/ 0 w 3183468"/>
              <a:gd name="connsiteY0" fmla="*/ 1898650 h 1898650"/>
              <a:gd name="connsiteX1" fmla="*/ 1511300 w 3183468"/>
              <a:gd name="connsiteY1" fmla="*/ 1722967 h 1898650"/>
              <a:gd name="connsiteX2" fmla="*/ 1864782 w 3183468"/>
              <a:gd name="connsiteY2" fmla="*/ 1424516 h 1898650"/>
              <a:gd name="connsiteX3" fmla="*/ 2592915 w 3183468"/>
              <a:gd name="connsiteY3" fmla="*/ 969432 h 1898650"/>
              <a:gd name="connsiteX4" fmla="*/ 3183468 w 3183468"/>
              <a:gd name="connsiteY4" fmla="*/ 0 h 1898650"/>
              <a:gd name="connsiteX0" fmla="*/ 0 w 3183468"/>
              <a:gd name="connsiteY0" fmla="*/ 1898650 h 1898650"/>
              <a:gd name="connsiteX1" fmla="*/ 1511300 w 3183468"/>
              <a:gd name="connsiteY1" fmla="*/ 1722967 h 1898650"/>
              <a:gd name="connsiteX2" fmla="*/ 1864782 w 3183468"/>
              <a:gd name="connsiteY2" fmla="*/ 1424516 h 1898650"/>
              <a:gd name="connsiteX3" fmla="*/ 2592915 w 3183468"/>
              <a:gd name="connsiteY3" fmla="*/ 969432 h 1898650"/>
              <a:gd name="connsiteX4" fmla="*/ 3183468 w 3183468"/>
              <a:gd name="connsiteY4" fmla="*/ 0 h 1898650"/>
              <a:gd name="connsiteX0" fmla="*/ 0 w 3183468"/>
              <a:gd name="connsiteY0" fmla="*/ 1898650 h 1898650"/>
              <a:gd name="connsiteX1" fmla="*/ 1511300 w 3183468"/>
              <a:gd name="connsiteY1" fmla="*/ 1722967 h 1898650"/>
              <a:gd name="connsiteX2" fmla="*/ 1864782 w 3183468"/>
              <a:gd name="connsiteY2" fmla="*/ 1424516 h 1898650"/>
              <a:gd name="connsiteX3" fmla="*/ 2592915 w 3183468"/>
              <a:gd name="connsiteY3" fmla="*/ 969432 h 1898650"/>
              <a:gd name="connsiteX4" fmla="*/ 3183468 w 3183468"/>
              <a:gd name="connsiteY4" fmla="*/ 0 h 1898650"/>
              <a:gd name="connsiteX0" fmla="*/ 0 w 3183468"/>
              <a:gd name="connsiteY0" fmla="*/ 1898650 h 1898650"/>
              <a:gd name="connsiteX1" fmla="*/ 1504950 w 3183468"/>
              <a:gd name="connsiteY1" fmla="*/ 1714501 h 1898650"/>
              <a:gd name="connsiteX2" fmla="*/ 1864782 w 3183468"/>
              <a:gd name="connsiteY2" fmla="*/ 1424516 h 1898650"/>
              <a:gd name="connsiteX3" fmla="*/ 2592915 w 3183468"/>
              <a:gd name="connsiteY3" fmla="*/ 969432 h 1898650"/>
              <a:gd name="connsiteX4" fmla="*/ 3183468 w 3183468"/>
              <a:gd name="connsiteY4" fmla="*/ 0 h 1898650"/>
              <a:gd name="connsiteX0" fmla="*/ 0 w 3183468"/>
              <a:gd name="connsiteY0" fmla="*/ 1898650 h 1898650"/>
              <a:gd name="connsiteX1" fmla="*/ 1504950 w 3183468"/>
              <a:gd name="connsiteY1" fmla="*/ 1714501 h 1898650"/>
              <a:gd name="connsiteX2" fmla="*/ 1864782 w 3183468"/>
              <a:gd name="connsiteY2" fmla="*/ 1424516 h 1898650"/>
              <a:gd name="connsiteX3" fmla="*/ 2592915 w 3183468"/>
              <a:gd name="connsiteY3" fmla="*/ 969432 h 1898650"/>
              <a:gd name="connsiteX4" fmla="*/ 3183468 w 3183468"/>
              <a:gd name="connsiteY4" fmla="*/ 0 h 1898650"/>
              <a:gd name="connsiteX0" fmla="*/ 0 w 3183468"/>
              <a:gd name="connsiteY0" fmla="*/ 1898650 h 1898650"/>
              <a:gd name="connsiteX1" fmla="*/ 1504950 w 3183468"/>
              <a:gd name="connsiteY1" fmla="*/ 1714501 h 1898650"/>
              <a:gd name="connsiteX2" fmla="*/ 2592915 w 3183468"/>
              <a:gd name="connsiteY2" fmla="*/ 969432 h 1898650"/>
              <a:gd name="connsiteX3" fmla="*/ 3183468 w 3183468"/>
              <a:gd name="connsiteY3" fmla="*/ 0 h 1898650"/>
              <a:gd name="connsiteX0" fmla="*/ 0 w 3183468"/>
              <a:gd name="connsiteY0" fmla="*/ 1898650 h 1909734"/>
              <a:gd name="connsiteX1" fmla="*/ 1504950 w 3183468"/>
              <a:gd name="connsiteY1" fmla="*/ 1714501 h 1909734"/>
              <a:gd name="connsiteX2" fmla="*/ 3183468 w 3183468"/>
              <a:gd name="connsiteY2" fmla="*/ 0 h 1909734"/>
              <a:gd name="connsiteX0" fmla="*/ 0 w 3183468"/>
              <a:gd name="connsiteY0" fmla="*/ 1898650 h 1898650"/>
              <a:gd name="connsiteX1" fmla="*/ 2033397 w 3183468"/>
              <a:gd name="connsiteY1" fmla="*/ 1244379 h 1898650"/>
              <a:gd name="connsiteX2" fmla="*/ 3183468 w 3183468"/>
              <a:gd name="connsiteY2" fmla="*/ 0 h 1898650"/>
              <a:gd name="connsiteX0" fmla="*/ 0 w 3183468"/>
              <a:gd name="connsiteY0" fmla="*/ 1898650 h 1898650"/>
              <a:gd name="connsiteX1" fmla="*/ 2033397 w 3183468"/>
              <a:gd name="connsiteY1" fmla="*/ 1244379 h 1898650"/>
              <a:gd name="connsiteX2" fmla="*/ 3183468 w 3183468"/>
              <a:gd name="connsiteY2" fmla="*/ 0 h 1898650"/>
              <a:gd name="connsiteX0" fmla="*/ 0 w 3183468"/>
              <a:gd name="connsiteY0" fmla="*/ 1898650 h 1898650"/>
              <a:gd name="connsiteX1" fmla="*/ 2033397 w 3183468"/>
              <a:gd name="connsiteY1" fmla="*/ 1244379 h 1898650"/>
              <a:gd name="connsiteX2" fmla="*/ 3183468 w 3183468"/>
              <a:gd name="connsiteY2" fmla="*/ 0 h 1898650"/>
              <a:gd name="connsiteX0" fmla="*/ 0 w 3183468"/>
              <a:gd name="connsiteY0" fmla="*/ 1898650 h 1898650"/>
              <a:gd name="connsiteX1" fmla="*/ 1987612 w 3183468"/>
              <a:gd name="connsiteY1" fmla="*/ 1165293 h 1898650"/>
              <a:gd name="connsiteX2" fmla="*/ 3183468 w 3183468"/>
              <a:gd name="connsiteY2" fmla="*/ 0 h 1898650"/>
              <a:gd name="connsiteX0" fmla="*/ 0 w 3183468"/>
              <a:gd name="connsiteY0" fmla="*/ 1898650 h 1898650"/>
              <a:gd name="connsiteX1" fmla="*/ 1987612 w 3183468"/>
              <a:gd name="connsiteY1" fmla="*/ 1165293 h 1898650"/>
              <a:gd name="connsiteX2" fmla="*/ 3183468 w 3183468"/>
              <a:gd name="connsiteY2" fmla="*/ 0 h 1898650"/>
              <a:gd name="connsiteX0" fmla="*/ 0 w 3183468"/>
              <a:gd name="connsiteY0" fmla="*/ 1898650 h 1898650"/>
              <a:gd name="connsiteX1" fmla="*/ 1892141 w 3183468"/>
              <a:gd name="connsiteY1" fmla="*/ 1130144 h 1898650"/>
              <a:gd name="connsiteX2" fmla="*/ 3183468 w 3183468"/>
              <a:gd name="connsiteY2" fmla="*/ 0 h 1898650"/>
              <a:gd name="connsiteX0" fmla="*/ 0 w 3183468"/>
              <a:gd name="connsiteY0" fmla="*/ 1898650 h 1898650"/>
              <a:gd name="connsiteX1" fmla="*/ 1832472 w 3183468"/>
              <a:gd name="connsiteY1" fmla="*/ 1121356 h 1898650"/>
              <a:gd name="connsiteX2" fmla="*/ 3183468 w 3183468"/>
              <a:gd name="connsiteY2" fmla="*/ 0 h 1898650"/>
              <a:gd name="connsiteX0" fmla="*/ 0 w 3183468"/>
              <a:gd name="connsiteY0" fmla="*/ 1898650 h 1898650"/>
              <a:gd name="connsiteX1" fmla="*/ 1832472 w 3183468"/>
              <a:gd name="connsiteY1" fmla="*/ 1121356 h 1898650"/>
              <a:gd name="connsiteX2" fmla="*/ 3183468 w 3183468"/>
              <a:gd name="connsiteY2" fmla="*/ 0 h 1898650"/>
              <a:gd name="connsiteX0" fmla="*/ 0 w 3183468"/>
              <a:gd name="connsiteY0" fmla="*/ 1898650 h 1898650"/>
              <a:gd name="connsiteX1" fmla="*/ 1696008 w 3183468"/>
              <a:gd name="connsiteY1" fmla="*/ 989546 h 1898650"/>
              <a:gd name="connsiteX2" fmla="*/ 3183468 w 3183468"/>
              <a:gd name="connsiteY2" fmla="*/ 0 h 1898650"/>
              <a:gd name="connsiteX0" fmla="*/ 0 w 3183468"/>
              <a:gd name="connsiteY0" fmla="*/ 1898650 h 1898650"/>
              <a:gd name="connsiteX1" fmla="*/ 1696008 w 3183468"/>
              <a:gd name="connsiteY1" fmla="*/ 989546 h 1898650"/>
              <a:gd name="connsiteX2" fmla="*/ 3183468 w 3183468"/>
              <a:gd name="connsiteY2" fmla="*/ 0 h 1898650"/>
              <a:gd name="connsiteX0" fmla="*/ 0 w 3183468"/>
              <a:gd name="connsiteY0" fmla="*/ 1898650 h 1898650"/>
              <a:gd name="connsiteX1" fmla="*/ 1696008 w 3183468"/>
              <a:gd name="connsiteY1" fmla="*/ 989546 h 1898650"/>
              <a:gd name="connsiteX2" fmla="*/ 3183468 w 3183468"/>
              <a:gd name="connsiteY2" fmla="*/ 0 h 1898650"/>
              <a:gd name="connsiteX0" fmla="*/ 0 w 3183468"/>
              <a:gd name="connsiteY0" fmla="*/ 1898650 h 1898650"/>
              <a:gd name="connsiteX1" fmla="*/ 1696008 w 3183468"/>
              <a:gd name="connsiteY1" fmla="*/ 989546 h 1898650"/>
              <a:gd name="connsiteX2" fmla="*/ 3183468 w 3183468"/>
              <a:gd name="connsiteY2" fmla="*/ 0 h 1898650"/>
            </a:gdLst>
            <a:ahLst/>
            <a:cxnLst>
              <a:cxn ang="0">
                <a:pos x="connsiteX0" y="connsiteY0"/>
              </a:cxn>
              <a:cxn ang="0">
                <a:pos x="connsiteX1" y="connsiteY1"/>
              </a:cxn>
              <a:cxn ang="0">
                <a:pos x="connsiteX2" y="connsiteY2"/>
              </a:cxn>
            </a:cxnLst>
            <a:rect l="l" t="t" r="r" b="b"/>
            <a:pathLst>
              <a:path w="3183468" h="1898650">
                <a:moveTo>
                  <a:pt x="0" y="1898650"/>
                </a:moveTo>
                <a:cubicBezTo>
                  <a:pt x="375887" y="1714405"/>
                  <a:pt x="1165430" y="1305988"/>
                  <a:pt x="1696008" y="989546"/>
                </a:cubicBezTo>
                <a:cubicBezTo>
                  <a:pt x="2226586" y="673104"/>
                  <a:pt x="2865196" y="258330"/>
                  <a:pt x="3183468" y="0"/>
                </a:cubicBezTo>
              </a:path>
            </a:pathLst>
          </a:custGeom>
          <a:noFill/>
          <a:ln w="38100" cap="rnd">
            <a:solidFill>
              <a:srgbClr val="EEB0B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8DE2D854-F4DD-4451-2850-DED2F0C8CEA8}"/>
              </a:ext>
            </a:extLst>
          </p:cNvPr>
          <p:cNvSpPr/>
          <p:nvPr/>
        </p:nvSpPr>
        <p:spPr bwMode="auto">
          <a:xfrm>
            <a:off x="6864916" y="2516789"/>
            <a:ext cx="2596816" cy="3044768"/>
          </a:xfrm>
          <a:custGeom>
            <a:avLst/>
            <a:gdLst>
              <a:gd name="connsiteX0" fmla="*/ 0 w 1806451"/>
              <a:gd name="connsiteY0" fmla="*/ 416983 h 416983"/>
              <a:gd name="connsiteX1" fmla="*/ 1651000 w 1806451"/>
              <a:gd name="connsiteY1" fmla="*/ 192617 h 416983"/>
              <a:gd name="connsiteX2" fmla="*/ 1640417 w 1806451"/>
              <a:gd name="connsiteY2" fmla="*/ 0 h 416983"/>
              <a:gd name="connsiteX0" fmla="*/ 0 w 1735324"/>
              <a:gd name="connsiteY0" fmla="*/ 416983 h 416983"/>
              <a:gd name="connsiteX1" fmla="*/ 1511300 w 1735324"/>
              <a:gd name="connsiteY1" fmla="*/ 241300 h 416983"/>
              <a:gd name="connsiteX2" fmla="*/ 1640417 w 1735324"/>
              <a:gd name="connsiteY2" fmla="*/ 0 h 416983"/>
              <a:gd name="connsiteX0" fmla="*/ 0 w 2908875"/>
              <a:gd name="connsiteY0" fmla="*/ 1445683 h 1445683"/>
              <a:gd name="connsiteX1" fmla="*/ 1511300 w 2908875"/>
              <a:gd name="connsiteY1" fmla="*/ 1270000 h 1445683"/>
              <a:gd name="connsiteX2" fmla="*/ 2897717 w 2908875"/>
              <a:gd name="connsiteY2" fmla="*/ 0 h 1445683"/>
              <a:gd name="connsiteX0" fmla="*/ 0 w 3184269"/>
              <a:gd name="connsiteY0" fmla="*/ 1909233 h 1909233"/>
              <a:gd name="connsiteX1" fmla="*/ 1511300 w 3184269"/>
              <a:gd name="connsiteY1" fmla="*/ 1733550 h 1909233"/>
              <a:gd name="connsiteX2" fmla="*/ 3175001 w 3184269"/>
              <a:gd name="connsiteY2" fmla="*/ 0 h 1909233"/>
              <a:gd name="connsiteX0" fmla="*/ 0 w 3175001"/>
              <a:gd name="connsiteY0" fmla="*/ 1909233 h 1909233"/>
              <a:gd name="connsiteX1" fmla="*/ 1511300 w 3175001"/>
              <a:gd name="connsiteY1" fmla="*/ 1733550 h 1909233"/>
              <a:gd name="connsiteX2" fmla="*/ 3175001 w 3175001"/>
              <a:gd name="connsiteY2" fmla="*/ 0 h 1909233"/>
              <a:gd name="connsiteX0" fmla="*/ 0 w 3196168"/>
              <a:gd name="connsiteY0" fmla="*/ 1898650 h 1898650"/>
              <a:gd name="connsiteX1" fmla="*/ 1511300 w 3196168"/>
              <a:gd name="connsiteY1" fmla="*/ 1722967 h 1898650"/>
              <a:gd name="connsiteX2" fmla="*/ 3196168 w 3196168"/>
              <a:gd name="connsiteY2" fmla="*/ 0 h 1898650"/>
              <a:gd name="connsiteX0" fmla="*/ 0 w 3196168"/>
              <a:gd name="connsiteY0" fmla="*/ 1898650 h 1898650"/>
              <a:gd name="connsiteX1" fmla="*/ 1511300 w 3196168"/>
              <a:gd name="connsiteY1" fmla="*/ 1722967 h 1898650"/>
              <a:gd name="connsiteX2" fmla="*/ 1830916 w 3196168"/>
              <a:gd name="connsiteY2" fmla="*/ 1479549 h 1898650"/>
              <a:gd name="connsiteX3" fmla="*/ 3196168 w 3196168"/>
              <a:gd name="connsiteY3" fmla="*/ 0 h 1898650"/>
              <a:gd name="connsiteX0" fmla="*/ 0 w 3196168"/>
              <a:gd name="connsiteY0" fmla="*/ 1898650 h 1898650"/>
              <a:gd name="connsiteX1" fmla="*/ 1511300 w 3196168"/>
              <a:gd name="connsiteY1" fmla="*/ 1722967 h 1898650"/>
              <a:gd name="connsiteX2" fmla="*/ 1921932 w 3196168"/>
              <a:gd name="connsiteY2" fmla="*/ 1363132 h 1898650"/>
              <a:gd name="connsiteX3" fmla="*/ 3196168 w 3196168"/>
              <a:gd name="connsiteY3" fmla="*/ 0 h 1898650"/>
              <a:gd name="connsiteX0" fmla="*/ 0 w 3196168"/>
              <a:gd name="connsiteY0" fmla="*/ 1898650 h 1898650"/>
              <a:gd name="connsiteX1" fmla="*/ 1511300 w 3196168"/>
              <a:gd name="connsiteY1" fmla="*/ 1722967 h 1898650"/>
              <a:gd name="connsiteX2" fmla="*/ 1921932 w 3196168"/>
              <a:gd name="connsiteY2" fmla="*/ 1363132 h 1898650"/>
              <a:gd name="connsiteX3" fmla="*/ 3196168 w 3196168"/>
              <a:gd name="connsiteY3" fmla="*/ 0 h 1898650"/>
              <a:gd name="connsiteX0" fmla="*/ 0 w 3196168"/>
              <a:gd name="connsiteY0" fmla="*/ 1898650 h 1898650"/>
              <a:gd name="connsiteX1" fmla="*/ 1511300 w 3196168"/>
              <a:gd name="connsiteY1" fmla="*/ 1722967 h 1898650"/>
              <a:gd name="connsiteX2" fmla="*/ 1921932 w 3196168"/>
              <a:gd name="connsiteY2" fmla="*/ 1363132 h 1898650"/>
              <a:gd name="connsiteX3" fmla="*/ 3196168 w 3196168"/>
              <a:gd name="connsiteY3" fmla="*/ 0 h 1898650"/>
              <a:gd name="connsiteX0" fmla="*/ 0 w 3196168"/>
              <a:gd name="connsiteY0" fmla="*/ 1898650 h 1898650"/>
              <a:gd name="connsiteX1" fmla="*/ 1511300 w 3196168"/>
              <a:gd name="connsiteY1" fmla="*/ 1722967 h 1898650"/>
              <a:gd name="connsiteX2" fmla="*/ 1921932 w 3196168"/>
              <a:gd name="connsiteY2" fmla="*/ 1363132 h 1898650"/>
              <a:gd name="connsiteX3" fmla="*/ 3196168 w 3196168"/>
              <a:gd name="connsiteY3" fmla="*/ 0 h 1898650"/>
              <a:gd name="connsiteX0" fmla="*/ 0 w 3196168"/>
              <a:gd name="connsiteY0" fmla="*/ 1898650 h 1898650"/>
              <a:gd name="connsiteX1" fmla="*/ 1511300 w 3196168"/>
              <a:gd name="connsiteY1" fmla="*/ 1722967 h 1898650"/>
              <a:gd name="connsiteX2" fmla="*/ 1792816 w 3196168"/>
              <a:gd name="connsiteY2" fmla="*/ 1473198 h 1898650"/>
              <a:gd name="connsiteX3" fmla="*/ 3196168 w 3196168"/>
              <a:gd name="connsiteY3" fmla="*/ 0 h 1898650"/>
              <a:gd name="connsiteX0" fmla="*/ 0 w 3196168"/>
              <a:gd name="connsiteY0" fmla="*/ 1898650 h 1898650"/>
              <a:gd name="connsiteX1" fmla="*/ 1511300 w 3196168"/>
              <a:gd name="connsiteY1" fmla="*/ 1722967 h 1898650"/>
              <a:gd name="connsiteX2" fmla="*/ 1792816 w 3196168"/>
              <a:gd name="connsiteY2" fmla="*/ 1473198 h 1898650"/>
              <a:gd name="connsiteX3" fmla="*/ 3196168 w 3196168"/>
              <a:gd name="connsiteY3" fmla="*/ 0 h 1898650"/>
              <a:gd name="connsiteX0" fmla="*/ 0 w 3196168"/>
              <a:gd name="connsiteY0" fmla="*/ 1898650 h 1898650"/>
              <a:gd name="connsiteX1" fmla="*/ 1511300 w 3196168"/>
              <a:gd name="connsiteY1" fmla="*/ 1722967 h 1898650"/>
              <a:gd name="connsiteX2" fmla="*/ 1792816 w 3196168"/>
              <a:gd name="connsiteY2" fmla="*/ 1473198 h 1898650"/>
              <a:gd name="connsiteX3" fmla="*/ 3196168 w 3196168"/>
              <a:gd name="connsiteY3" fmla="*/ 0 h 1898650"/>
              <a:gd name="connsiteX0" fmla="*/ 0 w 3196168"/>
              <a:gd name="connsiteY0" fmla="*/ 1898650 h 1898650"/>
              <a:gd name="connsiteX1" fmla="*/ 1511300 w 3196168"/>
              <a:gd name="connsiteY1" fmla="*/ 1722967 h 1898650"/>
              <a:gd name="connsiteX2" fmla="*/ 1797049 w 3196168"/>
              <a:gd name="connsiteY2" fmla="*/ 1483782 h 1898650"/>
              <a:gd name="connsiteX3" fmla="*/ 3196168 w 3196168"/>
              <a:gd name="connsiteY3" fmla="*/ 0 h 1898650"/>
              <a:gd name="connsiteX0" fmla="*/ 0 w 3196168"/>
              <a:gd name="connsiteY0" fmla="*/ 1898650 h 1898650"/>
              <a:gd name="connsiteX1" fmla="*/ 1511300 w 3196168"/>
              <a:gd name="connsiteY1" fmla="*/ 1722967 h 1898650"/>
              <a:gd name="connsiteX2" fmla="*/ 1797049 w 3196168"/>
              <a:gd name="connsiteY2" fmla="*/ 1483782 h 1898650"/>
              <a:gd name="connsiteX3" fmla="*/ 2425699 w 3196168"/>
              <a:gd name="connsiteY3" fmla="*/ 814916 h 1898650"/>
              <a:gd name="connsiteX4" fmla="*/ 3196168 w 3196168"/>
              <a:gd name="connsiteY4" fmla="*/ 0 h 1898650"/>
              <a:gd name="connsiteX0" fmla="*/ 0 w 3196168"/>
              <a:gd name="connsiteY0" fmla="*/ 1898650 h 1898650"/>
              <a:gd name="connsiteX1" fmla="*/ 1511300 w 3196168"/>
              <a:gd name="connsiteY1" fmla="*/ 1722967 h 1898650"/>
              <a:gd name="connsiteX2" fmla="*/ 1797049 w 3196168"/>
              <a:gd name="connsiteY2" fmla="*/ 1483782 h 1898650"/>
              <a:gd name="connsiteX3" fmla="*/ 2614082 w 3196168"/>
              <a:gd name="connsiteY3" fmla="*/ 958849 h 1898650"/>
              <a:gd name="connsiteX4" fmla="*/ 3196168 w 3196168"/>
              <a:gd name="connsiteY4" fmla="*/ 0 h 1898650"/>
              <a:gd name="connsiteX0" fmla="*/ 0 w 3196168"/>
              <a:gd name="connsiteY0" fmla="*/ 1898650 h 1898650"/>
              <a:gd name="connsiteX1" fmla="*/ 1511300 w 3196168"/>
              <a:gd name="connsiteY1" fmla="*/ 1722967 h 1898650"/>
              <a:gd name="connsiteX2" fmla="*/ 1835149 w 3196168"/>
              <a:gd name="connsiteY2" fmla="*/ 1437216 h 1898650"/>
              <a:gd name="connsiteX3" fmla="*/ 2614082 w 3196168"/>
              <a:gd name="connsiteY3" fmla="*/ 958849 h 1898650"/>
              <a:gd name="connsiteX4" fmla="*/ 3196168 w 3196168"/>
              <a:gd name="connsiteY4" fmla="*/ 0 h 1898650"/>
              <a:gd name="connsiteX0" fmla="*/ 0 w 3196168"/>
              <a:gd name="connsiteY0" fmla="*/ 1898650 h 1898650"/>
              <a:gd name="connsiteX1" fmla="*/ 1511300 w 3196168"/>
              <a:gd name="connsiteY1" fmla="*/ 1722967 h 1898650"/>
              <a:gd name="connsiteX2" fmla="*/ 1835149 w 3196168"/>
              <a:gd name="connsiteY2" fmla="*/ 1437216 h 1898650"/>
              <a:gd name="connsiteX3" fmla="*/ 2614082 w 3196168"/>
              <a:gd name="connsiteY3" fmla="*/ 958849 h 1898650"/>
              <a:gd name="connsiteX4" fmla="*/ 3196168 w 3196168"/>
              <a:gd name="connsiteY4" fmla="*/ 0 h 1898650"/>
              <a:gd name="connsiteX0" fmla="*/ 0 w 3183468"/>
              <a:gd name="connsiteY0" fmla="*/ 1898650 h 1898650"/>
              <a:gd name="connsiteX1" fmla="*/ 1511300 w 3183468"/>
              <a:gd name="connsiteY1" fmla="*/ 1722967 h 1898650"/>
              <a:gd name="connsiteX2" fmla="*/ 1835149 w 3183468"/>
              <a:gd name="connsiteY2" fmla="*/ 1437216 h 1898650"/>
              <a:gd name="connsiteX3" fmla="*/ 2614082 w 3183468"/>
              <a:gd name="connsiteY3" fmla="*/ 958849 h 1898650"/>
              <a:gd name="connsiteX4" fmla="*/ 3183468 w 3183468"/>
              <a:gd name="connsiteY4" fmla="*/ 0 h 1898650"/>
              <a:gd name="connsiteX0" fmla="*/ 0 w 3183468"/>
              <a:gd name="connsiteY0" fmla="*/ 1898650 h 1898650"/>
              <a:gd name="connsiteX1" fmla="*/ 1511300 w 3183468"/>
              <a:gd name="connsiteY1" fmla="*/ 1722967 h 1898650"/>
              <a:gd name="connsiteX2" fmla="*/ 1835149 w 3183468"/>
              <a:gd name="connsiteY2" fmla="*/ 1437216 h 1898650"/>
              <a:gd name="connsiteX3" fmla="*/ 2614082 w 3183468"/>
              <a:gd name="connsiteY3" fmla="*/ 958849 h 1898650"/>
              <a:gd name="connsiteX4" fmla="*/ 3183468 w 3183468"/>
              <a:gd name="connsiteY4" fmla="*/ 0 h 1898650"/>
              <a:gd name="connsiteX0" fmla="*/ 0 w 3183468"/>
              <a:gd name="connsiteY0" fmla="*/ 1898650 h 1898650"/>
              <a:gd name="connsiteX1" fmla="*/ 1511300 w 3183468"/>
              <a:gd name="connsiteY1" fmla="*/ 1722967 h 1898650"/>
              <a:gd name="connsiteX2" fmla="*/ 1835149 w 3183468"/>
              <a:gd name="connsiteY2" fmla="*/ 1437216 h 1898650"/>
              <a:gd name="connsiteX3" fmla="*/ 2614082 w 3183468"/>
              <a:gd name="connsiteY3" fmla="*/ 958849 h 1898650"/>
              <a:gd name="connsiteX4" fmla="*/ 3183468 w 3183468"/>
              <a:gd name="connsiteY4" fmla="*/ 0 h 1898650"/>
              <a:gd name="connsiteX0" fmla="*/ 0 w 3183468"/>
              <a:gd name="connsiteY0" fmla="*/ 1898650 h 1898650"/>
              <a:gd name="connsiteX1" fmla="*/ 1511300 w 3183468"/>
              <a:gd name="connsiteY1" fmla="*/ 1722967 h 1898650"/>
              <a:gd name="connsiteX2" fmla="*/ 1835149 w 3183468"/>
              <a:gd name="connsiteY2" fmla="*/ 1437216 h 1898650"/>
              <a:gd name="connsiteX3" fmla="*/ 2614082 w 3183468"/>
              <a:gd name="connsiteY3" fmla="*/ 958849 h 1898650"/>
              <a:gd name="connsiteX4" fmla="*/ 3183468 w 3183468"/>
              <a:gd name="connsiteY4" fmla="*/ 0 h 1898650"/>
              <a:gd name="connsiteX0" fmla="*/ 0 w 3183468"/>
              <a:gd name="connsiteY0" fmla="*/ 1898650 h 1898650"/>
              <a:gd name="connsiteX1" fmla="*/ 1511300 w 3183468"/>
              <a:gd name="connsiteY1" fmla="*/ 1722967 h 1898650"/>
              <a:gd name="connsiteX2" fmla="*/ 1835149 w 3183468"/>
              <a:gd name="connsiteY2" fmla="*/ 1437216 h 1898650"/>
              <a:gd name="connsiteX3" fmla="*/ 2599265 w 3183468"/>
              <a:gd name="connsiteY3" fmla="*/ 956732 h 1898650"/>
              <a:gd name="connsiteX4" fmla="*/ 3183468 w 3183468"/>
              <a:gd name="connsiteY4" fmla="*/ 0 h 1898650"/>
              <a:gd name="connsiteX0" fmla="*/ 0 w 3183468"/>
              <a:gd name="connsiteY0" fmla="*/ 1898650 h 1898650"/>
              <a:gd name="connsiteX1" fmla="*/ 1511300 w 3183468"/>
              <a:gd name="connsiteY1" fmla="*/ 1722967 h 1898650"/>
              <a:gd name="connsiteX2" fmla="*/ 1835149 w 3183468"/>
              <a:gd name="connsiteY2" fmla="*/ 1437216 h 1898650"/>
              <a:gd name="connsiteX3" fmla="*/ 2599265 w 3183468"/>
              <a:gd name="connsiteY3" fmla="*/ 956732 h 1898650"/>
              <a:gd name="connsiteX4" fmla="*/ 3183468 w 3183468"/>
              <a:gd name="connsiteY4" fmla="*/ 0 h 1898650"/>
              <a:gd name="connsiteX0" fmla="*/ 0 w 3183468"/>
              <a:gd name="connsiteY0" fmla="*/ 1898650 h 1898650"/>
              <a:gd name="connsiteX1" fmla="*/ 1511300 w 3183468"/>
              <a:gd name="connsiteY1" fmla="*/ 1722967 h 1898650"/>
              <a:gd name="connsiteX2" fmla="*/ 1835149 w 3183468"/>
              <a:gd name="connsiteY2" fmla="*/ 1437216 h 1898650"/>
              <a:gd name="connsiteX3" fmla="*/ 2599265 w 3183468"/>
              <a:gd name="connsiteY3" fmla="*/ 956732 h 1898650"/>
              <a:gd name="connsiteX4" fmla="*/ 3183468 w 3183468"/>
              <a:gd name="connsiteY4" fmla="*/ 0 h 1898650"/>
              <a:gd name="connsiteX0" fmla="*/ 0 w 3183468"/>
              <a:gd name="connsiteY0" fmla="*/ 1898650 h 1898650"/>
              <a:gd name="connsiteX1" fmla="*/ 1511300 w 3183468"/>
              <a:gd name="connsiteY1" fmla="*/ 1722967 h 1898650"/>
              <a:gd name="connsiteX2" fmla="*/ 1864782 w 3183468"/>
              <a:gd name="connsiteY2" fmla="*/ 1424516 h 1898650"/>
              <a:gd name="connsiteX3" fmla="*/ 2599265 w 3183468"/>
              <a:gd name="connsiteY3" fmla="*/ 956732 h 1898650"/>
              <a:gd name="connsiteX4" fmla="*/ 3183468 w 3183468"/>
              <a:gd name="connsiteY4" fmla="*/ 0 h 1898650"/>
              <a:gd name="connsiteX0" fmla="*/ 0 w 3183468"/>
              <a:gd name="connsiteY0" fmla="*/ 1898650 h 1898650"/>
              <a:gd name="connsiteX1" fmla="*/ 1511300 w 3183468"/>
              <a:gd name="connsiteY1" fmla="*/ 1722967 h 1898650"/>
              <a:gd name="connsiteX2" fmla="*/ 1864782 w 3183468"/>
              <a:gd name="connsiteY2" fmla="*/ 1424516 h 1898650"/>
              <a:gd name="connsiteX3" fmla="*/ 2599265 w 3183468"/>
              <a:gd name="connsiteY3" fmla="*/ 956732 h 1898650"/>
              <a:gd name="connsiteX4" fmla="*/ 3183468 w 3183468"/>
              <a:gd name="connsiteY4" fmla="*/ 0 h 1898650"/>
              <a:gd name="connsiteX0" fmla="*/ 0 w 3183468"/>
              <a:gd name="connsiteY0" fmla="*/ 1898650 h 1898650"/>
              <a:gd name="connsiteX1" fmla="*/ 1511300 w 3183468"/>
              <a:gd name="connsiteY1" fmla="*/ 1722967 h 1898650"/>
              <a:gd name="connsiteX2" fmla="*/ 1864782 w 3183468"/>
              <a:gd name="connsiteY2" fmla="*/ 1424516 h 1898650"/>
              <a:gd name="connsiteX3" fmla="*/ 2599265 w 3183468"/>
              <a:gd name="connsiteY3" fmla="*/ 956732 h 1898650"/>
              <a:gd name="connsiteX4" fmla="*/ 3183468 w 3183468"/>
              <a:gd name="connsiteY4" fmla="*/ 0 h 1898650"/>
              <a:gd name="connsiteX0" fmla="*/ 0 w 3183468"/>
              <a:gd name="connsiteY0" fmla="*/ 1898650 h 1898650"/>
              <a:gd name="connsiteX1" fmla="*/ 1511300 w 3183468"/>
              <a:gd name="connsiteY1" fmla="*/ 1722967 h 1898650"/>
              <a:gd name="connsiteX2" fmla="*/ 1864782 w 3183468"/>
              <a:gd name="connsiteY2" fmla="*/ 1424516 h 1898650"/>
              <a:gd name="connsiteX3" fmla="*/ 2599265 w 3183468"/>
              <a:gd name="connsiteY3" fmla="*/ 956732 h 1898650"/>
              <a:gd name="connsiteX4" fmla="*/ 3183468 w 3183468"/>
              <a:gd name="connsiteY4" fmla="*/ 0 h 1898650"/>
              <a:gd name="connsiteX0" fmla="*/ 0 w 3183468"/>
              <a:gd name="connsiteY0" fmla="*/ 1898650 h 1898650"/>
              <a:gd name="connsiteX1" fmla="*/ 1511300 w 3183468"/>
              <a:gd name="connsiteY1" fmla="*/ 1722967 h 1898650"/>
              <a:gd name="connsiteX2" fmla="*/ 1864782 w 3183468"/>
              <a:gd name="connsiteY2" fmla="*/ 1424516 h 1898650"/>
              <a:gd name="connsiteX3" fmla="*/ 2592915 w 3183468"/>
              <a:gd name="connsiteY3" fmla="*/ 969432 h 1898650"/>
              <a:gd name="connsiteX4" fmla="*/ 3183468 w 3183468"/>
              <a:gd name="connsiteY4" fmla="*/ 0 h 1898650"/>
              <a:gd name="connsiteX0" fmla="*/ 0 w 3183468"/>
              <a:gd name="connsiteY0" fmla="*/ 1898650 h 1898650"/>
              <a:gd name="connsiteX1" fmla="*/ 1511300 w 3183468"/>
              <a:gd name="connsiteY1" fmla="*/ 1722967 h 1898650"/>
              <a:gd name="connsiteX2" fmla="*/ 1864782 w 3183468"/>
              <a:gd name="connsiteY2" fmla="*/ 1424516 h 1898650"/>
              <a:gd name="connsiteX3" fmla="*/ 2592915 w 3183468"/>
              <a:gd name="connsiteY3" fmla="*/ 969432 h 1898650"/>
              <a:gd name="connsiteX4" fmla="*/ 3183468 w 3183468"/>
              <a:gd name="connsiteY4" fmla="*/ 0 h 1898650"/>
              <a:gd name="connsiteX0" fmla="*/ 0 w 3183468"/>
              <a:gd name="connsiteY0" fmla="*/ 1898650 h 1898650"/>
              <a:gd name="connsiteX1" fmla="*/ 1511300 w 3183468"/>
              <a:gd name="connsiteY1" fmla="*/ 1722967 h 1898650"/>
              <a:gd name="connsiteX2" fmla="*/ 1864782 w 3183468"/>
              <a:gd name="connsiteY2" fmla="*/ 1424516 h 1898650"/>
              <a:gd name="connsiteX3" fmla="*/ 2592915 w 3183468"/>
              <a:gd name="connsiteY3" fmla="*/ 969432 h 1898650"/>
              <a:gd name="connsiteX4" fmla="*/ 3183468 w 3183468"/>
              <a:gd name="connsiteY4" fmla="*/ 0 h 1898650"/>
              <a:gd name="connsiteX0" fmla="*/ 0 w 3183468"/>
              <a:gd name="connsiteY0" fmla="*/ 1898650 h 1898650"/>
              <a:gd name="connsiteX1" fmla="*/ 1511300 w 3183468"/>
              <a:gd name="connsiteY1" fmla="*/ 1722967 h 1898650"/>
              <a:gd name="connsiteX2" fmla="*/ 1864782 w 3183468"/>
              <a:gd name="connsiteY2" fmla="*/ 1424516 h 1898650"/>
              <a:gd name="connsiteX3" fmla="*/ 2592915 w 3183468"/>
              <a:gd name="connsiteY3" fmla="*/ 969432 h 1898650"/>
              <a:gd name="connsiteX4" fmla="*/ 3183468 w 3183468"/>
              <a:gd name="connsiteY4" fmla="*/ 0 h 1898650"/>
              <a:gd name="connsiteX0" fmla="*/ 0 w 3183468"/>
              <a:gd name="connsiteY0" fmla="*/ 1898650 h 1898650"/>
              <a:gd name="connsiteX1" fmla="*/ 1511300 w 3183468"/>
              <a:gd name="connsiteY1" fmla="*/ 1722967 h 1898650"/>
              <a:gd name="connsiteX2" fmla="*/ 1864782 w 3183468"/>
              <a:gd name="connsiteY2" fmla="*/ 1424516 h 1898650"/>
              <a:gd name="connsiteX3" fmla="*/ 2592915 w 3183468"/>
              <a:gd name="connsiteY3" fmla="*/ 969432 h 1898650"/>
              <a:gd name="connsiteX4" fmla="*/ 3183468 w 3183468"/>
              <a:gd name="connsiteY4" fmla="*/ 0 h 1898650"/>
              <a:gd name="connsiteX0" fmla="*/ 0 w 3183468"/>
              <a:gd name="connsiteY0" fmla="*/ 1898650 h 1898650"/>
              <a:gd name="connsiteX1" fmla="*/ 1511300 w 3183468"/>
              <a:gd name="connsiteY1" fmla="*/ 1722967 h 1898650"/>
              <a:gd name="connsiteX2" fmla="*/ 1864782 w 3183468"/>
              <a:gd name="connsiteY2" fmla="*/ 1424516 h 1898650"/>
              <a:gd name="connsiteX3" fmla="*/ 2592915 w 3183468"/>
              <a:gd name="connsiteY3" fmla="*/ 969432 h 1898650"/>
              <a:gd name="connsiteX4" fmla="*/ 3183468 w 3183468"/>
              <a:gd name="connsiteY4" fmla="*/ 0 h 1898650"/>
              <a:gd name="connsiteX0" fmla="*/ 0 w 3183468"/>
              <a:gd name="connsiteY0" fmla="*/ 1898650 h 1898650"/>
              <a:gd name="connsiteX1" fmla="*/ 1504950 w 3183468"/>
              <a:gd name="connsiteY1" fmla="*/ 1714501 h 1898650"/>
              <a:gd name="connsiteX2" fmla="*/ 1864782 w 3183468"/>
              <a:gd name="connsiteY2" fmla="*/ 1424516 h 1898650"/>
              <a:gd name="connsiteX3" fmla="*/ 2592915 w 3183468"/>
              <a:gd name="connsiteY3" fmla="*/ 969432 h 1898650"/>
              <a:gd name="connsiteX4" fmla="*/ 3183468 w 3183468"/>
              <a:gd name="connsiteY4" fmla="*/ 0 h 1898650"/>
              <a:gd name="connsiteX0" fmla="*/ 0 w 3183468"/>
              <a:gd name="connsiteY0" fmla="*/ 1898650 h 1898650"/>
              <a:gd name="connsiteX1" fmla="*/ 1504950 w 3183468"/>
              <a:gd name="connsiteY1" fmla="*/ 1714501 h 1898650"/>
              <a:gd name="connsiteX2" fmla="*/ 1864782 w 3183468"/>
              <a:gd name="connsiteY2" fmla="*/ 1424516 h 1898650"/>
              <a:gd name="connsiteX3" fmla="*/ 2592915 w 3183468"/>
              <a:gd name="connsiteY3" fmla="*/ 969432 h 1898650"/>
              <a:gd name="connsiteX4" fmla="*/ 3183468 w 3183468"/>
              <a:gd name="connsiteY4" fmla="*/ 0 h 1898650"/>
              <a:gd name="connsiteX0" fmla="*/ 0 w 3183468"/>
              <a:gd name="connsiteY0" fmla="*/ 1898650 h 1898650"/>
              <a:gd name="connsiteX1" fmla="*/ 1504950 w 3183468"/>
              <a:gd name="connsiteY1" fmla="*/ 1714501 h 1898650"/>
              <a:gd name="connsiteX2" fmla="*/ 2592915 w 3183468"/>
              <a:gd name="connsiteY2" fmla="*/ 969432 h 1898650"/>
              <a:gd name="connsiteX3" fmla="*/ 3183468 w 3183468"/>
              <a:gd name="connsiteY3" fmla="*/ 0 h 1898650"/>
              <a:gd name="connsiteX0" fmla="*/ 0 w 3183468"/>
              <a:gd name="connsiteY0" fmla="*/ 1898650 h 1909734"/>
              <a:gd name="connsiteX1" fmla="*/ 1504950 w 3183468"/>
              <a:gd name="connsiteY1" fmla="*/ 1714501 h 1909734"/>
              <a:gd name="connsiteX2" fmla="*/ 3183468 w 3183468"/>
              <a:gd name="connsiteY2" fmla="*/ 0 h 1909734"/>
              <a:gd name="connsiteX0" fmla="*/ 0 w 3183468"/>
              <a:gd name="connsiteY0" fmla="*/ 1898650 h 1898650"/>
              <a:gd name="connsiteX1" fmla="*/ 2033397 w 3183468"/>
              <a:gd name="connsiteY1" fmla="*/ 1244379 h 1898650"/>
              <a:gd name="connsiteX2" fmla="*/ 3183468 w 3183468"/>
              <a:gd name="connsiteY2" fmla="*/ 0 h 1898650"/>
              <a:gd name="connsiteX0" fmla="*/ 0 w 3183468"/>
              <a:gd name="connsiteY0" fmla="*/ 1898650 h 1898650"/>
              <a:gd name="connsiteX1" fmla="*/ 2033397 w 3183468"/>
              <a:gd name="connsiteY1" fmla="*/ 1244379 h 1898650"/>
              <a:gd name="connsiteX2" fmla="*/ 3183468 w 3183468"/>
              <a:gd name="connsiteY2" fmla="*/ 0 h 1898650"/>
              <a:gd name="connsiteX0" fmla="*/ 0 w 3183468"/>
              <a:gd name="connsiteY0" fmla="*/ 1898650 h 1898650"/>
              <a:gd name="connsiteX1" fmla="*/ 2033397 w 3183468"/>
              <a:gd name="connsiteY1" fmla="*/ 1244379 h 1898650"/>
              <a:gd name="connsiteX2" fmla="*/ 3183468 w 3183468"/>
              <a:gd name="connsiteY2" fmla="*/ 0 h 1898650"/>
              <a:gd name="connsiteX0" fmla="*/ 0 w 3183468"/>
              <a:gd name="connsiteY0" fmla="*/ 1898650 h 1898650"/>
              <a:gd name="connsiteX1" fmla="*/ 1987612 w 3183468"/>
              <a:gd name="connsiteY1" fmla="*/ 1165293 h 1898650"/>
              <a:gd name="connsiteX2" fmla="*/ 3183468 w 3183468"/>
              <a:gd name="connsiteY2" fmla="*/ 0 h 1898650"/>
              <a:gd name="connsiteX0" fmla="*/ 0 w 3183468"/>
              <a:gd name="connsiteY0" fmla="*/ 1898650 h 1898650"/>
              <a:gd name="connsiteX1" fmla="*/ 1987612 w 3183468"/>
              <a:gd name="connsiteY1" fmla="*/ 1165293 h 1898650"/>
              <a:gd name="connsiteX2" fmla="*/ 3183468 w 3183468"/>
              <a:gd name="connsiteY2" fmla="*/ 0 h 1898650"/>
              <a:gd name="connsiteX0" fmla="*/ 0 w 3183468"/>
              <a:gd name="connsiteY0" fmla="*/ 1898650 h 1898650"/>
              <a:gd name="connsiteX1" fmla="*/ 1892141 w 3183468"/>
              <a:gd name="connsiteY1" fmla="*/ 1130144 h 1898650"/>
              <a:gd name="connsiteX2" fmla="*/ 3183468 w 3183468"/>
              <a:gd name="connsiteY2" fmla="*/ 0 h 1898650"/>
              <a:gd name="connsiteX0" fmla="*/ 0 w 3183468"/>
              <a:gd name="connsiteY0" fmla="*/ 1898650 h 1898650"/>
              <a:gd name="connsiteX1" fmla="*/ 1832472 w 3183468"/>
              <a:gd name="connsiteY1" fmla="*/ 1121356 h 1898650"/>
              <a:gd name="connsiteX2" fmla="*/ 3183468 w 3183468"/>
              <a:gd name="connsiteY2" fmla="*/ 0 h 1898650"/>
              <a:gd name="connsiteX0" fmla="*/ 0 w 3183468"/>
              <a:gd name="connsiteY0" fmla="*/ 1898650 h 1898650"/>
              <a:gd name="connsiteX1" fmla="*/ 1832472 w 3183468"/>
              <a:gd name="connsiteY1" fmla="*/ 1121356 h 1898650"/>
              <a:gd name="connsiteX2" fmla="*/ 3183468 w 3183468"/>
              <a:gd name="connsiteY2" fmla="*/ 0 h 1898650"/>
              <a:gd name="connsiteX0" fmla="*/ 0 w 3183468"/>
              <a:gd name="connsiteY0" fmla="*/ 1898650 h 1898650"/>
              <a:gd name="connsiteX1" fmla="*/ 1696008 w 3183468"/>
              <a:gd name="connsiteY1" fmla="*/ 989546 h 1898650"/>
              <a:gd name="connsiteX2" fmla="*/ 3183468 w 3183468"/>
              <a:gd name="connsiteY2" fmla="*/ 0 h 1898650"/>
              <a:gd name="connsiteX0" fmla="*/ 0 w 3183468"/>
              <a:gd name="connsiteY0" fmla="*/ 1898650 h 1898650"/>
              <a:gd name="connsiteX1" fmla="*/ 1696008 w 3183468"/>
              <a:gd name="connsiteY1" fmla="*/ 989546 h 1898650"/>
              <a:gd name="connsiteX2" fmla="*/ 3183468 w 3183468"/>
              <a:gd name="connsiteY2" fmla="*/ 0 h 1898650"/>
              <a:gd name="connsiteX0" fmla="*/ 0 w 3183468"/>
              <a:gd name="connsiteY0" fmla="*/ 1898650 h 1898650"/>
              <a:gd name="connsiteX1" fmla="*/ 1696008 w 3183468"/>
              <a:gd name="connsiteY1" fmla="*/ 989546 h 1898650"/>
              <a:gd name="connsiteX2" fmla="*/ 3183468 w 3183468"/>
              <a:gd name="connsiteY2" fmla="*/ 0 h 1898650"/>
              <a:gd name="connsiteX0" fmla="*/ 0 w 3183468"/>
              <a:gd name="connsiteY0" fmla="*/ 1898650 h 1898650"/>
              <a:gd name="connsiteX1" fmla="*/ 1696008 w 3183468"/>
              <a:gd name="connsiteY1" fmla="*/ 989546 h 1898650"/>
              <a:gd name="connsiteX2" fmla="*/ 3183468 w 3183468"/>
              <a:gd name="connsiteY2" fmla="*/ 0 h 1898650"/>
            </a:gdLst>
            <a:ahLst/>
            <a:cxnLst>
              <a:cxn ang="0">
                <a:pos x="connsiteX0" y="connsiteY0"/>
              </a:cxn>
              <a:cxn ang="0">
                <a:pos x="connsiteX1" y="connsiteY1"/>
              </a:cxn>
              <a:cxn ang="0">
                <a:pos x="connsiteX2" y="connsiteY2"/>
              </a:cxn>
            </a:cxnLst>
            <a:rect l="l" t="t" r="r" b="b"/>
            <a:pathLst>
              <a:path w="3183468" h="1898650">
                <a:moveTo>
                  <a:pt x="0" y="1898650"/>
                </a:moveTo>
                <a:cubicBezTo>
                  <a:pt x="375887" y="1714405"/>
                  <a:pt x="1165430" y="1305988"/>
                  <a:pt x="1696008" y="989546"/>
                </a:cubicBezTo>
                <a:cubicBezTo>
                  <a:pt x="2226586" y="673104"/>
                  <a:pt x="2865196" y="258330"/>
                  <a:pt x="3183468" y="0"/>
                </a:cubicBezTo>
              </a:path>
            </a:pathLst>
          </a:custGeom>
          <a:noFill/>
          <a:ln w="38100" cap="rnd">
            <a:solidFill>
              <a:srgbClr val="EEB0B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2BE33541-E1C8-15C7-7F45-E95780C92C27}"/>
              </a:ext>
            </a:extLst>
          </p:cNvPr>
          <p:cNvSpPr/>
          <p:nvPr/>
        </p:nvSpPr>
        <p:spPr bwMode="auto">
          <a:xfrm>
            <a:off x="9291810" y="2588530"/>
            <a:ext cx="163233" cy="2809814"/>
          </a:xfrm>
          <a:custGeom>
            <a:avLst/>
            <a:gdLst>
              <a:gd name="connsiteX0" fmla="*/ 0 w 1806451"/>
              <a:gd name="connsiteY0" fmla="*/ 416983 h 416983"/>
              <a:gd name="connsiteX1" fmla="*/ 1651000 w 1806451"/>
              <a:gd name="connsiteY1" fmla="*/ 192617 h 416983"/>
              <a:gd name="connsiteX2" fmla="*/ 1640417 w 1806451"/>
              <a:gd name="connsiteY2" fmla="*/ 0 h 416983"/>
              <a:gd name="connsiteX0" fmla="*/ 0 w 1735324"/>
              <a:gd name="connsiteY0" fmla="*/ 416983 h 416983"/>
              <a:gd name="connsiteX1" fmla="*/ 1511300 w 1735324"/>
              <a:gd name="connsiteY1" fmla="*/ 241300 h 416983"/>
              <a:gd name="connsiteX2" fmla="*/ 1640417 w 1735324"/>
              <a:gd name="connsiteY2" fmla="*/ 0 h 416983"/>
              <a:gd name="connsiteX0" fmla="*/ 0 w 2908875"/>
              <a:gd name="connsiteY0" fmla="*/ 1445683 h 1445683"/>
              <a:gd name="connsiteX1" fmla="*/ 1511300 w 2908875"/>
              <a:gd name="connsiteY1" fmla="*/ 1270000 h 1445683"/>
              <a:gd name="connsiteX2" fmla="*/ 2897717 w 2908875"/>
              <a:gd name="connsiteY2" fmla="*/ 0 h 1445683"/>
              <a:gd name="connsiteX0" fmla="*/ 0 w 3184269"/>
              <a:gd name="connsiteY0" fmla="*/ 1909233 h 1909233"/>
              <a:gd name="connsiteX1" fmla="*/ 1511300 w 3184269"/>
              <a:gd name="connsiteY1" fmla="*/ 1733550 h 1909233"/>
              <a:gd name="connsiteX2" fmla="*/ 3175001 w 3184269"/>
              <a:gd name="connsiteY2" fmla="*/ 0 h 1909233"/>
              <a:gd name="connsiteX0" fmla="*/ 0 w 3175001"/>
              <a:gd name="connsiteY0" fmla="*/ 1909233 h 1909233"/>
              <a:gd name="connsiteX1" fmla="*/ 1511300 w 3175001"/>
              <a:gd name="connsiteY1" fmla="*/ 1733550 h 1909233"/>
              <a:gd name="connsiteX2" fmla="*/ 3175001 w 3175001"/>
              <a:gd name="connsiteY2" fmla="*/ 0 h 1909233"/>
              <a:gd name="connsiteX0" fmla="*/ 0 w 3196168"/>
              <a:gd name="connsiteY0" fmla="*/ 1898650 h 1898650"/>
              <a:gd name="connsiteX1" fmla="*/ 1511300 w 3196168"/>
              <a:gd name="connsiteY1" fmla="*/ 1722967 h 1898650"/>
              <a:gd name="connsiteX2" fmla="*/ 3196168 w 3196168"/>
              <a:gd name="connsiteY2" fmla="*/ 0 h 1898650"/>
              <a:gd name="connsiteX0" fmla="*/ 0 w 3196168"/>
              <a:gd name="connsiteY0" fmla="*/ 1898650 h 1898650"/>
              <a:gd name="connsiteX1" fmla="*/ 1511300 w 3196168"/>
              <a:gd name="connsiteY1" fmla="*/ 1722967 h 1898650"/>
              <a:gd name="connsiteX2" fmla="*/ 1830916 w 3196168"/>
              <a:gd name="connsiteY2" fmla="*/ 1479549 h 1898650"/>
              <a:gd name="connsiteX3" fmla="*/ 3196168 w 3196168"/>
              <a:gd name="connsiteY3" fmla="*/ 0 h 1898650"/>
              <a:gd name="connsiteX0" fmla="*/ 0 w 3196168"/>
              <a:gd name="connsiteY0" fmla="*/ 1898650 h 1898650"/>
              <a:gd name="connsiteX1" fmla="*/ 1511300 w 3196168"/>
              <a:gd name="connsiteY1" fmla="*/ 1722967 h 1898650"/>
              <a:gd name="connsiteX2" fmla="*/ 1921932 w 3196168"/>
              <a:gd name="connsiteY2" fmla="*/ 1363132 h 1898650"/>
              <a:gd name="connsiteX3" fmla="*/ 3196168 w 3196168"/>
              <a:gd name="connsiteY3" fmla="*/ 0 h 1898650"/>
              <a:gd name="connsiteX0" fmla="*/ 0 w 3196168"/>
              <a:gd name="connsiteY0" fmla="*/ 1898650 h 1898650"/>
              <a:gd name="connsiteX1" fmla="*/ 1511300 w 3196168"/>
              <a:gd name="connsiteY1" fmla="*/ 1722967 h 1898650"/>
              <a:gd name="connsiteX2" fmla="*/ 1921932 w 3196168"/>
              <a:gd name="connsiteY2" fmla="*/ 1363132 h 1898650"/>
              <a:gd name="connsiteX3" fmla="*/ 3196168 w 3196168"/>
              <a:gd name="connsiteY3" fmla="*/ 0 h 1898650"/>
              <a:gd name="connsiteX0" fmla="*/ 0 w 3196168"/>
              <a:gd name="connsiteY0" fmla="*/ 1898650 h 1898650"/>
              <a:gd name="connsiteX1" fmla="*/ 1511300 w 3196168"/>
              <a:gd name="connsiteY1" fmla="*/ 1722967 h 1898650"/>
              <a:gd name="connsiteX2" fmla="*/ 1921932 w 3196168"/>
              <a:gd name="connsiteY2" fmla="*/ 1363132 h 1898650"/>
              <a:gd name="connsiteX3" fmla="*/ 3196168 w 3196168"/>
              <a:gd name="connsiteY3" fmla="*/ 0 h 1898650"/>
              <a:gd name="connsiteX0" fmla="*/ 0 w 3196168"/>
              <a:gd name="connsiteY0" fmla="*/ 1898650 h 1898650"/>
              <a:gd name="connsiteX1" fmla="*/ 1511300 w 3196168"/>
              <a:gd name="connsiteY1" fmla="*/ 1722967 h 1898650"/>
              <a:gd name="connsiteX2" fmla="*/ 1921932 w 3196168"/>
              <a:gd name="connsiteY2" fmla="*/ 1363132 h 1898650"/>
              <a:gd name="connsiteX3" fmla="*/ 3196168 w 3196168"/>
              <a:gd name="connsiteY3" fmla="*/ 0 h 1898650"/>
              <a:gd name="connsiteX0" fmla="*/ 0 w 3196168"/>
              <a:gd name="connsiteY0" fmla="*/ 1898650 h 1898650"/>
              <a:gd name="connsiteX1" fmla="*/ 1511300 w 3196168"/>
              <a:gd name="connsiteY1" fmla="*/ 1722967 h 1898650"/>
              <a:gd name="connsiteX2" fmla="*/ 1792816 w 3196168"/>
              <a:gd name="connsiteY2" fmla="*/ 1473198 h 1898650"/>
              <a:gd name="connsiteX3" fmla="*/ 3196168 w 3196168"/>
              <a:gd name="connsiteY3" fmla="*/ 0 h 1898650"/>
              <a:gd name="connsiteX0" fmla="*/ 0 w 3196168"/>
              <a:gd name="connsiteY0" fmla="*/ 1898650 h 1898650"/>
              <a:gd name="connsiteX1" fmla="*/ 1511300 w 3196168"/>
              <a:gd name="connsiteY1" fmla="*/ 1722967 h 1898650"/>
              <a:gd name="connsiteX2" fmla="*/ 1792816 w 3196168"/>
              <a:gd name="connsiteY2" fmla="*/ 1473198 h 1898650"/>
              <a:gd name="connsiteX3" fmla="*/ 3196168 w 3196168"/>
              <a:gd name="connsiteY3" fmla="*/ 0 h 1898650"/>
              <a:gd name="connsiteX0" fmla="*/ 0 w 3196168"/>
              <a:gd name="connsiteY0" fmla="*/ 1898650 h 1898650"/>
              <a:gd name="connsiteX1" fmla="*/ 1511300 w 3196168"/>
              <a:gd name="connsiteY1" fmla="*/ 1722967 h 1898650"/>
              <a:gd name="connsiteX2" fmla="*/ 1792816 w 3196168"/>
              <a:gd name="connsiteY2" fmla="*/ 1473198 h 1898650"/>
              <a:gd name="connsiteX3" fmla="*/ 3196168 w 3196168"/>
              <a:gd name="connsiteY3" fmla="*/ 0 h 1898650"/>
              <a:gd name="connsiteX0" fmla="*/ 0 w 3196168"/>
              <a:gd name="connsiteY0" fmla="*/ 1898650 h 1898650"/>
              <a:gd name="connsiteX1" fmla="*/ 1511300 w 3196168"/>
              <a:gd name="connsiteY1" fmla="*/ 1722967 h 1898650"/>
              <a:gd name="connsiteX2" fmla="*/ 1797049 w 3196168"/>
              <a:gd name="connsiteY2" fmla="*/ 1483782 h 1898650"/>
              <a:gd name="connsiteX3" fmla="*/ 3196168 w 3196168"/>
              <a:gd name="connsiteY3" fmla="*/ 0 h 1898650"/>
              <a:gd name="connsiteX0" fmla="*/ 0 w 3196168"/>
              <a:gd name="connsiteY0" fmla="*/ 1898650 h 1898650"/>
              <a:gd name="connsiteX1" fmla="*/ 1511300 w 3196168"/>
              <a:gd name="connsiteY1" fmla="*/ 1722967 h 1898650"/>
              <a:gd name="connsiteX2" fmla="*/ 1797049 w 3196168"/>
              <a:gd name="connsiteY2" fmla="*/ 1483782 h 1898650"/>
              <a:gd name="connsiteX3" fmla="*/ 2425699 w 3196168"/>
              <a:gd name="connsiteY3" fmla="*/ 814916 h 1898650"/>
              <a:gd name="connsiteX4" fmla="*/ 3196168 w 3196168"/>
              <a:gd name="connsiteY4" fmla="*/ 0 h 1898650"/>
              <a:gd name="connsiteX0" fmla="*/ 0 w 3196168"/>
              <a:gd name="connsiteY0" fmla="*/ 1898650 h 1898650"/>
              <a:gd name="connsiteX1" fmla="*/ 1511300 w 3196168"/>
              <a:gd name="connsiteY1" fmla="*/ 1722967 h 1898650"/>
              <a:gd name="connsiteX2" fmla="*/ 1797049 w 3196168"/>
              <a:gd name="connsiteY2" fmla="*/ 1483782 h 1898650"/>
              <a:gd name="connsiteX3" fmla="*/ 2614082 w 3196168"/>
              <a:gd name="connsiteY3" fmla="*/ 958849 h 1898650"/>
              <a:gd name="connsiteX4" fmla="*/ 3196168 w 3196168"/>
              <a:gd name="connsiteY4" fmla="*/ 0 h 1898650"/>
              <a:gd name="connsiteX0" fmla="*/ 0 w 3196168"/>
              <a:gd name="connsiteY0" fmla="*/ 1898650 h 1898650"/>
              <a:gd name="connsiteX1" fmla="*/ 1511300 w 3196168"/>
              <a:gd name="connsiteY1" fmla="*/ 1722967 h 1898650"/>
              <a:gd name="connsiteX2" fmla="*/ 1835149 w 3196168"/>
              <a:gd name="connsiteY2" fmla="*/ 1437216 h 1898650"/>
              <a:gd name="connsiteX3" fmla="*/ 2614082 w 3196168"/>
              <a:gd name="connsiteY3" fmla="*/ 958849 h 1898650"/>
              <a:gd name="connsiteX4" fmla="*/ 3196168 w 3196168"/>
              <a:gd name="connsiteY4" fmla="*/ 0 h 1898650"/>
              <a:gd name="connsiteX0" fmla="*/ 0 w 3196168"/>
              <a:gd name="connsiteY0" fmla="*/ 1898650 h 1898650"/>
              <a:gd name="connsiteX1" fmla="*/ 1511300 w 3196168"/>
              <a:gd name="connsiteY1" fmla="*/ 1722967 h 1898650"/>
              <a:gd name="connsiteX2" fmla="*/ 1835149 w 3196168"/>
              <a:gd name="connsiteY2" fmla="*/ 1437216 h 1898650"/>
              <a:gd name="connsiteX3" fmla="*/ 2614082 w 3196168"/>
              <a:gd name="connsiteY3" fmla="*/ 958849 h 1898650"/>
              <a:gd name="connsiteX4" fmla="*/ 3196168 w 3196168"/>
              <a:gd name="connsiteY4" fmla="*/ 0 h 1898650"/>
              <a:gd name="connsiteX0" fmla="*/ 0 w 3183468"/>
              <a:gd name="connsiteY0" fmla="*/ 1898650 h 1898650"/>
              <a:gd name="connsiteX1" fmla="*/ 1511300 w 3183468"/>
              <a:gd name="connsiteY1" fmla="*/ 1722967 h 1898650"/>
              <a:gd name="connsiteX2" fmla="*/ 1835149 w 3183468"/>
              <a:gd name="connsiteY2" fmla="*/ 1437216 h 1898650"/>
              <a:gd name="connsiteX3" fmla="*/ 2614082 w 3183468"/>
              <a:gd name="connsiteY3" fmla="*/ 958849 h 1898650"/>
              <a:gd name="connsiteX4" fmla="*/ 3183468 w 3183468"/>
              <a:gd name="connsiteY4" fmla="*/ 0 h 1898650"/>
              <a:gd name="connsiteX0" fmla="*/ 0 w 3183468"/>
              <a:gd name="connsiteY0" fmla="*/ 1898650 h 1898650"/>
              <a:gd name="connsiteX1" fmla="*/ 1511300 w 3183468"/>
              <a:gd name="connsiteY1" fmla="*/ 1722967 h 1898650"/>
              <a:gd name="connsiteX2" fmla="*/ 1835149 w 3183468"/>
              <a:gd name="connsiteY2" fmla="*/ 1437216 h 1898650"/>
              <a:gd name="connsiteX3" fmla="*/ 2614082 w 3183468"/>
              <a:gd name="connsiteY3" fmla="*/ 958849 h 1898650"/>
              <a:gd name="connsiteX4" fmla="*/ 3183468 w 3183468"/>
              <a:gd name="connsiteY4" fmla="*/ 0 h 1898650"/>
              <a:gd name="connsiteX0" fmla="*/ 0 w 3183468"/>
              <a:gd name="connsiteY0" fmla="*/ 1898650 h 1898650"/>
              <a:gd name="connsiteX1" fmla="*/ 1511300 w 3183468"/>
              <a:gd name="connsiteY1" fmla="*/ 1722967 h 1898650"/>
              <a:gd name="connsiteX2" fmla="*/ 1835149 w 3183468"/>
              <a:gd name="connsiteY2" fmla="*/ 1437216 h 1898650"/>
              <a:gd name="connsiteX3" fmla="*/ 2614082 w 3183468"/>
              <a:gd name="connsiteY3" fmla="*/ 958849 h 1898650"/>
              <a:gd name="connsiteX4" fmla="*/ 3183468 w 3183468"/>
              <a:gd name="connsiteY4" fmla="*/ 0 h 1898650"/>
              <a:gd name="connsiteX0" fmla="*/ 0 w 3183468"/>
              <a:gd name="connsiteY0" fmla="*/ 1898650 h 1898650"/>
              <a:gd name="connsiteX1" fmla="*/ 1511300 w 3183468"/>
              <a:gd name="connsiteY1" fmla="*/ 1722967 h 1898650"/>
              <a:gd name="connsiteX2" fmla="*/ 1835149 w 3183468"/>
              <a:gd name="connsiteY2" fmla="*/ 1437216 h 1898650"/>
              <a:gd name="connsiteX3" fmla="*/ 2614082 w 3183468"/>
              <a:gd name="connsiteY3" fmla="*/ 958849 h 1898650"/>
              <a:gd name="connsiteX4" fmla="*/ 3183468 w 3183468"/>
              <a:gd name="connsiteY4" fmla="*/ 0 h 1898650"/>
              <a:gd name="connsiteX0" fmla="*/ 0 w 3183468"/>
              <a:gd name="connsiteY0" fmla="*/ 1898650 h 1898650"/>
              <a:gd name="connsiteX1" fmla="*/ 1511300 w 3183468"/>
              <a:gd name="connsiteY1" fmla="*/ 1722967 h 1898650"/>
              <a:gd name="connsiteX2" fmla="*/ 1835149 w 3183468"/>
              <a:gd name="connsiteY2" fmla="*/ 1437216 h 1898650"/>
              <a:gd name="connsiteX3" fmla="*/ 2599265 w 3183468"/>
              <a:gd name="connsiteY3" fmla="*/ 956732 h 1898650"/>
              <a:gd name="connsiteX4" fmla="*/ 3183468 w 3183468"/>
              <a:gd name="connsiteY4" fmla="*/ 0 h 1898650"/>
              <a:gd name="connsiteX0" fmla="*/ 0 w 3183468"/>
              <a:gd name="connsiteY0" fmla="*/ 1898650 h 1898650"/>
              <a:gd name="connsiteX1" fmla="*/ 1511300 w 3183468"/>
              <a:gd name="connsiteY1" fmla="*/ 1722967 h 1898650"/>
              <a:gd name="connsiteX2" fmla="*/ 1835149 w 3183468"/>
              <a:gd name="connsiteY2" fmla="*/ 1437216 h 1898650"/>
              <a:gd name="connsiteX3" fmla="*/ 2599265 w 3183468"/>
              <a:gd name="connsiteY3" fmla="*/ 956732 h 1898650"/>
              <a:gd name="connsiteX4" fmla="*/ 3183468 w 3183468"/>
              <a:gd name="connsiteY4" fmla="*/ 0 h 1898650"/>
              <a:gd name="connsiteX0" fmla="*/ 0 w 3183468"/>
              <a:gd name="connsiteY0" fmla="*/ 1898650 h 1898650"/>
              <a:gd name="connsiteX1" fmla="*/ 1511300 w 3183468"/>
              <a:gd name="connsiteY1" fmla="*/ 1722967 h 1898650"/>
              <a:gd name="connsiteX2" fmla="*/ 1835149 w 3183468"/>
              <a:gd name="connsiteY2" fmla="*/ 1437216 h 1898650"/>
              <a:gd name="connsiteX3" fmla="*/ 2599265 w 3183468"/>
              <a:gd name="connsiteY3" fmla="*/ 956732 h 1898650"/>
              <a:gd name="connsiteX4" fmla="*/ 3183468 w 3183468"/>
              <a:gd name="connsiteY4" fmla="*/ 0 h 1898650"/>
              <a:gd name="connsiteX0" fmla="*/ 0 w 3183468"/>
              <a:gd name="connsiteY0" fmla="*/ 1898650 h 1898650"/>
              <a:gd name="connsiteX1" fmla="*/ 1511300 w 3183468"/>
              <a:gd name="connsiteY1" fmla="*/ 1722967 h 1898650"/>
              <a:gd name="connsiteX2" fmla="*/ 1864782 w 3183468"/>
              <a:gd name="connsiteY2" fmla="*/ 1424516 h 1898650"/>
              <a:gd name="connsiteX3" fmla="*/ 2599265 w 3183468"/>
              <a:gd name="connsiteY3" fmla="*/ 956732 h 1898650"/>
              <a:gd name="connsiteX4" fmla="*/ 3183468 w 3183468"/>
              <a:gd name="connsiteY4" fmla="*/ 0 h 1898650"/>
              <a:gd name="connsiteX0" fmla="*/ 0 w 3183468"/>
              <a:gd name="connsiteY0" fmla="*/ 1898650 h 1898650"/>
              <a:gd name="connsiteX1" fmla="*/ 1511300 w 3183468"/>
              <a:gd name="connsiteY1" fmla="*/ 1722967 h 1898650"/>
              <a:gd name="connsiteX2" fmla="*/ 1864782 w 3183468"/>
              <a:gd name="connsiteY2" fmla="*/ 1424516 h 1898650"/>
              <a:gd name="connsiteX3" fmla="*/ 2599265 w 3183468"/>
              <a:gd name="connsiteY3" fmla="*/ 956732 h 1898650"/>
              <a:gd name="connsiteX4" fmla="*/ 3183468 w 3183468"/>
              <a:gd name="connsiteY4" fmla="*/ 0 h 1898650"/>
              <a:gd name="connsiteX0" fmla="*/ 0 w 3183468"/>
              <a:gd name="connsiteY0" fmla="*/ 1898650 h 1898650"/>
              <a:gd name="connsiteX1" fmla="*/ 1511300 w 3183468"/>
              <a:gd name="connsiteY1" fmla="*/ 1722967 h 1898650"/>
              <a:gd name="connsiteX2" fmla="*/ 1864782 w 3183468"/>
              <a:gd name="connsiteY2" fmla="*/ 1424516 h 1898650"/>
              <a:gd name="connsiteX3" fmla="*/ 2599265 w 3183468"/>
              <a:gd name="connsiteY3" fmla="*/ 956732 h 1898650"/>
              <a:gd name="connsiteX4" fmla="*/ 3183468 w 3183468"/>
              <a:gd name="connsiteY4" fmla="*/ 0 h 1898650"/>
              <a:gd name="connsiteX0" fmla="*/ 0 w 3183468"/>
              <a:gd name="connsiteY0" fmla="*/ 1898650 h 1898650"/>
              <a:gd name="connsiteX1" fmla="*/ 1511300 w 3183468"/>
              <a:gd name="connsiteY1" fmla="*/ 1722967 h 1898650"/>
              <a:gd name="connsiteX2" fmla="*/ 1864782 w 3183468"/>
              <a:gd name="connsiteY2" fmla="*/ 1424516 h 1898650"/>
              <a:gd name="connsiteX3" fmla="*/ 2599265 w 3183468"/>
              <a:gd name="connsiteY3" fmla="*/ 956732 h 1898650"/>
              <a:gd name="connsiteX4" fmla="*/ 3183468 w 3183468"/>
              <a:gd name="connsiteY4" fmla="*/ 0 h 1898650"/>
              <a:gd name="connsiteX0" fmla="*/ 0 w 3183468"/>
              <a:gd name="connsiteY0" fmla="*/ 1898650 h 1898650"/>
              <a:gd name="connsiteX1" fmla="*/ 1511300 w 3183468"/>
              <a:gd name="connsiteY1" fmla="*/ 1722967 h 1898650"/>
              <a:gd name="connsiteX2" fmla="*/ 1864782 w 3183468"/>
              <a:gd name="connsiteY2" fmla="*/ 1424516 h 1898650"/>
              <a:gd name="connsiteX3" fmla="*/ 2592915 w 3183468"/>
              <a:gd name="connsiteY3" fmla="*/ 969432 h 1898650"/>
              <a:gd name="connsiteX4" fmla="*/ 3183468 w 3183468"/>
              <a:gd name="connsiteY4" fmla="*/ 0 h 1898650"/>
              <a:gd name="connsiteX0" fmla="*/ 0 w 3183468"/>
              <a:gd name="connsiteY0" fmla="*/ 1898650 h 1898650"/>
              <a:gd name="connsiteX1" fmla="*/ 1511300 w 3183468"/>
              <a:gd name="connsiteY1" fmla="*/ 1722967 h 1898650"/>
              <a:gd name="connsiteX2" fmla="*/ 1864782 w 3183468"/>
              <a:gd name="connsiteY2" fmla="*/ 1424516 h 1898650"/>
              <a:gd name="connsiteX3" fmla="*/ 2592915 w 3183468"/>
              <a:gd name="connsiteY3" fmla="*/ 969432 h 1898650"/>
              <a:gd name="connsiteX4" fmla="*/ 3183468 w 3183468"/>
              <a:gd name="connsiteY4" fmla="*/ 0 h 1898650"/>
              <a:gd name="connsiteX0" fmla="*/ 0 w 3183468"/>
              <a:gd name="connsiteY0" fmla="*/ 1898650 h 1898650"/>
              <a:gd name="connsiteX1" fmla="*/ 1511300 w 3183468"/>
              <a:gd name="connsiteY1" fmla="*/ 1722967 h 1898650"/>
              <a:gd name="connsiteX2" fmla="*/ 1864782 w 3183468"/>
              <a:gd name="connsiteY2" fmla="*/ 1424516 h 1898650"/>
              <a:gd name="connsiteX3" fmla="*/ 2592915 w 3183468"/>
              <a:gd name="connsiteY3" fmla="*/ 969432 h 1898650"/>
              <a:gd name="connsiteX4" fmla="*/ 3183468 w 3183468"/>
              <a:gd name="connsiteY4" fmla="*/ 0 h 1898650"/>
              <a:gd name="connsiteX0" fmla="*/ 0 w 3183468"/>
              <a:gd name="connsiteY0" fmla="*/ 1898650 h 1898650"/>
              <a:gd name="connsiteX1" fmla="*/ 1511300 w 3183468"/>
              <a:gd name="connsiteY1" fmla="*/ 1722967 h 1898650"/>
              <a:gd name="connsiteX2" fmla="*/ 1864782 w 3183468"/>
              <a:gd name="connsiteY2" fmla="*/ 1424516 h 1898650"/>
              <a:gd name="connsiteX3" fmla="*/ 2592915 w 3183468"/>
              <a:gd name="connsiteY3" fmla="*/ 969432 h 1898650"/>
              <a:gd name="connsiteX4" fmla="*/ 3183468 w 3183468"/>
              <a:gd name="connsiteY4" fmla="*/ 0 h 1898650"/>
              <a:gd name="connsiteX0" fmla="*/ 0 w 3183468"/>
              <a:gd name="connsiteY0" fmla="*/ 1898650 h 1898650"/>
              <a:gd name="connsiteX1" fmla="*/ 1511300 w 3183468"/>
              <a:gd name="connsiteY1" fmla="*/ 1722967 h 1898650"/>
              <a:gd name="connsiteX2" fmla="*/ 1864782 w 3183468"/>
              <a:gd name="connsiteY2" fmla="*/ 1424516 h 1898650"/>
              <a:gd name="connsiteX3" fmla="*/ 2592915 w 3183468"/>
              <a:gd name="connsiteY3" fmla="*/ 969432 h 1898650"/>
              <a:gd name="connsiteX4" fmla="*/ 3183468 w 3183468"/>
              <a:gd name="connsiteY4" fmla="*/ 0 h 1898650"/>
              <a:gd name="connsiteX0" fmla="*/ 0 w 3183468"/>
              <a:gd name="connsiteY0" fmla="*/ 1898650 h 1898650"/>
              <a:gd name="connsiteX1" fmla="*/ 1511300 w 3183468"/>
              <a:gd name="connsiteY1" fmla="*/ 1722967 h 1898650"/>
              <a:gd name="connsiteX2" fmla="*/ 1864782 w 3183468"/>
              <a:gd name="connsiteY2" fmla="*/ 1424516 h 1898650"/>
              <a:gd name="connsiteX3" fmla="*/ 2592915 w 3183468"/>
              <a:gd name="connsiteY3" fmla="*/ 969432 h 1898650"/>
              <a:gd name="connsiteX4" fmla="*/ 3183468 w 3183468"/>
              <a:gd name="connsiteY4" fmla="*/ 0 h 1898650"/>
              <a:gd name="connsiteX0" fmla="*/ 0 w 3183468"/>
              <a:gd name="connsiteY0" fmla="*/ 1898650 h 1898650"/>
              <a:gd name="connsiteX1" fmla="*/ 1504950 w 3183468"/>
              <a:gd name="connsiteY1" fmla="*/ 1714501 h 1898650"/>
              <a:gd name="connsiteX2" fmla="*/ 1864782 w 3183468"/>
              <a:gd name="connsiteY2" fmla="*/ 1424516 h 1898650"/>
              <a:gd name="connsiteX3" fmla="*/ 2592915 w 3183468"/>
              <a:gd name="connsiteY3" fmla="*/ 969432 h 1898650"/>
              <a:gd name="connsiteX4" fmla="*/ 3183468 w 3183468"/>
              <a:gd name="connsiteY4" fmla="*/ 0 h 1898650"/>
              <a:gd name="connsiteX0" fmla="*/ 0 w 3183468"/>
              <a:gd name="connsiteY0" fmla="*/ 1898650 h 1898650"/>
              <a:gd name="connsiteX1" fmla="*/ 1504950 w 3183468"/>
              <a:gd name="connsiteY1" fmla="*/ 1714501 h 1898650"/>
              <a:gd name="connsiteX2" fmla="*/ 1864782 w 3183468"/>
              <a:gd name="connsiteY2" fmla="*/ 1424516 h 1898650"/>
              <a:gd name="connsiteX3" fmla="*/ 2592915 w 3183468"/>
              <a:gd name="connsiteY3" fmla="*/ 969432 h 1898650"/>
              <a:gd name="connsiteX4" fmla="*/ 3183468 w 3183468"/>
              <a:gd name="connsiteY4" fmla="*/ 0 h 1898650"/>
              <a:gd name="connsiteX0" fmla="*/ 0 w 3183468"/>
              <a:gd name="connsiteY0" fmla="*/ 1898650 h 1898650"/>
              <a:gd name="connsiteX1" fmla="*/ 1504950 w 3183468"/>
              <a:gd name="connsiteY1" fmla="*/ 1714501 h 1898650"/>
              <a:gd name="connsiteX2" fmla="*/ 2592915 w 3183468"/>
              <a:gd name="connsiteY2" fmla="*/ 969432 h 1898650"/>
              <a:gd name="connsiteX3" fmla="*/ 3183468 w 3183468"/>
              <a:gd name="connsiteY3" fmla="*/ 0 h 1898650"/>
              <a:gd name="connsiteX0" fmla="*/ 0 w 3183468"/>
              <a:gd name="connsiteY0" fmla="*/ 1898650 h 1909734"/>
              <a:gd name="connsiteX1" fmla="*/ 1504950 w 3183468"/>
              <a:gd name="connsiteY1" fmla="*/ 1714501 h 1909734"/>
              <a:gd name="connsiteX2" fmla="*/ 3183468 w 3183468"/>
              <a:gd name="connsiteY2" fmla="*/ 0 h 1909734"/>
              <a:gd name="connsiteX0" fmla="*/ 0 w 3183468"/>
              <a:gd name="connsiteY0" fmla="*/ 1898650 h 1898650"/>
              <a:gd name="connsiteX1" fmla="*/ 2033397 w 3183468"/>
              <a:gd name="connsiteY1" fmla="*/ 1244379 h 1898650"/>
              <a:gd name="connsiteX2" fmla="*/ 3183468 w 3183468"/>
              <a:gd name="connsiteY2" fmla="*/ 0 h 1898650"/>
              <a:gd name="connsiteX0" fmla="*/ 0 w 3183468"/>
              <a:gd name="connsiteY0" fmla="*/ 1898650 h 1898650"/>
              <a:gd name="connsiteX1" fmla="*/ 2033397 w 3183468"/>
              <a:gd name="connsiteY1" fmla="*/ 1244379 h 1898650"/>
              <a:gd name="connsiteX2" fmla="*/ 3183468 w 3183468"/>
              <a:gd name="connsiteY2" fmla="*/ 0 h 1898650"/>
              <a:gd name="connsiteX0" fmla="*/ 0 w 3183468"/>
              <a:gd name="connsiteY0" fmla="*/ 1898650 h 1898650"/>
              <a:gd name="connsiteX1" fmla="*/ 2033397 w 3183468"/>
              <a:gd name="connsiteY1" fmla="*/ 1244379 h 1898650"/>
              <a:gd name="connsiteX2" fmla="*/ 3183468 w 3183468"/>
              <a:gd name="connsiteY2" fmla="*/ 0 h 1898650"/>
              <a:gd name="connsiteX0" fmla="*/ 0 w 3183468"/>
              <a:gd name="connsiteY0" fmla="*/ 1898650 h 1898650"/>
              <a:gd name="connsiteX1" fmla="*/ 1987612 w 3183468"/>
              <a:gd name="connsiteY1" fmla="*/ 1165293 h 1898650"/>
              <a:gd name="connsiteX2" fmla="*/ 3183468 w 3183468"/>
              <a:gd name="connsiteY2" fmla="*/ 0 h 1898650"/>
              <a:gd name="connsiteX0" fmla="*/ 0 w 3183468"/>
              <a:gd name="connsiteY0" fmla="*/ 1898650 h 1898650"/>
              <a:gd name="connsiteX1" fmla="*/ 1987612 w 3183468"/>
              <a:gd name="connsiteY1" fmla="*/ 1165293 h 1898650"/>
              <a:gd name="connsiteX2" fmla="*/ 3183468 w 3183468"/>
              <a:gd name="connsiteY2" fmla="*/ 0 h 1898650"/>
              <a:gd name="connsiteX0" fmla="*/ 0 w 3183468"/>
              <a:gd name="connsiteY0" fmla="*/ 1898650 h 1898650"/>
              <a:gd name="connsiteX1" fmla="*/ 1892141 w 3183468"/>
              <a:gd name="connsiteY1" fmla="*/ 1130144 h 1898650"/>
              <a:gd name="connsiteX2" fmla="*/ 3183468 w 3183468"/>
              <a:gd name="connsiteY2" fmla="*/ 0 h 1898650"/>
              <a:gd name="connsiteX0" fmla="*/ 0 w 3183468"/>
              <a:gd name="connsiteY0" fmla="*/ 1898650 h 1898650"/>
              <a:gd name="connsiteX1" fmla="*/ 1832472 w 3183468"/>
              <a:gd name="connsiteY1" fmla="*/ 1121356 h 1898650"/>
              <a:gd name="connsiteX2" fmla="*/ 3183468 w 3183468"/>
              <a:gd name="connsiteY2" fmla="*/ 0 h 1898650"/>
              <a:gd name="connsiteX0" fmla="*/ 0 w 3183468"/>
              <a:gd name="connsiteY0" fmla="*/ 1898650 h 1898650"/>
              <a:gd name="connsiteX1" fmla="*/ 1832472 w 3183468"/>
              <a:gd name="connsiteY1" fmla="*/ 1121356 h 1898650"/>
              <a:gd name="connsiteX2" fmla="*/ 3183468 w 3183468"/>
              <a:gd name="connsiteY2" fmla="*/ 0 h 1898650"/>
              <a:gd name="connsiteX0" fmla="*/ 0 w 3183468"/>
              <a:gd name="connsiteY0" fmla="*/ 1898650 h 1898650"/>
              <a:gd name="connsiteX1" fmla="*/ 3183468 w 3183468"/>
              <a:gd name="connsiteY1" fmla="*/ 0 h 1898650"/>
              <a:gd name="connsiteX0" fmla="*/ 0 w 3183468"/>
              <a:gd name="connsiteY0" fmla="*/ 1898650 h 1898650"/>
              <a:gd name="connsiteX1" fmla="*/ 3183468 w 3183468"/>
              <a:gd name="connsiteY1" fmla="*/ 0 h 1898650"/>
              <a:gd name="connsiteX0" fmla="*/ 0 w 3183468"/>
              <a:gd name="connsiteY0" fmla="*/ 1898650 h 1898650"/>
              <a:gd name="connsiteX1" fmla="*/ 3183468 w 3183468"/>
              <a:gd name="connsiteY1" fmla="*/ 0 h 1898650"/>
              <a:gd name="connsiteX0" fmla="*/ 0 w 3183468"/>
              <a:gd name="connsiteY0" fmla="*/ 1898650 h 1898650"/>
              <a:gd name="connsiteX1" fmla="*/ 3183468 w 3183468"/>
              <a:gd name="connsiteY1" fmla="*/ 0 h 1898650"/>
              <a:gd name="connsiteX0" fmla="*/ 0 w 3183468"/>
              <a:gd name="connsiteY0" fmla="*/ 1898650 h 1898650"/>
              <a:gd name="connsiteX1" fmla="*/ 3183468 w 3183468"/>
              <a:gd name="connsiteY1" fmla="*/ 0 h 1898650"/>
              <a:gd name="connsiteX0" fmla="*/ 0 w 3183468"/>
              <a:gd name="connsiteY0" fmla="*/ 1898650 h 1898650"/>
              <a:gd name="connsiteX1" fmla="*/ 3183468 w 3183468"/>
              <a:gd name="connsiteY1" fmla="*/ 0 h 1898650"/>
              <a:gd name="connsiteX0" fmla="*/ 0 w 3183468"/>
              <a:gd name="connsiteY0" fmla="*/ 1898650 h 1898650"/>
              <a:gd name="connsiteX1" fmla="*/ 3183468 w 3183468"/>
              <a:gd name="connsiteY1" fmla="*/ 0 h 1898650"/>
              <a:gd name="connsiteX0" fmla="*/ 1787 w 3185255"/>
              <a:gd name="connsiteY0" fmla="*/ 1898650 h 1898650"/>
              <a:gd name="connsiteX1" fmla="*/ 3185255 w 3185255"/>
              <a:gd name="connsiteY1" fmla="*/ 0 h 1898650"/>
              <a:gd name="connsiteX0" fmla="*/ 1717 w 3185185"/>
              <a:gd name="connsiteY0" fmla="*/ 1898650 h 1898650"/>
              <a:gd name="connsiteX1" fmla="*/ 3185185 w 3185185"/>
              <a:gd name="connsiteY1" fmla="*/ 0 h 1898650"/>
              <a:gd name="connsiteX0" fmla="*/ 1763 w 3185231"/>
              <a:gd name="connsiteY0" fmla="*/ 1898650 h 1898650"/>
              <a:gd name="connsiteX1" fmla="*/ 3185231 w 3185231"/>
              <a:gd name="connsiteY1" fmla="*/ 0 h 1898650"/>
              <a:gd name="connsiteX0" fmla="*/ -1 w 3183467"/>
              <a:gd name="connsiteY0" fmla="*/ 1898650 h 1898650"/>
              <a:gd name="connsiteX1" fmla="*/ 3183467 w 3183467"/>
              <a:gd name="connsiteY1" fmla="*/ 0 h 1898650"/>
            </a:gdLst>
            <a:ahLst/>
            <a:cxnLst>
              <a:cxn ang="0">
                <a:pos x="connsiteX0" y="connsiteY0"/>
              </a:cxn>
              <a:cxn ang="0">
                <a:pos x="connsiteX1" y="connsiteY1"/>
              </a:cxn>
            </a:cxnLst>
            <a:rect l="l" t="t" r="r" b="b"/>
            <a:pathLst>
              <a:path w="3183467" h="1898650">
                <a:moveTo>
                  <a:pt x="-1" y="1898650"/>
                </a:moveTo>
                <a:cubicBezTo>
                  <a:pt x="61065" y="1846717"/>
                  <a:pt x="3038196" y="59884"/>
                  <a:pt x="3183467" y="0"/>
                </a:cubicBezTo>
              </a:path>
            </a:pathLst>
          </a:custGeom>
          <a:noFill/>
          <a:ln w="38100" cap="rnd">
            <a:gradFill flip="none" rotWithShape="1">
              <a:gsLst>
                <a:gs pos="0">
                  <a:schemeClr val="accent1"/>
                </a:gs>
                <a:gs pos="100000">
                  <a:srgbClr val="C5B4E2"/>
                </a:gs>
              </a:gsLst>
              <a:lin ang="5400000" scaled="1"/>
              <a:tileRect/>
            </a:gra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C1A92DD8-9DA8-8C54-E6A8-2518E27F2347}"/>
              </a:ext>
            </a:extLst>
          </p:cNvPr>
          <p:cNvSpPr txBox="1"/>
          <p:nvPr/>
        </p:nvSpPr>
        <p:spPr>
          <a:xfrm>
            <a:off x="6679758" y="4826375"/>
            <a:ext cx="1950700" cy="327540"/>
          </a:xfrm>
          <a:prstGeom prst="roundRect">
            <a:avLst>
              <a:gd name="adj" fmla="val 50000"/>
            </a:avLst>
          </a:prstGeom>
          <a:solidFill>
            <a:schemeClr val="bg1"/>
          </a:solidFill>
          <a:effectLst>
            <a:outerShdw blurRad="762000" dist="152400" dir="5400000" algn="t" rotWithShape="0">
              <a:prstClr val="black">
                <a:alpha val="10000"/>
              </a:prstClr>
            </a:outerShdw>
          </a:effectLst>
        </p:spPr>
        <p:txBody>
          <a:bodyPr wrap="square" lIns="0" tIns="0" rIns="0" bIns="0" rtlCol="0" anchor="ctr" anchorCtr="0">
            <a:noAutofit/>
          </a:bodyPr>
          <a:lstStyle>
            <a:defPPr>
              <a:defRPr lang="en-US"/>
            </a:defPPr>
            <a:lvl1pPr marR="0" lvl="0" indent="0" algn="ctr" defTabSz="932742" fontAlgn="auto">
              <a:lnSpc>
                <a:spcPct val="100000"/>
              </a:lnSpc>
              <a:spcBef>
                <a:spcPct val="0"/>
              </a:spcBef>
              <a:spcAft>
                <a:spcPts val="0"/>
              </a:spcAft>
              <a:buClrTx/>
              <a:buSzTx/>
              <a:buFontTx/>
              <a:buNone/>
              <a:tabLst/>
              <a:defRPr kumimoji="0" sz="1800" b="0" i="0" u="none" strike="noStrike" cap="none" spc="0" normalizeH="0" baseline="0">
                <a:ln>
                  <a:noFill/>
                </a:ln>
                <a:solidFill>
                  <a:schemeClr val="accent1"/>
                </a:solidFill>
                <a:effectLst/>
                <a:uLnTx/>
                <a:uFillTx/>
                <a:latin typeface="Segoe UI Semibold"/>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Facebook: 4.5 years</a:t>
            </a:r>
          </a:p>
        </p:txBody>
      </p:sp>
      <p:grpSp>
        <p:nvGrpSpPr>
          <p:cNvPr id="49" name="Group 48">
            <a:extLst>
              <a:ext uri="{FF2B5EF4-FFF2-40B4-BE49-F238E27FC236}">
                <a16:creationId xmlns:a16="http://schemas.microsoft.com/office/drawing/2014/main" id="{D7605547-DF0A-74F8-8639-53EA92113089}"/>
              </a:ext>
            </a:extLst>
          </p:cNvPr>
          <p:cNvGrpSpPr/>
          <p:nvPr/>
        </p:nvGrpSpPr>
        <p:grpSpPr>
          <a:xfrm>
            <a:off x="8865704" y="3835038"/>
            <a:ext cx="1922166" cy="468930"/>
            <a:chOff x="9012534" y="3835038"/>
            <a:chExt cx="1922166" cy="468930"/>
          </a:xfrm>
        </p:grpSpPr>
        <p:sp>
          <p:nvSpPr>
            <p:cNvPr id="48" name="TextBox 47">
              <a:extLst>
                <a:ext uri="{FF2B5EF4-FFF2-40B4-BE49-F238E27FC236}">
                  <a16:creationId xmlns:a16="http://schemas.microsoft.com/office/drawing/2014/main" id="{2CF2788E-14A8-4350-2B58-9F2E2A031E21}"/>
                </a:ext>
              </a:extLst>
            </p:cNvPr>
            <p:cNvSpPr txBox="1"/>
            <p:nvPr/>
          </p:nvSpPr>
          <p:spPr>
            <a:xfrm>
              <a:off x="9012534" y="3835038"/>
              <a:ext cx="1922166" cy="468930"/>
            </a:xfrm>
            <a:prstGeom prst="roundRect">
              <a:avLst>
                <a:gd name="adj" fmla="val 50000"/>
              </a:avLst>
            </a:prstGeom>
            <a:solidFill>
              <a:schemeClr val="bg1"/>
            </a:solidFill>
            <a:ln w="38100">
              <a:noFill/>
              <a:headEnd type="none" w="med" len="med"/>
              <a:tailEnd type="none" w="med" len="med"/>
            </a:ln>
            <a:effectLst>
              <a:outerShdw blurRad="571500" dist="241300" dir="7380000" algn="tl" rotWithShape="0">
                <a:schemeClr val="tx2">
                  <a:alpha val="1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fontAlgn="base">
                <a:spcBef>
                  <a:spcPct val="0"/>
                </a:spcBef>
                <a:spcAft>
                  <a:spcPct val="0"/>
                </a:spcAft>
                <a:defRPr sz="1400" b="1">
                  <a:ln w="3175">
                    <a:noFill/>
                  </a:ln>
                  <a:gradFill>
                    <a:gsLst>
                      <a:gs pos="17416">
                        <a:schemeClr val="bg1"/>
                      </a:gs>
                      <a:gs pos="42135">
                        <a:schemeClr val="bg1"/>
                      </a:gs>
                    </a:gsLst>
                    <a:path path="circle">
                      <a:fillToRect l="100000" b="100000"/>
                    </a:path>
                  </a:gradFill>
                  <a:latin typeface="+mj-lt"/>
                  <a:cs typeface="Segoe UI" pitchFamily="34" charset="0"/>
                </a:defRPr>
              </a:lvl1pPr>
              <a:lvl2pPr marL="457200" defTabSz="914400">
                <a:defRPr sz="1800">
                  <a:solidFill>
                    <a:schemeClr val="lt1"/>
                  </a:solidFill>
                </a:defRPr>
              </a:lvl2pPr>
              <a:lvl3pPr marL="914400" defTabSz="914400">
                <a:defRPr sz="1800">
                  <a:solidFill>
                    <a:schemeClr val="lt1"/>
                  </a:solidFill>
                </a:defRPr>
              </a:lvl3pPr>
              <a:lvl4pPr marL="1371600" defTabSz="914400">
                <a:defRPr sz="1800">
                  <a:solidFill>
                    <a:schemeClr val="lt1"/>
                  </a:solidFill>
                </a:defRPr>
              </a:lvl4pPr>
              <a:lvl5pPr marL="1828800" defTabSz="914400">
                <a:defRPr sz="1800">
                  <a:solidFill>
                    <a:schemeClr val="lt1"/>
                  </a:solidFill>
                </a:defRPr>
              </a:lvl5pPr>
              <a:lvl6pPr marL="2286000" defTabSz="914400">
                <a:defRPr sz="1800">
                  <a:solidFill>
                    <a:schemeClr val="lt1"/>
                  </a:solidFill>
                </a:defRPr>
              </a:lvl6pPr>
              <a:lvl7pPr marL="2743200" defTabSz="914400">
                <a:defRPr sz="1800">
                  <a:solidFill>
                    <a:schemeClr val="lt1"/>
                  </a:solidFill>
                </a:defRPr>
              </a:lvl7pPr>
              <a:lvl8pPr marL="3200400" defTabSz="914400">
                <a:defRPr sz="1800">
                  <a:solidFill>
                    <a:schemeClr val="lt1"/>
                  </a:solidFill>
                </a:defRPr>
              </a:lvl8pPr>
              <a:lvl9pPr marL="3657600" defTabSz="914400">
                <a:defRPr sz="1800">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w="3175">
                  <a:noFill/>
                </a:ln>
                <a:gradFill>
                  <a:gsLst>
                    <a:gs pos="17416">
                      <a:srgbClr val="FFFFFF"/>
                    </a:gs>
                    <a:gs pos="42135">
                      <a:srgbClr val="FFFFFF"/>
                    </a:gs>
                  </a:gsLst>
                  <a:path path="circle">
                    <a:fillToRect l="100000" b="100000"/>
                  </a:path>
                </a:gradFill>
                <a:effectLst/>
                <a:uLnTx/>
                <a:uFillTx/>
                <a:latin typeface="Segoe UI Light"/>
                <a:ea typeface="+mn-ea"/>
                <a:cs typeface="Segoe UI" pitchFamily="34" charset="0"/>
              </a:endParaRPr>
            </a:p>
          </p:txBody>
        </p:sp>
        <p:sp>
          <p:nvSpPr>
            <p:cNvPr id="23" name="TextBox 22">
              <a:extLst>
                <a:ext uri="{FF2B5EF4-FFF2-40B4-BE49-F238E27FC236}">
                  <a16:creationId xmlns:a16="http://schemas.microsoft.com/office/drawing/2014/main" id="{567C095F-3995-0B52-0030-0A05FC99E91B}"/>
                </a:ext>
              </a:extLst>
            </p:cNvPr>
            <p:cNvSpPr txBox="1"/>
            <p:nvPr/>
          </p:nvSpPr>
          <p:spPr>
            <a:xfrm>
              <a:off x="9052740" y="3881214"/>
              <a:ext cx="1841754" cy="376578"/>
            </a:xfrm>
            <a:prstGeom prst="roundRect">
              <a:avLst>
                <a:gd name="adj" fmla="val 50000"/>
              </a:avLst>
            </a:prstGeom>
            <a:solidFill>
              <a:schemeClr val="accent1"/>
            </a:solidFill>
            <a:ln w="38100">
              <a:noFill/>
              <a:headEnd type="none" w="med" len="med"/>
              <a:tailEnd type="none" w="med" len="med"/>
            </a:ln>
            <a:effectLst>
              <a:outerShdw blurRad="214029" dist="63500" dir="6900000" algn="tl" rotWithShape="0">
                <a:schemeClr val="accent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fontAlgn="base">
                <a:spcBef>
                  <a:spcPct val="0"/>
                </a:spcBef>
                <a:spcAft>
                  <a:spcPct val="0"/>
                </a:spcAft>
                <a:defRPr sz="1400" b="1">
                  <a:ln w="3175">
                    <a:noFill/>
                  </a:ln>
                  <a:gradFill>
                    <a:gsLst>
                      <a:gs pos="17416">
                        <a:schemeClr val="bg1"/>
                      </a:gs>
                      <a:gs pos="42135">
                        <a:schemeClr val="bg1"/>
                      </a:gs>
                    </a:gsLst>
                    <a:path path="circle">
                      <a:fillToRect l="100000" b="100000"/>
                    </a:path>
                  </a:gradFill>
                  <a:latin typeface="+mj-lt"/>
                  <a:cs typeface="Segoe UI" pitchFamily="34" charset="0"/>
                </a:defRPr>
              </a:lvl1pPr>
              <a:lvl2pPr marL="457200" defTabSz="914400">
                <a:defRPr sz="1800">
                  <a:solidFill>
                    <a:schemeClr val="lt1"/>
                  </a:solidFill>
                </a:defRPr>
              </a:lvl2pPr>
              <a:lvl3pPr marL="914400" defTabSz="914400">
                <a:defRPr sz="1800">
                  <a:solidFill>
                    <a:schemeClr val="lt1"/>
                  </a:solidFill>
                </a:defRPr>
              </a:lvl3pPr>
              <a:lvl4pPr marL="1371600" defTabSz="914400">
                <a:defRPr sz="1800">
                  <a:solidFill>
                    <a:schemeClr val="lt1"/>
                  </a:solidFill>
                </a:defRPr>
              </a:lvl4pPr>
              <a:lvl5pPr marL="1828800" defTabSz="914400">
                <a:defRPr sz="1800">
                  <a:solidFill>
                    <a:schemeClr val="lt1"/>
                  </a:solidFill>
                </a:defRPr>
              </a:lvl5pPr>
              <a:lvl6pPr marL="2286000" defTabSz="914400">
                <a:defRPr sz="1800">
                  <a:solidFill>
                    <a:schemeClr val="lt1"/>
                  </a:solidFill>
                </a:defRPr>
              </a:lvl6pPr>
              <a:lvl7pPr marL="2743200" defTabSz="914400">
                <a:defRPr sz="1800">
                  <a:solidFill>
                    <a:schemeClr val="lt1"/>
                  </a:solidFill>
                </a:defRPr>
              </a:lvl7pPr>
              <a:lvl8pPr marL="3200400" defTabSz="914400">
                <a:defRPr sz="1800">
                  <a:solidFill>
                    <a:schemeClr val="lt1"/>
                  </a:solidFill>
                </a:defRPr>
              </a:lvl8pPr>
              <a:lvl9pPr marL="3657600" defTabSz="914400">
                <a:defRPr sz="1800">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w="3175">
                    <a:noFill/>
                  </a:ln>
                  <a:gradFill>
                    <a:gsLst>
                      <a:gs pos="17416">
                        <a:srgbClr val="FFFFFF"/>
                      </a:gs>
                      <a:gs pos="42135">
                        <a:srgbClr val="FFFFFF"/>
                      </a:gs>
                    </a:gsLst>
                    <a:path path="circle">
                      <a:fillToRect l="100000" b="100000"/>
                    </a:path>
                  </a:gradFill>
                  <a:effectLst/>
                  <a:uLnTx/>
                  <a:uFillTx/>
                  <a:latin typeface="Segoe UI Light"/>
                  <a:ea typeface="+mn-ea"/>
                  <a:cs typeface="Segoe UI" pitchFamily="34" charset="0"/>
                </a:rPr>
                <a:t>ChatGPT: 3 months</a:t>
              </a:r>
            </a:p>
          </p:txBody>
        </p:sp>
      </p:grpSp>
      <p:sp>
        <p:nvSpPr>
          <p:cNvPr id="24" name="TextBox 23">
            <a:extLst>
              <a:ext uri="{FF2B5EF4-FFF2-40B4-BE49-F238E27FC236}">
                <a16:creationId xmlns:a16="http://schemas.microsoft.com/office/drawing/2014/main" id="{C4CA80AF-C1E0-02B7-D95E-5B5BFED45AA0}"/>
              </a:ext>
            </a:extLst>
          </p:cNvPr>
          <p:cNvSpPr txBox="1"/>
          <p:nvPr/>
        </p:nvSpPr>
        <p:spPr>
          <a:xfrm>
            <a:off x="4690063" y="3921342"/>
            <a:ext cx="2211361" cy="327540"/>
          </a:xfrm>
          <a:prstGeom prst="roundRect">
            <a:avLst>
              <a:gd name="adj" fmla="val 50000"/>
            </a:avLst>
          </a:prstGeom>
          <a:solidFill>
            <a:schemeClr val="bg1"/>
          </a:solidFill>
          <a:effectLst>
            <a:outerShdw blurRad="762000" dist="152400" dir="5400000" algn="t" rotWithShape="0">
              <a:prstClr val="black">
                <a:alpha val="10000"/>
              </a:prstClr>
            </a:outerShdw>
          </a:effectLst>
        </p:spPr>
        <p:txBody>
          <a:bodyPr wrap="square" lIns="0" tIns="0" rIns="0" bIns="0" rtlCol="0" anchor="ctr" anchorCtr="0">
            <a:noAutofit/>
          </a:bodyPr>
          <a:lstStyle>
            <a:defPPr>
              <a:defRPr lang="en-US"/>
            </a:defPPr>
            <a:lvl1pPr marR="0" lvl="0" indent="0" algn="ctr" defTabSz="932742" fontAlgn="auto">
              <a:lnSpc>
                <a:spcPct val="100000"/>
              </a:lnSpc>
              <a:spcBef>
                <a:spcPct val="0"/>
              </a:spcBef>
              <a:spcAft>
                <a:spcPts val="0"/>
              </a:spcAft>
              <a:buClrTx/>
              <a:buSzTx/>
              <a:buFontTx/>
              <a:buNone/>
              <a:tabLst/>
              <a:defRPr kumimoji="0" sz="1800" b="0" i="0" u="none" strike="noStrike" cap="none" spc="0" normalizeH="0" baseline="0">
                <a:ln>
                  <a:noFill/>
                </a:ln>
                <a:solidFill>
                  <a:schemeClr val="accent1"/>
                </a:solidFill>
                <a:effectLst/>
                <a:uLnTx/>
                <a:uFillTx/>
                <a:latin typeface="Segoe UI Semibold"/>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Mobile phones: 16 years</a:t>
            </a:r>
          </a:p>
        </p:txBody>
      </p:sp>
      <p:sp>
        <p:nvSpPr>
          <p:cNvPr id="25" name="TextBox 24">
            <a:extLst>
              <a:ext uri="{FF2B5EF4-FFF2-40B4-BE49-F238E27FC236}">
                <a16:creationId xmlns:a16="http://schemas.microsoft.com/office/drawing/2014/main" id="{00C80A46-3CE1-F47A-DE72-D9E521A0ED34}"/>
              </a:ext>
            </a:extLst>
          </p:cNvPr>
          <p:cNvSpPr txBox="1"/>
          <p:nvPr/>
        </p:nvSpPr>
        <p:spPr>
          <a:xfrm>
            <a:off x="5984883" y="4373858"/>
            <a:ext cx="1519705" cy="327540"/>
          </a:xfrm>
          <a:prstGeom prst="roundRect">
            <a:avLst>
              <a:gd name="adj" fmla="val 50000"/>
            </a:avLst>
          </a:prstGeom>
          <a:solidFill>
            <a:schemeClr val="bg1"/>
          </a:solidFill>
          <a:effectLst>
            <a:outerShdw blurRad="762000" dist="152400" dir="5400000" algn="t" rotWithShape="0">
              <a:prstClr val="black">
                <a:alpha val="10000"/>
              </a:prstClr>
            </a:outerShdw>
          </a:effectLst>
        </p:spPr>
        <p:txBody>
          <a:bodyPr wrap="square" lIns="0" tIns="0" rIns="0" bIns="0" rtlCol="0" anchor="ctr" anchorCtr="0">
            <a:noAutofit/>
          </a:bodyPr>
          <a:lstStyle>
            <a:defPPr>
              <a:defRPr lang="en-US"/>
            </a:defPPr>
            <a:lvl1pPr marR="0" lvl="0" indent="0" algn="ctr" defTabSz="932742" fontAlgn="auto">
              <a:lnSpc>
                <a:spcPct val="100000"/>
              </a:lnSpc>
              <a:spcBef>
                <a:spcPct val="0"/>
              </a:spcBef>
              <a:spcAft>
                <a:spcPts val="0"/>
              </a:spcAft>
              <a:buClrTx/>
              <a:buSzTx/>
              <a:buFontTx/>
              <a:buNone/>
              <a:tabLst/>
              <a:defRPr kumimoji="0" sz="1800" b="0" i="0" u="none" strike="noStrike" cap="none" spc="0" normalizeH="0" baseline="0">
                <a:ln>
                  <a:noFill/>
                </a:ln>
                <a:solidFill>
                  <a:schemeClr val="accent1"/>
                </a:solidFill>
                <a:effectLst/>
                <a:uLnTx/>
                <a:uFillTx/>
                <a:latin typeface="Segoe UI Semibold"/>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Internet: 7 years </a:t>
            </a:r>
          </a:p>
        </p:txBody>
      </p:sp>
      <p:sp>
        <p:nvSpPr>
          <p:cNvPr id="17" name="TextBox 16">
            <a:extLst>
              <a:ext uri="{FF2B5EF4-FFF2-40B4-BE49-F238E27FC236}">
                <a16:creationId xmlns:a16="http://schemas.microsoft.com/office/drawing/2014/main" id="{B7AC70F7-4DD2-5A0A-29A5-084CFFA27DE2}"/>
              </a:ext>
            </a:extLst>
          </p:cNvPr>
          <p:cNvSpPr txBox="1"/>
          <p:nvPr/>
        </p:nvSpPr>
        <p:spPr>
          <a:xfrm>
            <a:off x="3668482" y="1068793"/>
            <a:ext cx="4855037" cy="366062"/>
          </a:xfrm>
          <a:prstGeom prst="rect">
            <a:avLst/>
          </a:prstGeom>
          <a:noFill/>
        </p:spPr>
        <p:txBody>
          <a:bodyPr wrap="square" lIns="0" tIns="0" rIns="0" bIns="0" anchor="t">
            <a:spAutoFit/>
          </a:bodyPr>
          <a:lstStyle/>
          <a:p>
            <a:pPr marL="0" marR="0" lvl="0" indent="0" algn="ctr" defTabSz="914367" rtl="0" eaLnBrk="1" fontAlgn="auto" latinLnBrk="0" hangingPunct="1">
              <a:lnSpc>
                <a:spcPct val="107000"/>
              </a:lnSpc>
              <a:spcBef>
                <a:spcPts val="0"/>
              </a:spcBef>
              <a:spcAft>
                <a:spcPts val="80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Light"/>
                <a:ea typeface="+mn-ea"/>
                <a:cs typeface="+mn-cs"/>
              </a:rPr>
              <a:t>Time to reach 100M users</a:t>
            </a:r>
          </a:p>
        </p:txBody>
      </p:sp>
      <p:sp>
        <p:nvSpPr>
          <p:cNvPr id="4" name="Title 3">
            <a:extLst>
              <a:ext uri="{FF2B5EF4-FFF2-40B4-BE49-F238E27FC236}">
                <a16:creationId xmlns:a16="http://schemas.microsoft.com/office/drawing/2014/main" id="{7E38E707-C09F-DC92-7621-6CCF86BB2F9F}"/>
              </a:ext>
            </a:extLst>
          </p:cNvPr>
          <p:cNvSpPr>
            <a:spLocks noGrp="1"/>
          </p:cNvSpPr>
          <p:nvPr>
            <p:ph type="title"/>
          </p:nvPr>
        </p:nvSpPr>
        <p:spPr>
          <a:xfrm>
            <a:off x="588263" y="457200"/>
            <a:ext cx="11018520" cy="553998"/>
          </a:xfrm>
        </p:spPr>
        <p:txBody>
          <a:bodyPr vert="horz">
            <a:normAutofit fontScale="90000"/>
          </a:bodyPr>
          <a:lstStyle/>
          <a:p>
            <a:pPr algn="ctr"/>
            <a:r>
              <a:rPr lang="en-US"/>
              <a:t>Generative AI technology is </a:t>
            </a:r>
            <a:r>
              <a:rPr lang="en-US" b="1"/>
              <a:t>here</a:t>
            </a:r>
          </a:p>
        </p:txBody>
      </p:sp>
      <p:sp>
        <p:nvSpPr>
          <p:cNvPr id="2" name="TextBox 1">
            <a:extLst>
              <a:ext uri="{FF2B5EF4-FFF2-40B4-BE49-F238E27FC236}">
                <a16:creationId xmlns:a16="http://schemas.microsoft.com/office/drawing/2014/main" id="{01C44ED5-9F2B-3447-11D3-40259B35C083}"/>
              </a:ext>
            </a:extLst>
          </p:cNvPr>
          <p:cNvSpPr txBox="1"/>
          <p:nvPr/>
        </p:nvSpPr>
        <p:spPr>
          <a:xfrm>
            <a:off x="602294" y="6586330"/>
            <a:ext cx="2017912"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Source: Microsoft Research</a:t>
            </a:r>
          </a:p>
        </p:txBody>
      </p:sp>
      <p:sp>
        <p:nvSpPr>
          <p:cNvPr id="43" name="Flowchart: Connector 42">
            <a:extLst>
              <a:ext uri="{FF2B5EF4-FFF2-40B4-BE49-F238E27FC236}">
                <a16:creationId xmlns:a16="http://schemas.microsoft.com/office/drawing/2014/main" id="{B8A2AE9E-8C93-64B7-4D20-72703830D366}"/>
              </a:ext>
            </a:extLst>
          </p:cNvPr>
          <p:cNvSpPr/>
          <p:nvPr/>
        </p:nvSpPr>
        <p:spPr bwMode="auto">
          <a:xfrm>
            <a:off x="9381374" y="2455189"/>
            <a:ext cx="121938" cy="121938"/>
          </a:xfrm>
          <a:prstGeom prst="flowChartConnector">
            <a:avLst/>
          </a:prstGeom>
          <a:solidFill>
            <a:schemeClr val="accent1"/>
          </a:solidFill>
          <a:ln w="22225">
            <a:solidFill>
              <a:schemeClr val="bg1"/>
            </a:solidFill>
            <a:headEnd type="none" w="med" len="med"/>
            <a:tailEnd type="none" w="med" len="med"/>
          </a:ln>
          <a:effectLst>
            <a:outerShdw blurRad="88900" dist="25400" dir="6900000" algn="tr" rotWithShape="0">
              <a:schemeClr val="tx1">
                <a:alpha val="34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mn-cs"/>
            </a:endParaRPr>
          </a:p>
        </p:txBody>
      </p:sp>
      <p:sp>
        <p:nvSpPr>
          <p:cNvPr id="47" name="TextBox 46">
            <a:extLst>
              <a:ext uri="{FF2B5EF4-FFF2-40B4-BE49-F238E27FC236}">
                <a16:creationId xmlns:a16="http://schemas.microsoft.com/office/drawing/2014/main" id="{BBDA42E7-5864-CC43-2D1C-828C3F418855}"/>
              </a:ext>
            </a:extLst>
          </p:cNvPr>
          <p:cNvSpPr txBox="1"/>
          <p:nvPr/>
        </p:nvSpPr>
        <p:spPr>
          <a:xfrm>
            <a:off x="8761846" y="5310657"/>
            <a:ext cx="1305733" cy="519351"/>
          </a:xfrm>
          <a:prstGeom prst="roundRect">
            <a:avLst>
              <a:gd name="adj" fmla="val 50000"/>
            </a:avLst>
          </a:prstGeom>
          <a:solidFill>
            <a:schemeClr val="bg1"/>
          </a:solidFill>
          <a:ln w="12700">
            <a:solidFill>
              <a:schemeClr val="accent1"/>
            </a:solidFill>
          </a:ln>
          <a:effectLst>
            <a:outerShdw blurRad="711200" dist="114300" dir="4920000" algn="t" rotWithShape="0">
              <a:prstClr val="black">
                <a:alpha val="15000"/>
              </a:prstClr>
            </a:outerShdw>
          </a:effectLst>
        </p:spPr>
        <p:txBody>
          <a:bodyPr wrap="square" lIns="91440" tIns="0" rIns="0" bIns="0" rtlCol="0" anchor="ctr" anchorCtr="0">
            <a:noAutofit/>
          </a:bodyPr>
          <a:lstStyle>
            <a:defPPr>
              <a:defRPr lang="en-US"/>
            </a:defPPr>
            <a:lvl1pPr marR="0" lvl="0" indent="0" fontAlgn="auto">
              <a:lnSpc>
                <a:spcPct val="100000"/>
              </a:lnSpc>
              <a:spcBef>
                <a:spcPts val="0"/>
              </a:spcBef>
              <a:spcAft>
                <a:spcPts val="0"/>
              </a:spcAft>
              <a:buClrTx/>
              <a:buSzTx/>
              <a:buFontTx/>
              <a:buNone/>
              <a:tabLst/>
              <a:defRPr kumimoji="0" sz="1800" b="1" i="0" u="none" strike="noStrike" cap="none" spc="0" normalizeH="0" baseline="0">
                <a:ln>
                  <a:noFill/>
                </a:ln>
                <a:solidFill>
                  <a:schemeClr val="accent1"/>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Light"/>
                <a:ea typeface="+mn-ea"/>
                <a:cs typeface="+mn-cs"/>
              </a:rPr>
              <a:t>3 months</a:t>
            </a:r>
          </a:p>
        </p:txBody>
      </p:sp>
      <p:sp>
        <p:nvSpPr>
          <p:cNvPr id="3142" name="TextBox 3141">
            <a:extLst>
              <a:ext uri="{FF2B5EF4-FFF2-40B4-BE49-F238E27FC236}">
                <a16:creationId xmlns:a16="http://schemas.microsoft.com/office/drawing/2014/main" id="{6A585936-5053-5954-2076-74AB52B9EFC3}"/>
              </a:ext>
            </a:extLst>
          </p:cNvPr>
          <p:cNvSpPr txBox="1"/>
          <p:nvPr/>
        </p:nvSpPr>
        <p:spPr>
          <a:xfrm>
            <a:off x="1086850" y="5310657"/>
            <a:ext cx="1305733" cy="519351"/>
          </a:xfrm>
          <a:prstGeom prst="roundRect">
            <a:avLst>
              <a:gd name="adj" fmla="val 50000"/>
            </a:avLst>
          </a:prstGeom>
          <a:solidFill>
            <a:schemeClr val="bg1"/>
          </a:solidFill>
          <a:ln w="12700">
            <a:solidFill>
              <a:schemeClr val="accent1"/>
            </a:solidFill>
          </a:ln>
          <a:effectLst>
            <a:outerShdw blurRad="711200" dist="114300" dir="4920000" algn="t" rotWithShape="0">
              <a:prstClr val="black">
                <a:alpha val="15000"/>
              </a:prstClr>
            </a:outerShdw>
          </a:effectLst>
        </p:spPr>
        <p:txBody>
          <a:bodyPr wrap="square" lIns="91440" tIns="0" rIns="0" bIns="0" rtlCol="0" anchor="ctr" anchorCtr="0">
            <a:noAutofit/>
          </a:bodyPr>
          <a:lstStyle>
            <a:defPPr>
              <a:defRPr lang="en-US"/>
            </a:defPPr>
            <a:lvl1pPr>
              <a:defRPr sz="1200">
                <a:latin typeface="+mj-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Light"/>
                <a:ea typeface="+mn-ea"/>
                <a:cs typeface="+mn-cs"/>
              </a:rPr>
              <a:t>16 years</a:t>
            </a:r>
          </a:p>
        </p:txBody>
      </p:sp>
      <p:sp>
        <p:nvSpPr>
          <p:cNvPr id="3140" name="Chord 3139">
            <a:extLst>
              <a:ext uri="{FF2B5EF4-FFF2-40B4-BE49-F238E27FC236}">
                <a16:creationId xmlns:a16="http://schemas.microsoft.com/office/drawing/2014/main" id="{52D0BAB0-05EC-46BB-A577-7A54DC30F4C2}"/>
              </a:ext>
            </a:extLst>
          </p:cNvPr>
          <p:cNvSpPr/>
          <p:nvPr/>
        </p:nvSpPr>
        <p:spPr bwMode="auto">
          <a:xfrm rot="10800000" flipH="1">
            <a:off x="11517166" y="2432096"/>
            <a:ext cx="184446" cy="184446"/>
          </a:xfrm>
          <a:prstGeom prst="chord">
            <a:avLst>
              <a:gd name="adj1" fmla="val 5418691"/>
              <a:gd name="adj2" fmla="val 16200000"/>
            </a:avLst>
          </a:prstGeom>
          <a:solidFill>
            <a:srgbClr val="C5B4E2"/>
          </a:solidFill>
          <a:ln>
            <a:noFill/>
            <a:headEnd type="none" w="med" len="med"/>
            <a:tailEnd type="none" w="med" len="med"/>
          </a:ln>
          <a:effectLst>
            <a:innerShdw blurRad="63500" dist="12700" dir="10800000">
              <a:prstClr val="black">
                <a:alpha val="15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mn-cs"/>
            </a:endParaRPr>
          </a:p>
        </p:txBody>
      </p:sp>
      <p:sp>
        <p:nvSpPr>
          <p:cNvPr id="3145" name="Chord 3144">
            <a:extLst>
              <a:ext uri="{FF2B5EF4-FFF2-40B4-BE49-F238E27FC236}">
                <a16:creationId xmlns:a16="http://schemas.microsoft.com/office/drawing/2014/main" id="{0A11256D-99BD-461A-AA63-C0E8664D39C0}"/>
              </a:ext>
            </a:extLst>
          </p:cNvPr>
          <p:cNvSpPr/>
          <p:nvPr/>
        </p:nvSpPr>
        <p:spPr bwMode="auto">
          <a:xfrm rot="10800000" flipH="1">
            <a:off x="11517166" y="3938873"/>
            <a:ext cx="184446" cy="184446"/>
          </a:xfrm>
          <a:prstGeom prst="chord">
            <a:avLst>
              <a:gd name="adj1" fmla="val 5418691"/>
              <a:gd name="adj2" fmla="val 16200000"/>
            </a:avLst>
          </a:prstGeom>
          <a:solidFill>
            <a:srgbClr val="C5B4E2"/>
          </a:solidFill>
          <a:ln>
            <a:noFill/>
            <a:headEnd type="none" w="med" len="med"/>
            <a:tailEnd type="none" w="med" len="med"/>
          </a:ln>
          <a:effectLst>
            <a:innerShdw blurRad="63500" dist="12700" dir="10800000">
              <a:prstClr val="black">
                <a:alpha val="15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mn-cs"/>
            </a:endParaRPr>
          </a:p>
        </p:txBody>
      </p:sp>
      <p:sp>
        <p:nvSpPr>
          <p:cNvPr id="3146" name="Chord 3145">
            <a:extLst>
              <a:ext uri="{FF2B5EF4-FFF2-40B4-BE49-F238E27FC236}">
                <a16:creationId xmlns:a16="http://schemas.microsoft.com/office/drawing/2014/main" id="{422D0DFA-EDF7-814A-4641-D37CA857E29D}"/>
              </a:ext>
            </a:extLst>
          </p:cNvPr>
          <p:cNvSpPr/>
          <p:nvPr/>
        </p:nvSpPr>
        <p:spPr bwMode="auto">
          <a:xfrm rot="10800000" flipH="1">
            <a:off x="11517166" y="5478107"/>
            <a:ext cx="184446" cy="184446"/>
          </a:xfrm>
          <a:prstGeom prst="chord">
            <a:avLst>
              <a:gd name="adj1" fmla="val 5418691"/>
              <a:gd name="adj2" fmla="val 16200000"/>
            </a:avLst>
          </a:prstGeom>
          <a:solidFill>
            <a:srgbClr val="C5B4E2"/>
          </a:solidFill>
          <a:ln>
            <a:noFill/>
            <a:headEnd type="none" w="med" len="med"/>
            <a:tailEnd type="none" w="med" len="med"/>
          </a:ln>
          <a:effectLst>
            <a:innerShdw blurRad="63500" dist="12700" dir="10800000">
              <a:prstClr val="black">
                <a:alpha val="15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552765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42" presetClass="path" presetSubtype="0" decel="100000" fill="hold" grpId="1" nodeType="withEffect">
                                  <p:stCondLst>
                                    <p:cond delay="0"/>
                                  </p:stCondLst>
                                  <p:childTnLst>
                                    <p:animMotion origin="layout" path="M 0 -1.11111E-6 L 0 0.03542 " pathEditMode="relative" rAng="0" ptsTypes="AA">
                                      <p:cBhvr>
                                        <p:cTn id="9" dur="700" spd="-100000" fill="hold"/>
                                        <p:tgtEl>
                                          <p:spTgt spid="62"/>
                                        </p:tgtEl>
                                        <p:attrNameLst>
                                          <p:attrName>ppt_x</p:attrName>
                                          <p:attrName>ppt_y</p:attrName>
                                        </p:attrNameLst>
                                      </p:cBhvr>
                                      <p:rCtr x="0" y="1759"/>
                                    </p:animMotion>
                                  </p:childTnLst>
                                </p:cTn>
                              </p:par>
                              <p:par>
                                <p:cTn id="10" presetID="10" presetClass="entr" presetSubtype="0" fill="hold" grpId="0" nodeType="withEffect">
                                  <p:stCondLst>
                                    <p:cond delay="25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42" presetClass="path" presetSubtype="0" decel="100000" fill="hold" grpId="1" nodeType="withEffect">
                                  <p:stCondLst>
                                    <p:cond delay="250"/>
                                  </p:stCondLst>
                                  <p:childTnLst>
                                    <p:animMotion origin="layout" path="M 1.66667E-6 4.44444E-6 L 1.66667E-6 0.03541 " pathEditMode="relative" rAng="0" ptsTypes="AA">
                                      <p:cBhvr>
                                        <p:cTn id="14" dur="700" spd="-100000" fill="hold"/>
                                        <p:tgtEl>
                                          <p:spTgt spid="34"/>
                                        </p:tgtEl>
                                        <p:attrNameLst>
                                          <p:attrName>ppt_x</p:attrName>
                                          <p:attrName>ppt_y</p:attrName>
                                        </p:attrNameLst>
                                      </p:cBhvr>
                                      <p:rCtr x="0" y="1759"/>
                                    </p:animMotion>
                                  </p:childTnLst>
                                </p:cTn>
                              </p:par>
                              <p:par>
                                <p:cTn id="15" presetID="22" presetClass="entr" presetSubtype="8" fill="hold" nodeType="withEffect">
                                  <p:stCondLst>
                                    <p:cond delay="100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42" presetClass="path" presetSubtype="0" decel="100000" fill="hold" grpId="1" nodeType="withEffect">
                                  <p:stCondLst>
                                    <p:cond delay="500"/>
                                  </p:stCondLst>
                                  <p:childTnLst>
                                    <p:animMotion origin="layout" path="M 1.66667E-6 -1.48148E-6 L 1.66667E-6 0.03542 " pathEditMode="relative" rAng="0" ptsTypes="AA">
                                      <p:cBhvr>
                                        <p:cTn id="22" dur="700" spd="-100000" fill="hold"/>
                                        <p:tgtEl>
                                          <p:spTgt spid="30"/>
                                        </p:tgtEl>
                                        <p:attrNameLst>
                                          <p:attrName>ppt_x</p:attrName>
                                          <p:attrName>ppt_y</p:attrName>
                                        </p:attrNameLst>
                                      </p:cBhvr>
                                      <p:rCtr x="0" y="1759"/>
                                    </p:animMotion>
                                  </p:childTnLst>
                                </p:cTn>
                              </p:par>
                              <p:par>
                                <p:cTn id="23" presetID="22" presetClass="entr" presetSubtype="8" fill="hold" nodeType="withEffect">
                                  <p:stCondLst>
                                    <p:cond delay="100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par>
                                <p:cTn id="26" presetID="10" presetClass="entr" presetSubtype="0" fill="hold" grpId="0" nodeType="withEffect">
                                  <p:stCondLst>
                                    <p:cond delay="750"/>
                                  </p:stCondLst>
                                  <p:childTnLst>
                                    <p:set>
                                      <p:cBhvr>
                                        <p:cTn id="27" dur="1" fill="hold">
                                          <p:stCondLst>
                                            <p:cond delay="0"/>
                                          </p:stCondLst>
                                        </p:cTn>
                                        <p:tgtEl>
                                          <p:spTgt spid="3142"/>
                                        </p:tgtEl>
                                        <p:attrNameLst>
                                          <p:attrName>style.visibility</p:attrName>
                                        </p:attrNameLst>
                                      </p:cBhvr>
                                      <p:to>
                                        <p:strVal val="visible"/>
                                      </p:to>
                                    </p:set>
                                    <p:animEffect transition="in" filter="fade">
                                      <p:cBhvr>
                                        <p:cTn id="28" dur="500"/>
                                        <p:tgtEl>
                                          <p:spTgt spid="3142"/>
                                        </p:tgtEl>
                                      </p:cBhvr>
                                    </p:animEffect>
                                  </p:childTnLst>
                                </p:cTn>
                              </p:par>
                              <p:par>
                                <p:cTn id="29" presetID="42" presetClass="path" presetSubtype="0" decel="100000" fill="hold" grpId="1" nodeType="withEffect">
                                  <p:stCondLst>
                                    <p:cond delay="750"/>
                                  </p:stCondLst>
                                  <p:childTnLst>
                                    <p:animMotion origin="layout" path="M 1.66667E-6 2.96296E-6 L 1.66667E-6 0.03541 " pathEditMode="relative" rAng="0" ptsTypes="AA">
                                      <p:cBhvr>
                                        <p:cTn id="30" dur="700" spd="-100000" fill="hold"/>
                                        <p:tgtEl>
                                          <p:spTgt spid="3142"/>
                                        </p:tgtEl>
                                        <p:attrNameLst>
                                          <p:attrName>ppt_x</p:attrName>
                                          <p:attrName>ppt_y</p:attrName>
                                        </p:attrNameLst>
                                      </p:cBhvr>
                                      <p:rCtr x="0" y="1759"/>
                                    </p:animMotion>
                                  </p:childTnLst>
                                </p:cTn>
                              </p:par>
                              <p:par>
                                <p:cTn id="31" presetID="22" presetClass="entr" presetSubtype="8" fill="hold" nodeType="withEffect">
                                  <p:stCondLst>
                                    <p:cond delay="1000"/>
                                  </p:stCondLst>
                                  <p:childTnLst>
                                    <p:set>
                                      <p:cBhvr>
                                        <p:cTn id="32" dur="1" fill="hold">
                                          <p:stCondLst>
                                            <p:cond delay="0"/>
                                          </p:stCondLst>
                                        </p:cTn>
                                        <p:tgtEl>
                                          <p:spTgt spid="3"/>
                                        </p:tgtEl>
                                        <p:attrNameLst>
                                          <p:attrName>style.visibility</p:attrName>
                                        </p:attrNameLst>
                                      </p:cBhvr>
                                      <p:to>
                                        <p:strVal val="visible"/>
                                      </p:to>
                                    </p:set>
                                    <p:animEffect transition="in" filter="wipe(left)">
                                      <p:cBhvr>
                                        <p:cTn id="33" dur="500"/>
                                        <p:tgtEl>
                                          <p:spTgt spid="3"/>
                                        </p:tgtEl>
                                      </p:cBhvr>
                                    </p:animEffect>
                                  </p:childTnLst>
                                </p:cTn>
                              </p:par>
                              <p:par>
                                <p:cTn id="34" presetID="10" presetClass="entr" presetSubtype="0" fill="hold" grpId="0" nodeType="withEffect">
                                  <p:stCondLst>
                                    <p:cond delay="750"/>
                                  </p:stCondLst>
                                  <p:childTnLst>
                                    <p:set>
                                      <p:cBhvr>
                                        <p:cTn id="35" dur="1" fill="hold">
                                          <p:stCondLst>
                                            <p:cond delay="0"/>
                                          </p:stCondLst>
                                        </p:cTn>
                                        <p:tgtEl>
                                          <p:spTgt spid="3140"/>
                                        </p:tgtEl>
                                        <p:attrNameLst>
                                          <p:attrName>style.visibility</p:attrName>
                                        </p:attrNameLst>
                                      </p:cBhvr>
                                      <p:to>
                                        <p:strVal val="visible"/>
                                      </p:to>
                                    </p:set>
                                    <p:animEffect transition="in" filter="fade">
                                      <p:cBhvr>
                                        <p:cTn id="36" dur="500"/>
                                        <p:tgtEl>
                                          <p:spTgt spid="3140"/>
                                        </p:tgtEl>
                                      </p:cBhvr>
                                    </p:animEffect>
                                  </p:childTnLst>
                                </p:cTn>
                              </p:par>
                              <p:par>
                                <p:cTn id="37" presetID="10" presetClass="entr" presetSubtype="0" fill="hold" grpId="0" nodeType="withEffect">
                                  <p:stCondLst>
                                    <p:cond delay="750"/>
                                  </p:stCondLst>
                                  <p:childTnLst>
                                    <p:set>
                                      <p:cBhvr>
                                        <p:cTn id="38" dur="1" fill="hold">
                                          <p:stCondLst>
                                            <p:cond delay="0"/>
                                          </p:stCondLst>
                                        </p:cTn>
                                        <p:tgtEl>
                                          <p:spTgt spid="3145"/>
                                        </p:tgtEl>
                                        <p:attrNameLst>
                                          <p:attrName>style.visibility</p:attrName>
                                        </p:attrNameLst>
                                      </p:cBhvr>
                                      <p:to>
                                        <p:strVal val="visible"/>
                                      </p:to>
                                    </p:set>
                                    <p:animEffect transition="in" filter="fade">
                                      <p:cBhvr>
                                        <p:cTn id="39" dur="500"/>
                                        <p:tgtEl>
                                          <p:spTgt spid="3145"/>
                                        </p:tgtEl>
                                      </p:cBhvr>
                                    </p:animEffect>
                                  </p:childTnLst>
                                </p:cTn>
                              </p:par>
                              <p:par>
                                <p:cTn id="40" presetID="10" presetClass="entr" presetSubtype="0" fill="hold" grpId="0" nodeType="withEffect">
                                  <p:stCondLst>
                                    <p:cond delay="750"/>
                                  </p:stCondLst>
                                  <p:childTnLst>
                                    <p:set>
                                      <p:cBhvr>
                                        <p:cTn id="41" dur="1" fill="hold">
                                          <p:stCondLst>
                                            <p:cond delay="0"/>
                                          </p:stCondLst>
                                        </p:cTn>
                                        <p:tgtEl>
                                          <p:spTgt spid="3146"/>
                                        </p:tgtEl>
                                        <p:attrNameLst>
                                          <p:attrName>style.visibility</p:attrName>
                                        </p:attrNameLst>
                                      </p:cBhvr>
                                      <p:to>
                                        <p:strVal val="visible"/>
                                      </p:to>
                                    </p:set>
                                    <p:animEffect transition="in" filter="fade">
                                      <p:cBhvr>
                                        <p:cTn id="42" dur="500"/>
                                        <p:tgtEl>
                                          <p:spTgt spid="3146"/>
                                        </p:tgtEl>
                                      </p:cBhvr>
                                    </p:animEffect>
                                  </p:childTnLst>
                                </p:cTn>
                              </p:par>
                              <p:par>
                                <p:cTn id="43" presetID="10" presetClass="entr" presetSubtype="0" fill="hold" grpId="0" nodeType="withEffect">
                                  <p:stCondLst>
                                    <p:cond delay="125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par>
                                <p:cTn id="46" presetID="10" presetClass="entr" presetSubtype="0" fill="hold" grpId="0" nodeType="withEffect">
                                  <p:stCondLst>
                                    <p:cond delay="125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grpId="0" nodeType="withEffect">
                                  <p:stCondLst>
                                    <p:cond delay="125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nodeType="withEffect">
                                  <p:stCondLst>
                                    <p:cond delay="1250"/>
                                  </p:stCondLst>
                                  <p:childTnLst>
                                    <p:set>
                                      <p:cBhvr>
                                        <p:cTn id="53" dur="1" fill="hold">
                                          <p:stCondLst>
                                            <p:cond delay="0"/>
                                          </p:stCondLst>
                                        </p:cTn>
                                        <p:tgtEl>
                                          <p:spTgt spid="49"/>
                                        </p:tgtEl>
                                        <p:attrNameLst>
                                          <p:attrName>style.visibility</p:attrName>
                                        </p:attrNameLst>
                                      </p:cBhvr>
                                      <p:to>
                                        <p:strVal val="visible"/>
                                      </p:to>
                                    </p:set>
                                    <p:animEffect transition="in" filter="fade">
                                      <p:cBhvr>
                                        <p:cTn id="54" dur="500"/>
                                        <p:tgtEl>
                                          <p:spTgt spid="49"/>
                                        </p:tgtEl>
                                      </p:cBhvr>
                                    </p:animEffect>
                                  </p:childTnLst>
                                </p:cTn>
                              </p:par>
                              <p:par>
                                <p:cTn id="55" presetID="10" presetClass="entr" presetSubtype="0" fill="hold" grpId="0" nodeType="withEffect">
                                  <p:stCondLst>
                                    <p:cond delay="125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500"/>
                                        <p:tgtEl>
                                          <p:spTgt spid="47"/>
                                        </p:tgtEl>
                                      </p:cBhvr>
                                    </p:animEffect>
                                  </p:childTnLst>
                                </p:cTn>
                              </p:par>
                              <p:par>
                                <p:cTn id="58" presetID="22" presetClass="entr" presetSubtype="4" fill="hold" grpId="0" nodeType="withEffect">
                                  <p:stCondLst>
                                    <p:cond delay="1250"/>
                                  </p:stCondLst>
                                  <p:childTnLst>
                                    <p:set>
                                      <p:cBhvr>
                                        <p:cTn id="59" dur="1" fill="hold">
                                          <p:stCondLst>
                                            <p:cond delay="0"/>
                                          </p:stCondLst>
                                        </p:cTn>
                                        <p:tgtEl>
                                          <p:spTgt spid="37"/>
                                        </p:tgtEl>
                                        <p:attrNameLst>
                                          <p:attrName>style.visibility</p:attrName>
                                        </p:attrNameLst>
                                      </p:cBhvr>
                                      <p:to>
                                        <p:strVal val="visible"/>
                                      </p:to>
                                    </p:set>
                                    <p:animEffect transition="in" filter="wipe(down)">
                                      <p:cBhvr>
                                        <p:cTn id="60" dur="500"/>
                                        <p:tgtEl>
                                          <p:spTgt spid="37"/>
                                        </p:tgtEl>
                                      </p:cBhvr>
                                    </p:animEffect>
                                  </p:childTnLst>
                                </p:cTn>
                              </p:par>
                              <p:par>
                                <p:cTn id="61" presetID="22" presetClass="entr" presetSubtype="4" fill="hold" grpId="0" nodeType="withEffect">
                                  <p:stCondLst>
                                    <p:cond delay="1250"/>
                                  </p:stCondLst>
                                  <p:childTnLst>
                                    <p:set>
                                      <p:cBhvr>
                                        <p:cTn id="62" dur="1" fill="hold">
                                          <p:stCondLst>
                                            <p:cond delay="0"/>
                                          </p:stCondLst>
                                        </p:cTn>
                                        <p:tgtEl>
                                          <p:spTgt spid="36"/>
                                        </p:tgtEl>
                                        <p:attrNameLst>
                                          <p:attrName>style.visibility</p:attrName>
                                        </p:attrNameLst>
                                      </p:cBhvr>
                                      <p:to>
                                        <p:strVal val="visible"/>
                                      </p:to>
                                    </p:set>
                                    <p:animEffect transition="in" filter="wipe(down)">
                                      <p:cBhvr>
                                        <p:cTn id="63" dur="500"/>
                                        <p:tgtEl>
                                          <p:spTgt spid="36"/>
                                        </p:tgtEl>
                                      </p:cBhvr>
                                    </p:animEffect>
                                  </p:childTnLst>
                                </p:cTn>
                              </p:par>
                              <p:par>
                                <p:cTn id="64" presetID="22" presetClass="entr" presetSubtype="4" fill="hold" grpId="0" nodeType="withEffect">
                                  <p:stCondLst>
                                    <p:cond delay="1250"/>
                                  </p:stCondLst>
                                  <p:childTnLst>
                                    <p:set>
                                      <p:cBhvr>
                                        <p:cTn id="65" dur="1" fill="hold">
                                          <p:stCondLst>
                                            <p:cond delay="0"/>
                                          </p:stCondLst>
                                        </p:cTn>
                                        <p:tgtEl>
                                          <p:spTgt spid="35"/>
                                        </p:tgtEl>
                                        <p:attrNameLst>
                                          <p:attrName>style.visibility</p:attrName>
                                        </p:attrNameLst>
                                      </p:cBhvr>
                                      <p:to>
                                        <p:strVal val="visible"/>
                                      </p:to>
                                    </p:set>
                                    <p:animEffect transition="in" filter="wipe(down)">
                                      <p:cBhvr>
                                        <p:cTn id="66" dur="500"/>
                                        <p:tgtEl>
                                          <p:spTgt spid="35"/>
                                        </p:tgtEl>
                                      </p:cBhvr>
                                    </p:animEffect>
                                  </p:childTnLst>
                                </p:cTn>
                              </p:par>
                              <p:par>
                                <p:cTn id="67" presetID="22" presetClass="entr" presetSubtype="4" fill="hold" grpId="0" nodeType="withEffect">
                                  <p:stCondLst>
                                    <p:cond delay="1250"/>
                                  </p:stCondLst>
                                  <p:childTnLst>
                                    <p:set>
                                      <p:cBhvr>
                                        <p:cTn id="68" dur="1" fill="hold">
                                          <p:stCondLst>
                                            <p:cond delay="0"/>
                                          </p:stCondLst>
                                        </p:cTn>
                                        <p:tgtEl>
                                          <p:spTgt spid="38"/>
                                        </p:tgtEl>
                                        <p:attrNameLst>
                                          <p:attrName>style.visibility</p:attrName>
                                        </p:attrNameLst>
                                      </p:cBhvr>
                                      <p:to>
                                        <p:strVal val="visible"/>
                                      </p:to>
                                    </p:set>
                                    <p:animEffect transition="in" filter="wipe(down)">
                                      <p:cBhvr>
                                        <p:cTn id="69" dur="500"/>
                                        <p:tgtEl>
                                          <p:spTgt spid="38"/>
                                        </p:tgtEl>
                                      </p:cBhvr>
                                    </p:animEffect>
                                  </p:childTnLst>
                                </p:cTn>
                              </p:par>
                              <p:par>
                                <p:cTn id="70" presetID="53" presetClass="entr" presetSubtype="16" accel="50000" decel="50000" fill="hold" grpId="0" nodeType="withEffect">
                                  <p:stCondLst>
                                    <p:cond delay="1200"/>
                                  </p:stCondLst>
                                  <p:childTnLst>
                                    <p:set>
                                      <p:cBhvr>
                                        <p:cTn id="71" dur="1" fill="hold">
                                          <p:stCondLst>
                                            <p:cond delay="0"/>
                                          </p:stCondLst>
                                        </p:cTn>
                                        <p:tgtEl>
                                          <p:spTgt spid="43"/>
                                        </p:tgtEl>
                                        <p:attrNameLst>
                                          <p:attrName>style.visibility</p:attrName>
                                        </p:attrNameLst>
                                      </p:cBhvr>
                                      <p:to>
                                        <p:strVal val="visible"/>
                                      </p:to>
                                    </p:set>
                                    <p:anim calcmode="lin" valueType="num">
                                      <p:cBhvr>
                                        <p:cTn id="72" dur="500" fill="hold"/>
                                        <p:tgtEl>
                                          <p:spTgt spid="43"/>
                                        </p:tgtEl>
                                        <p:attrNameLst>
                                          <p:attrName>ppt_w</p:attrName>
                                        </p:attrNameLst>
                                      </p:cBhvr>
                                      <p:tavLst>
                                        <p:tav tm="0">
                                          <p:val>
                                            <p:fltVal val="0"/>
                                          </p:val>
                                        </p:tav>
                                        <p:tav tm="100000">
                                          <p:val>
                                            <p:strVal val="#ppt_w"/>
                                          </p:val>
                                        </p:tav>
                                      </p:tavLst>
                                    </p:anim>
                                    <p:anim calcmode="lin" valueType="num">
                                      <p:cBhvr>
                                        <p:cTn id="73" dur="500" fill="hold"/>
                                        <p:tgtEl>
                                          <p:spTgt spid="43"/>
                                        </p:tgtEl>
                                        <p:attrNameLst>
                                          <p:attrName>ppt_h</p:attrName>
                                        </p:attrNameLst>
                                      </p:cBhvr>
                                      <p:tavLst>
                                        <p:tav tm="0">
                                          <p:val>
                                            <p:fltVal val="0"/>
                                          </p:val>
                                        </p:tav>
                                        <p:tav tm="100000">
                                          <p:val>
                                            <p:strVal val="#ppt_h"/>
                                          </p:val>
                                        </p:tav>
                                      </p:tavLst>
                                    </p:anim>
                                    <p:animEffect transition="in" filter="fade">
                                      <p:cBhvr>
                                        <p:cTn id="74" dur="500"/>
                                        <p:tgtEl>
                                          <p:spTgt spid="43"/>
                                        </p:tgtEl>
                                      </p:cBhvr>
                                    </p:animEffect>
                                  </p:childTnLst>
                                </p:cTn>
                              </p:par>
                              <p:par>
                                <p:cTn id="75" presetID="6" presetClass="emph" presetSubtype="0" accel="50000" decel="50000" autoRev="1" fill="hold" grpId="1" nodeType="withEffect">
                                  <p:stCondLst>
                                    <p:cond delay="1200"/>
                                  </p:stCondLst>
                                  <p:childTnLst>
                                    <p:animScale>
                                      <p:cBhvr>
                                        <p:cTn id="76" dur="300" fill="hold"/>
                                        <p:tgtEl>
                                          <p:spTgt spid="4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2" grpId="1" animBg="1"/>
      <p:bldP spid="30" grpId="0" animBg="1"/>
      <p:bldP spid="30" grpId="1" animBg="1"/>
      <p:bldP spid="34" grpId="0" animBg="1"/>
      <p:bldP spid="34" grpId="1" animBg="1"/>
      <p:bldP spid="35" grpId="0" animBg="1"/>
      <p:bldP spid="36" grpId="0" animBg="1"/>
      <p:bldP spid="37" grpId="0" animBg="1"/>
      <p:bldP spid="38" grpId="0" animBg="1"/>
      <p:bldP spid="22" grpId="0" animBg="1"/>
      <p:bldP spid="24" grpId="0" animBg="1"/>
      <p:bldP spid="25" grpId="0" animBg="1"/>
      <p:bldP spid="43" grpId="0" animBg="1"/>
      <p:bldP spid="43" grpId="1" animBg="1"/>
      <p:bldP spid="47" grpId="0" animBg="1"/>
      <p:bldP spid="3142" grpId="0" animBg="1"/>
      <p:bldP spid="3142" grpId="1" animBg="1"/>
      <p:bldP spid="3140" grpId="0" animBg="1"/>
      <p:bldP spid="3145" grpId="0" animBg="1"/>
      <p:bldP spid="314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Yellow brick road with icons over it&#10;&#10;Description automatically generated">
            <a:extLst>
              <a:ext uri="{FF2B5EF4-FFF2-40B4-BE49-F238E27FC236}">
                <a16:creationId xmlns:a16="http://schemas.microsoft.com/office/drawing/2014/main" id="{31223B06-B72D-7C29-546C-826391A7CB6A}"/>
              </a:ext>
            </a:extLst>
          </p:cNvPr>
          <p:cNvPicPr>
            <a:picLocks noChangeAspect="1"/>
          </p:cNvPicPr>
          <p:nvPr/>
        </p:nvPicPr>
        <p:blipFill rotWithShape="1">
          <a:blip r:embed="rId3">
            <a:extLst>
              <a:ext uri="{28A0092B-C50C-407E-A947-70E740481C1C}">
                <a14:useLocalDpi xmlns:a14="http://schemas.microsoft.com/office/drawing/2010/main" val="0"/>
              </a:ext>
            </a:extLst>
          </a:blip>
          <a:srcRect l="17968" r="24782" b="1"/>
          <a:stretch/>
        </p:blipFill>
        <p:spPr>
          <a:xfrm>
            <a:off x="5334000" y="10"/>
            <a:ext cx="6858000" cy="6857990"/>
          </a:xfrm>
          <a:prstGeom prst="rect">
            <a:avLst/>
          </a:prstGeom>
          <a:noFill/>
        </p:spPr>
      </p:pic>
      <p:sp>
        <p:nvSpPr>
          <p:cNvPr id="2" name="Title 1">
            <a:extLst>
              <a:ext uri="{FF2B5EF4-FFF2-40B4-BE49-F238E27FC236}">
                <a16:creationId xmlns:a16="http://schemas.microsoft.com/office/drawing/2014/main" id="{2C4F54C0-4B38-6D9D-5999-1CE1DADFE37E}"/>
              </a:ext>
            </a:extLst>
          </p:cNvPr>
          <p:cNvSpPr>
            <a:spLocks noGrp="1"/>
          </p:cNvSpPr>
          <p:nvPr>
            <p:ph type="title"/>
          </p:nvPr>
        </p:nvSpPr>
        <p:spPr>
          <a:xfrm>
            <a:off x="588263" y="2996526"/>
            <a:ext cx="4163125" cy="3272512"/>
          </a:xfrm>
        </p:spPr>
        <p:txBody>
          <a:bodyPr wrap="square" anchor="t">
            <a:normAutofit/>
          </a:bodyPr>
          <a:lstStyle/>
          <a:p>
            <a:r>
              <a:rPr lang="en-US" b="1" spc="0">
                <a:ln>
                  <a:noFill/>
                </a:ln>
                <a:gradFill flip="none" rotWithShape="1">
                  <a:gsLst>
                    <a:gs pos="0">
                      <a:srgbClr val="C03BC4"/>
                    </a:gs>
                    <a:gs pos="100000">
                      <a:srgbClr val="D83B01"/>
                    </a:gs>
                  </a:gsLst>
                  <a:lin ang="10800000" scaled="1"/>
                  <a:tileRect/>
                </a:gradFill>
                <a:latin typeface="Segoe UI Semibold"/>
                <a:cs typeface="Segoe UI Semibold" panose="020B0502040204020203" pitchFamily="34" charset="0"/>
              </a:rPr>
              <a:t>Ready for what’s next?</a:t>
            </a:r>
            <a:endParaRPr lang="en-US" b="1" spc="0">
              <a:ln>
                <a:noFill/>
              </a:ln>
              <a:solidFill>
                <a:schemeClr val="tx2"/>
              </a:solidFill>
              <a:latin typeface="Segoe UI Semibold"/>
              <a:cs typeface="Segoe UI Semibold" panose="020B0502040204020203" pitchFamily="34" charset="0"/>
            </a:endParaRPr>
          </a:p>
        </p:txBody>
      </p:sp>
    </p:spTree>
    <p:extLst>
      <p:ext uri="{BB962C8B-B14F-4D97-AF65-F5344CB8AC3E}">
        <p14:creationId xmlns:p14="http://schemas.microsoft.com/office/powerpoint/2010/main" val="233567345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p:pic>
      <p:pic>
        <p:nvPicPr>
          <p:cNvPr id="16" name="图片占位符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a14="http://schemas.microsoft.com/office/drawing/2010/main"/>
              </a:ext>
            </a:extLst>
          </a:blip>
          <a:srcRect/>
          <a:stretch/>
        </p:blipFill>
        <p:spPr/>
      </p:pic>
      <p:pic>
        <p:nvPicPr>
          <p:cNvPr id="18" name="图片占位符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a:stretch/>
        </p:blipFill>
        <p:spPr/>
      </p:pic>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cstate="print">
            <a:extLst>
              <a:ext uri="{28A0092B-C50C-407E-A947-70E740481C1C}">
                <a14:useLocalDpi xmlns:a14="http://schemas.microsoft.com/office/drawing/2010/main"/>
              </a:ext>
            </a:extLst>
          </a:blip>
          <a:srcRect/>
          <a:stretch>
            <a:fillRect/>
          </a:stretch>
        </p:blipFill>
        <p:spPr/>
      </p:pic>
      <p:sp>
        <p:nvSpPr>
          <p:cNvPr id="6" name="Text Placeholder 24">
            <a:extLst>
              <a:ext uri="{FF2B5EF4-FFF2-40B4-BE49-F238E27FC236}">
                <a16:creationId xmlns:a16="http://schemas.microsoft.com/office/drawing/2014/main" id="{2E10716B-7C25-6369-F0DA-E27C38B64771}"/>
              </a:ext>
            </a:extLst>
          </p:cNvPr>
          <p:cNvSpPr txBox="1">
            <a:spLocks/>
          </p:cNvSpPr>
          <p:nvPr/>
        </p:nvSpPr>
        <p:spPr>
          <a:xfrm>
            <a:off x="7695508" y="4972000"/>
            <a:ext cx="4342087" cy="14608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91F2C"/>
                </a:solidFill>
                <a:effectLst/>
                <a:uLnTx/>
                <a:uFillTx/>
                <a:latin typeface="Segoe UI"/>
                <a:ea typeface="+mn-ea"/>
                <a:cs typeface="+mn-cs"/>
              </a:rPr>
              <a:t>George Dumitrache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000" dirty="0">
                <a:solidFill>
                  <a:srgbClr val="091F2C"/>
                </a:solidFill>
                <a:latin typeface="Segoe UI"/>
                <a:hlinkClick r:id="rId7"/>
              </a:rPr>
              <a:t>g</a:t>
            </a:r>
            <a:r>
              <a:rPr kumimoji="0" lang="en-US" sz="2000" b="0" i="0" u="none" strike="noStrike" kern="1200" cap="none" spc="0" normalizeH="0" baseline="0" noProof="0" dirty="0" err="1">
                <a:ln>
                  <a:noFill/>
                </a:ln>
                <a:solidFill>
                  <a:srgbClr val="091F2C"/>
                </a:solidFill>
                <a:effectLst/>
                <a:uLnTx/>
                <a:uFillTx/>
                <a:latin typeface="Segoe UI"/>
                <a:hlinkClick r:id="rId7"/>
              </a:rPr>
              <a:t>eorge.dumitrache</a:t>
            </a:r>
            <a:r>
              <a:rPr kumimoji="0" lang="en-US" sz="2000" b="0" i="0" u="none" strike="noStrike" kern="1200" cap="none" spc="0" normalizeH="0" baseline="0" noProof="0" dirty="0">
                <a:ln>
                  <a:noFill/>
                </a:ln>
                <a:solidFill>
                  <a:srgbClr val="091F2C"/>
                </a:solidFill>
                <a:effectLst/>
                <a:uLnTx/>
                <a:uFillTx/>
                <a:latin typeface="Segoe UI"/>
                <a:hlinkClick r:id="rId7"/>
              </a:rPr>
              <a:t>@</a:t>
            </a:r>
            <a:r>
              <a:rPr lang="en-US" sz="2000" dirty="0" err="1">
                <a:solidFill>
                  <a:srgbClr val="091F2C"/>
                </a:solidFill>
                <a:latin typeface="Segoe UI"/>
                <a:hlinkClick r:id="rId7"/>
              </a:rPr>
              <a:t>eos</a:t>
            </a:r>
            <a:r>
              <a:rPr kumimoji="0" lang="en-US" sz="2000" b="0" i="0" u="none" strike="noStrike" kern="1200" cap="none" spc="0" normalizeH="0" baseline="0" noProof="0" dirty="0">
                <a:ln>
                  <a:noFill/>
                </a:ln>
                <a:solidFill>
                  <a:srgbClr val="091F2C"/>
                </a:solidFill>
                <a:effectLst/>
                <a:uLnTx/>
                <a:uFillTx/>
                <a:latin typeface="Segoe UI"/>
                <a:hlinkClick r:id="rId7"/>
              </a:rPr>
              <a:t>.</a:t>
            </a:r>
            <a:r>
              <a:rPr kumimoji="0" lang="en-US" sz="2000" b="0" i="0" u="none" strike="noStrike" kern="1200" cap="none" spc="0" normalizeH="0" baseline="0" noProof="0" dirty="0" err="1">
                <a:ln>
                  <a:noFill/>
                </a:ln>
                <a:solidFill>
                  <a:srgbClr val="091F2C"/>
                </a:solidFill>
                <a:effectLst/>
                <a:uLnTx/>
                <a:uFillTx/>
                <a:latin typeface="Segoe UI"/>
                <a:hlinkClick r:id="rId7"/>
              </a:rPr>
              <a:t>ro</a:t>
            </a:r>
            <a:endParaRPr kumimoji="0" lang="en-US" sz="2000" b="0" i="0" u="none" strike="noStrike" kern="1200" cap="none" spc="0" normalizeH="0" baseline="0" noProof="0" dirty="0">
              <a:ln>
                <a:noFill/>
              </a:ln>
              <a:solidFill>
                <a:srgbClr val="091F2C"/>
              </a:solidFill>
              <a:effectLst/>
              <a:uLnTx/>
              <a:uFillTx/>
              <a:latin typeface="Segoe UI"/>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91F2C"/>
                </a:solidFill>
                <a:effectLst/>
                <a:uLnTx/>
                <a:uFillTx/>
                <a:latin typeface="Segoe UI"/>
                <a:ea typeface="+mn-ea"/>
                <a:cs typeface="+mn-cs"/>
              </a:rPr>
              <a:t>+40 723 189 566</a:t>
            </a:r>
          </a:p>
        </p:txBody>
      </p:sp>
      <p:sp>
        <p:nvSpPr>
          <p:cNvPr id="10" name="Title 1">
            <a:extLst>
              <a:ext uri="{FF2B5EF4-FFF2-40B4-BE49-F238E27FC236}">
                <a16:creationId xmlns:a16="http://schemas.microsoft.com/office/drawing/2014/main" id="{FCB39DEE-F217-F253-3EF9-827C0F19B714}"/>
              </a:ext>
            </a:extLst>
          </p:cNvPr>
          <p:cNvSpPr txBox="1">
            <a:spLocks/>
          </p:cNvSpPr>
          <p:nvPr/>
        </p:nvSpPr>
        <p:spPr>
          <a:xfrm>
            <a:off x="3280846" y="1271795"/>
            <a:ext cx="8520493" cy="747897"/>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14400" rtl="0" eaLnBrk="1" latinLnBrk="0" hangingPunct="1">
              <a:lnSpc>
                <a:spcPct val="90000"/>
              </a:lnSpc>
              <a:spcBef>
                <a:spcPct val="0"/>
              </a:spcBef>
              <a:buNone/>
              <a:defRPr sz="4000" b="0" i="0" kern="1200" spc="-50" baseline="0">
                <a:solidFill>
                  <a:schemeClr val="tx1"/>
                </a:solidFill>
                <a:latin typeface="+mn-lt"/>
                <a:ea typeface="+mj-ea"/>
                <a:cs typeface="Segoe UI" panose="020B0502040204020203"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err="1">
                <a:ln w="3175">
                  <a:noFill/>
                </a:ln>
                <a:gradFill flip="none" rotWithShape="1">
                  <a:gsLst>
                    <a:gs pos="50000">
                      <a:srgbClr val="8661C5"/>
                    </a:gs>
                    <a:gs pos="0">
                      <a:srgbClr val="3E76D4"/>
                    </a:gs>
                    <a:gs pos="100000">
                      <a:srgbClr val="C73ECC"/>
                    </a:gs>
                  </a:gsLst>
                  <a:lin ang="2700000" scaled="1"/>
                  <a:tileRect/>
                </a:gradFill>
                <a:effectLst/>
                <a:uLnTx/>
                <a:uFillTx/>
                <a:latin typeface="Segoe UI" panose="020B0502040204020203" pitchFamily="34" charset="0"/>
                <a:ea typeface="+mj-ea"/>
                <a:cs typeface="Segoe UI" panose="020B0502040204020203" pitchFamily="34" charset="0"/>
              </a:rPr>
              <a:t>Inteligenta</a:t>
            </a:r>
            <a:r>
              <a:rPr kumimoji="0" lang="en-US" sz="5400" b="0" i="0" u="none" strike="noStrike" kern="1200" cap="none" spc="-50" normalizeH="0" baseline="0" noProof="0" dirty="0">
                <a:ln w="3175">
                  <a:noFill/>
                </a:ln>
                <a:gradFill flip="none" rotWithShape="1">
                  <a:gsLst>
                    <a:gs pos="50000">
                      <a:srgbClr val="8661C5"/>
                    </a:gs>
                    <a:gs pos="0">
                      <a:srgbClr val="3E76D4"/>
                    </a:gs>
                    <a:gs pos="100000">
                      <a:srgbClr val="C73ECC"/>
                    </a:gs>
                  </a:gsLst>
                  <a:lin ang="2700000" scaled="1"/>
                  <a:tileRect/>
                </a:gradFill>
                <a:effectLst/>
                <a:uLnTx/>
                <a:uFillTx/>
                <a:latin typeface="Segoe UI" panose="020B0502040204020203" pitchFamily="34" charset="0"/>
                <a:ea typeface="+mj-ea"/>
                <a:cs typeface="Segoe UI" panose="020B0502040204020203" pitchFamily="34" charset="0"/>
              </a:rPr>
              <a:t> </a:t>
            </a:r>
            <a:r>
              <a:rPr kumimoji="0" lang="en-US" sz="5400" b="0" i="0" u="none" strike="noStrike" kern="1200" cap="none" spc="-50" normalizeH="0" baseline="0" noProof="0" dirty="0" err="1">
                <a:ln w="3175">
                  <a:noFill/>
                </a:ln>
                <a:gradFill flip="none" rotWithShape="1">
                  <a:gsLst>
                    <a:gs pos="50000">
                      <a:srgbClr val="8661C5"/>
                    </a:gs>
                    <a:gs pos="0">
                      <a:srgbClr val="3E76D4"/>
                    </a:gs>
                    <a:gs pos="100000">
                      <a:srgbClr val="C73ECC"/>
                    </a:gs>
                  </a:gsLst>
                  <a:lin ang="2700000" scaled="1"/>
                  <a:tileRect/>
                </a:gradFill>
                <a:effectLst/>
                <a:uLnTx/>
                <a:uFillTx/>
                <a:latin typeface="Segoe UI" panose="020B0502040204020203" pitchFamily="34" charset="0"/>
                <a:ea typeface="+mj-ea"/>
                <a:cs typeface="Segoe UI" panose="020B0502040204020203" pitchFamily="34" charset="0"/>
              </a:rPr>
              <a:t>Artificiala</a:t>
            </a:r>
            <a:r>
              <a:rPr kumimoji="0" lang="en-US" sz="5400" b="0" i="0" u="none" strike="noStrike" kern="1200" cap="none" spc="-50" normalizeH="0" baseline="0" noProof="0" dirty="0">
                <a:ln w="3175">
                  <a:noFill/>
                </a:ln>
                <a:gradFill flip="none" rotWithShape="1">
                  <a:gsLst>
                    <a:gs pos="50000">
                      <a:srgbClr val="8661C5"/>
                    </a:gs>
                    <a:gs pos="0">
                      <a:srgbClr val="3E76D4"/>
                    </a:gs>
                    <a:gs pos="100000">
                      <a:srgbClr val="C73ECC"/>
                    </a:gs>
                  </a:gsLst>
                  <a:lin ang="2700000" scaled="1"/>
                  <a:tileRect/>
                </a:gradFill>
                <a:effectLst/>
                <a:uLnTx/>
                <a:uFillTx/>
                <a:latin typeface="Segoe UI" panose="020B0502040204020203" pitchFamily="34" charset="0"/>
                <a:ea typeface="+mj-ea"/>
                <a:cs typeface="Segoe UI" panose="020B0502040204020203" pitchFamily="34" charset="0"/>
              </a:rPr>
              <a:t> e aici.</a:t>
            </a:r>
          </a:p>
        </p:txBody>
      </p:sp>
      <p:sp>
        <p:nvSpPr>
          <p:cNvPr id="7" name="TextBox 6">
            <a:extLst>
              <a:ext uri="{FF2B5EF4-FFF2-40B4-BE49-F238E27FC236}">
                <a16:creationId xmlns:a16="http://schemas.microsoft.com/office/drawing/2014/main" id="{49A0D6B0-0422-C242-4E95-D32F84350A2F}"/>
              </a:ext>
            </a:extLst>
          </p:cNvPr>
          <p:cNvSpPr txBox="1"/>
          <p:nvPr/>
        </p:nvSpPr>
        <p:spPr>
          <a:xfrm>
            <a:off x="4127198" y="2373968"/>
            <a:ext cx="7628747" cy="61555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91F2C"/>
                </a:solidFill>
                <a:effectLst/>
                <a:uLnTx/>
                <a:uFillTx/>
                <a:latin typeface="Segoe UI"/>
                <a:ea typeface="+mn-ea"/>
                <a:cs typeface="+mn-cs"/>
              </a:rPr>
              <a:t>Iti </a:t>
            </a:r>
            <a:r>
              <a:rPr kumimoji="0" lang="en-US" sz="4000" b="0" i="0" u="none" strike="noStrike" kern="1200" cap="none" spc="0" normalizeH="0" baseline="0" noProof="0" dirty="0" err="1">
                <a:ln>
                  <a:noFill/>
                </a:ln>
                <a:solidFill>
                  <a:srgbClr val="091F2C"/>
                </a:solidFill>
                <a:effectLst/>
                <a:uLnTx/>
                <a:uFillTx/>
                <a:latin typeface="Segoe UI"/>
                <a:ea typeface="+mn-ea"/>
                <a:cs typeface="+mn-cs"/>
              </a:rPr>
              <a:t>poti</a:t>
            </a:r>
            <a:r>
              <a:rPr kumimoji="0" lang="en-US" sz="4000" b="0" i="0" u="none" strike="noStrike" kern="1200" cap="none" spc="0" normalizeH="0" baseline="0" noProof="0" dirty="0">
                <a:ln>
                  <a:noFill/>
                </a:ln>
                <a:solidFill>
                  <a:srgbClr val="091F2C"/>
                </a:solidFill>
                <a:effectLst/>
                <a:uLnTx/>
                <a:uFillTx/>
                <a:latin typeface="Segoe UI"/>
                <a:ea typeface="+mn-ea"/>
                <a:cs typeface="+mn-cs"/>
              </a:rPr>
              <a:t> </a:t>
            </a:r>
            <a:r>
              <a:rPr kumimoji="0" lang="en-US" sz="4000" b="0" i="0" u="none" strike="noStrike" kern="1200" cap="none" spc="0" normalizeH="0" baseline="0" noProof="0" dirty="0" err="1">
                <a:ln>
                  <a:noFill/>
                </a:ln>
                <a:solidFill>
                  <a:srgbClr val="091F2C"/>
                </a:solidFill>
                <a:effectLst/>
                <a:uLnTx/>
                <a:uFillTx/>
                <a:latin typeface="Segoe UI"/>
                <a:ea typeface="+mn-ea"/>
                <a:cs typeface="+mn-cs"/>
              </a:rPr>
              <a:t>permite</a:t>
            </a:r>
            <a:r>
              <a:rPr kumimoji="0" lang="en-US" sz="4000" b="0" i="0" u="none" strike="noStrike" kern="1200" cap="none" spc="0" normalizeH="0" baseline="0" noProof="0" dirty="0">
                <a:ln>
                  <a:noFill/>
                </a:ln>
                <a:solidFill>
                  <a:srgbClr val="091F2C"/>
                </a:solidFill>
                <a:effectLst/>
                <a:uLnTx/>
                <a:uFillTx/>
                <a:latin typeface="Segoe UI"/>
                <a:ea typeface="+mn-ea"/>
                <a:cs typeface="+mn-cs"/>
              </a:rPr>
              <a:t> </a:t>
            </a:r>
            <a:r>
              <a:rPr kumimoji="0" lang="en-US" sz="4000" b="0" i="0" u="none" strike="noStrike" kern="1200" cap="none" spc="0" normalizeH="0" baseline="0" noProof="0" dirty="0" err="1">
                <a:ln>
                  <a:noFill/>
                </a:ln>
                <a:solidFill>
                  <a:srgbClr val="091F2C"/>
                </a:solidFill>
                <a:effectLst/>
                <a:uLnTx/>
                <a:uFillTx/>
                <a:latin typeface="Segoe UI"/>
                <a:ea typeface="+mn-ea"/>
                <a:cs typeface="+mn-cs"/>
              </a:rPr>
              <a:t>sa</a:t>
            </a:r>
            <a:r>
              <a:rPr kumimoji="0" lang="en-US" sz="4000" b="0" i="0" u="none" strike="noStrike" kern="1200" cap="none" spc="0" normalizeH="0" baseline="0" noProof="0" dirty="0">
                <a:ln>
                  <a:noFill/>
                </a:ln>
                <a:solidFill>
                  <a:srgbClr val="091F2C"/>
                </a:solidFill>
                <a:effectLst/>
                <a:uLnTx/>
                <a:uFillTx/>
                <a:latin typeface="Segoe UI"/>
                <a:ea typeface="+mn-ea"/>
                <a:cs typeface="+mn-cs"/>
              </a:rPr>
              <a:t> nu o </a:t>
            </a:r>
            <a:r>
              <a:rPr kumimoji="0" lang="en-US" sz="4000" b="0" i="0" u="none" strike="noStrike" kern="1200" cap="none" spc="0" normalizeH="0" baseline="0" noProof="0" dirty="0" err="1">
                <a:ln>
                  <a:noFill/>
                </a:ln>
                <a:solidFill>
                  <a:srgbClr val="091F2C"/>
                </a:solidFill>
                <a:effectLst/>
                <a:uLnTx/>
                <a:uFillTx/>
                <a:latin typeface="Segoe UI"/>
                <a:ea typeface="+mn-ea"/>
                <a:cs typeface="+mn-cs"/>
              </a:rPr>
              <a:t>utilizezi</a:t>
            </a:r>
            <a:r>
              <a:rPr kumimoji="0" lang="en-US" sz="4000" b="0" i="0" u="none" strike="noStrike" kern="1200" cap="none" spc="0" normalizeH="0" baseline="0" noProof="0" dirty="0">
                <a:ln>
                  <a:noFill/>
                </a:ln>
                <a:solidFill>
                  <a:srgbClr val="091F2C"/>
                </a:solidFill>
                <a:effectLst/>
                <a:uLnTx/>
                <a:uFillTx/>
                <a:latin typeface="Segoe UI"/>
                <a:ea typeface="+mn-ea"/>
                <a:cs typeface="+mn-cs"/>
              </a:rPr>
              <a:t>?</a:t>
            </a:r>
            <a:endParaRPr kumimoji="0" lang="en-SI" sz="4000" b="0" i="0" u="none" strike="noStrike" kern="1200" cap="none" spc="0" normalizeH="0" baseline="0" noProof="0" dirty="0">
              <a:ln>
                <a:noFill/>
              </a:ln>
              <a:solidFill>
                <a:srgbClr val="091F2C"/>
              </a:solidFill>
              <a:effectLst/>
              <a:uLnTx/>
              <a:uFillTx/>
              <a:latin typeface="Segoe UI"/>
              <a:ea typeface="+mn-ea"/>
              <a:cs typeface="+mn-cs"/>
            </a:endParaRPr>
          </a:p>
        </p:txBody>
      </p:sp>
    </p:spTree>
    <p:extLst>
      <p:ext uri="{BB962C8B-B14F-4D97-AF65-F5344CB8AC3E}">
        <p14:creationId xmlns:p14="http://schemas.microsoft.com/office/powerpoint/2010/main" val="529279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7F8E335-D400-A512-5C71-35A47AB983EE}"/>
              </a:ext>
            </a:extLst>
          </p:cNvPr>
          <p:cNvSpPr txBox="1"/>
          <p:nvPr/>
        </p:nvSpPr>
        <p:spPr>
          <a:xfrm>
            <a:off x="778385" y="4634972"/>
            <a:ext cx="6219944" cy="203132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hlinkClick r:id="rId2"/>
              </a:rPr>
              <a:t>The World in 2040: Top 20 Future Technologies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hlinkClick r:id="rId3"/>
              </a:rPr>
              <a:t>20 Emerging Technologies That Will Change The World </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hlinkClick r:id="rId4"/>
              </a:rPr>
              <a:t>15 ASTOUNDING Future Technology Predictions for 2040</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hlinkClick r:id="rId5"/>
              </a:rPr>
              <a:t>The Future of Higher Education in the light of AI</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hlinkClick r:id="rId6"/>
              </a:rPr>
              <a:t>Experts Imagine the Impact of AI by 2040</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hlinkClick r:id="rId7"/>
              </a:rPr>
              <a:t>Technological-and-personal-evolution-in-higher-education</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2052" name="Picture 4" descr="Industry 5.0: The Human-Centric Evolution of Manufacturing&quot;">
            <a:extLst>
              <a:ext uri="{FF2B5EF4-FFF2-40B4-BE49-F238E27FC236}">
                <a16:creationId xmlns:a16="http://schemas.microsoft.com/office/drawing/2014/main" id="{3F4EB6E6-8B59-41C9-48E4-BBEDD742F8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3284" y="620355"/>
            <a:ext cx="6636635" cy="338825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Online Learning: The Evolution and Future of Education">
            <a:extLst>
              <a:ext uri="{FF2B5EF4-FFF2-40B4-BE49-F238E27FC236}">
                <a16:creationId xmlns:a16="http://schemas.microsoft.com/office/drawing/2014/main" id="{74405817-404A-7F53-8F20-ED3401D85E1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72538" y="4186897"/>
            <a:ext cx="4341433" cy="2394973"/>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Graphic of a timeline showing the 5 industrial revolutions throughout history">
            <a:extLst>
              <a:ext uri="{FF2B5EF4-FFF2-40B4-BE49-F238E27FC236}">
                <a16:creationId xmlns:a16="http://schemas.microsoft.com/office/drawing/2014/main" id="{7405DA59-230D-D69E-6A41-320DA6976B2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05462" y="680435"/>
            <a:ext cx="4802812" cy="3085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235063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533D3-591E-4B10-81A4-5BBED33225D9}"/>
              </a:ext>
            </a:extLst>
          </p:cNvPr>
          <p:cNvSpPr>
            <a:spLocks noGrp="1"/>
          </p:cNvSpPr>
          <p:nvPr>
            <p:ph type="title"/>
          </p:nvPr>
        </p:nvSpPr>
        <p:spPr/>
        <p:txBody>
          <a:bodyPr vert="horz" wrap="square" lIns="0" tIns="0" rIns="0" bIns="0" rtlCol="0" anchor="t">
            <a:noAutofit/>
          </a:bodyPr>
          <a:lstStyle/>
          <a:p>
            <a:r>
              <a:rPr lang="en-US" sz="3200" dirty="0" err="1">
                <a:cs typeface="Calibri Light"/>
              </a:rPr>
              <a:t>Investiții</a:t>
            </a:r>
            <a:r>
              <a:rPr lang="en-US" sz="3200" dirty="0">
                <a:cs typeface="Calibri Light"/>
              </a:rPr>
              <a:t> </a:t>
            </a:r>
            <a:r>
              <a:rPr lang="en-US" sz="3200" dirty="0" err="1">
                <a:cs typeface="Calibri Light"/>
              </a:rPr>
              <a:t>în</a:t>
            </a:r>
            <a:r>
              <a:rPr lang="en-US" sz="3200" dirty="0">
                <a:cs typeface="Calibri Light"/>
              </a:rPr>
              <a:t> </a:t>
            </a:r>
            <a:r>
              <a:rPr lang="en-US" sz="3200" dirty="0" err="1">
                <a:cs typeface="Calibri Light"/>
              </a:rPr>
              <a:t>educație</a:t>
            </a:r>
            <a:endParaRPr lang="en-US" sz="3200" dirty="0">
              <a:cs typeface="Calibri Light"/>
            </a:endParaRPr>
          </a:p>
        </p:txBody>
      </p:sp>
      <p:sp>
        <p:nvSpPr>
          <p:cNvPr id="5" name="Rectangle: Rounded Corners 4">
            <a:extLst>
              <a:ext uri="{FF2B5EF4-FFF2-40B4-BE49-F238E27FC236}">
                <a16:creationId xmlns:a16="http://schemas.microsoft.com/office/drawing/2014/main" id="{C9026491-ABF7-1BEC-6B75-18643FE258F4}"/>
              </a:ext>
            </a:extLst>
          </p:cNvPr>
          <p:cNvSpPr/>
          <p:nvPr/>
        </p:nvSpPr>
        <p:spPr>
          <a:xfrm>
            <a:off x="730370" y="1730544"/>
            <a:ext cx="10731260" cy="1883122"/>
          </a:xfrm>
          <a:prstGeom prst="roundRect">
            <a:avLst>
              <a:gd name="adj" fmla="val 8592"/>
            </a:avLst>
          </a:prstGeom>
          <a:noFill/>
          <a:ln w="19050" cap="flat" cmpd="sng" algn="ctr">
            <a:solidFill>
              <a:srgbClr val="1177C5"/>
            </a:solidFill>
            <a:prstDash val="solid"/>
            <a:miter lim="800000"/>
          </a:ln>
          <a:effectLst>
            <a:outerShdw blurRad="63500" algn="ctr" rotWithShape="0">
              <a:prstClr val="black">
                <a:alpha val="40000"/>
              </a:prstClr>
            </a:outerShdw>
          </a:effectLst>
        </p:spPr>
        <p:style>
          <a:lnRef idx="0">
            <a:scrgbClr r="0" g="0" b="0"/>
          </a:lnRef>
          <a:fillRef idx="0">
            <a:scrgbClr r="0" g="0" b="0"/>
          </a:fillRef>
          <a:effectRef idx="0">
            <a:scrgbClr r="0" g="0" b="0"/>
          </a:effectRef>
          <a:fontRef idx="major"/>
        </p:style>
        <p:txBody>
          <a:bodyPr t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379C7"/>
              </a:solidFill>
              <a:effectLst/>
              <a:uLnTx/>
              <a:uFillTx/>
              <a:latin typeface="Segoe UI Semibold" panose="020B0702040204020203" pitchFamily="34" charset="0"/>
              <a:ea typeface="+mj-ea"/>
              <a:cs typeface="Segoe UI Semibold" panose="020B0702040204020203" pitchFamily="34" charset="0"/>
            </a:endParaRPr>
          </a:p>
        </p:txBody>
      </p:sp>
      <p:sp>
        <p:nvSpPr>
          <p:cNvPr id="27" name="TextBox 26">
            <a:extLst>
              <a:ext uri="{FF2B5EF4-FFF2-40B4-BE49-F238E27FC236}">
                <a16:creationId xmlns:a16="http://schemas.microsoft.com/office/drawing/2014/main" id="{63315ECE-D170-8C67-3676-90891CFE6362}"/>
              </a:ext>
            </a:extLst>
          </p:cNvPr>
          <p:cNvSpPr txBox="1"/>
          <p:nvPr/>
        </p:nvSpPr>
        <p:spPr>
          <a:xfrm>
            <a:off x="4589253" y="1220433"/>
            <a:ext cx="3013494" cy="369332"/>
          </a:xfrm>
          <a:prstGeom prst="rect">
            <a:avLst/>
          </a:prstGeom>
          <a:noFill/>
        </p:spPr>
        <p:txBody>
          <a:bodyPr wrap="square">
            <a:spAutoFit/>
          </a:bodyPr>
          <a:lstStyle/>
          <a:p>
            <a:pPr lvl="0" algn="ctr">
              <a:defRPr/>
            </a:pPr>
            <a:r>
              <a:rPr lang="en-US" kern="0" dirty="0" err="1">
                <a:solidFill>
                  <a:srgbClr val="0078D4"/>
                </a:solidFill>
                <a:latin typeface="Segoe UI Semibold" panose="020B0702040204020203" pitchFamily="34" charset="0"/>
                <a:cs typeface="Segoe UI Semibold" panose="020B0702040204020203" pitchFamily="34" charset="0"/>
              </a:rPr>
              <a:t>Experiențe</a:t>
            </a:r>
            <a:r>
              <a:rPr lang="en-US" kern="0" dirty="0">
                <a:solidFill>
                  <a:srgbClr val="0078D4"/>
                </a:solidFill>
                <a:latin typeface="Segoe UI Semibold" panose="020B0702040204020203" pitchFamily="34" charset="0"/>
                <a:cs typeface="Segoe UI Semibold" panose="020B0702040204020203" pitchFamily="34" charset="0"/>
              </a:rPr>
              <a:t> </a:t>
            </a:r>
            <a:r>
              <a:rPr lang="en-US" kern="0" dirty="0" err="1">
                <a:solidFill>
                  <a:srgbClr val="0078D4"/>
                </a:solidFill>
                <a:latin typeface="Segoe UI Semibold" panose="020B0702040204020203" pitchFamily="34" charset="0"/>
                <a:cs typeface="Segoe UI Semibold" panose="020B0702040204020203" pitchFamily="34" charset="0"/>
              </a:rPr>
              <a:t>educaționale</a:t>
            </a:r>
            <a:endParaRPr kumimoji="0" lang="pt-BR" sz="18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90" name="Group 89">
            <a:extLst>
              <a:ext uri="{FF2B5EF4-FFF2-40B4-BE49-F238E27FC236}">
                <a16:creationId xmlns:a16="http://schemas.microsoft.com/office/drawing/2014/main" id="{F7B295D2-5F1D-42AE-2EDC-01439B3E07A4}"/>
              </a:ext>
            </a:extLst>
          </p:cNvPr>
          <p:cNvGrpSpPr/>
          <p:nvPr/>
        </p:nvGrpSpPr>
        <p:grpSpPr>
          <a:xfrm>
            <a:off x="1488062" y="1782074"/>
            <a:ext cx="1645920" cy="1621806"/>
            <a:chOff x="660400" y="804480"/>
            <a:chExt cx="1645920" cy="1621806"/>
          </a:xfrm>
        </p:grpSpPr>
        <p:sp>
          <p:nvSpPr>
            <p:cNvPr id="48" name="Rectangle 47">
              <a:extLst>
                <a:ext uri="{FF2B5EF4-FFF2-40B4-BE49-F238E27FC236}">
                  <a16:creationId xmlns:a16="http://schemas.microsoft.com/office/drawing/2014/main" id="{72DE519E-1358-8857-EDCA-99254B89D19A}"/>
                </a:ext>
              </a:extLst>
            </p:cNvPr>
            <p:cNvSpPr/>
            <p:nvPr/>
          </p:nvSpPr>
          <p:spPr bwMode="auto">
            <a:xfrm>
              <a:off x="660400" y="804480"/>
              <a:ext cx="1645920" cy="4893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spAutoFit/>
            </a:bodyPr>
            <a:lstStyle/>
            <a:p>
              <a:pPr lvl="0" algn="ctr" defTabSz="932472" fontAlgn="base">
                <a:lnSpc>
                  <a:spcPct val="90000"/>
                </a:lnSpc>
                <a:spcBef>
                  <a:spcPct val="0"/>
                </a:spcBef>
                <a:spcAft>
                  <a:spcPct val="0"/>
                </a:spcAft>
                <a:defRPr/>
              </a:pPr>
              <a:r>
                <a:rPr lang="en-US" sz="1400" dirty="0" err="1">
                  <a:solidFill>
                    <a:srgbClr val="353535"/>
                  </a:solidFill>
                  <a:latin typeface="Segoe UI Semibold" panose="020B0702040204020203" pitchFamily="34" charset="0"/>
                  <a:cs typeface="Segoe UI Semibold" panose="020B0702040204020203" pitchFamily="34" charset="0"/>
                </a:rPr>
                <a:t>Educatori</a:t>
              </a:r>
              <a:endParaRPr kumimoji="0" lang="en-US" sz="1400" b="0" i="0" u="none" strike="noStrike" kern="1200" cap="none" spc="0" normalizeH="0" baseline="0" noProof="0" dirty="0">
                <a:ln>
                  <a:noFill/>
                </a:ln>
                <a:solidFill>
                  <a:srgbClr val="353535"/>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p:txBody>
        </p:sp>
        <p:grpSp>
          <p:nvGrpSpPr>
            <p:cNvPr id="51" name="Group 50">
              <a:extLst>
                <a:ext uri="{FF2B5EF4-FFF2-40B4-BE49-F238E27FC236}">
                  <a16:creationId xmlns:a16="http://schemas.microsoft.com/office/drawing/2014/main" id="{BD17C90D-EE6D-8460-4034-86C5EDACEF9F}"/>
                </a:ext>
              </a:extLst>
            </p:cNvPr>
            <p:cNvGrpSpPr/>
            <p:nvPr/>
          </p:nvGrpSpPr>
          <p:grpSpPr>
            <a:xfrm>
              <a:off x="906477" y="1268684"/>
              <a:ext cx="1157600" cy="1157602"/>
              <a:chOff x="3424282" y="2893985"/>
              <a:chExt cx="886603" cy="886603"/>
            </a:xfrm>
          </p:grpSpPr>
          <p:sp>
            <p:nvSpPr>
              <p:cNvPr id="55" name="Oval 54">
                <a:extLst>
                  <a:ext uri="{FF2B5EF4-FFF2-40B4-BE49-F238E27FC236}">
                    <a16:creationId xmlns:a16="http://schemas.microsoft.com/office/drawing/2014/main" id="{A65DCE7B-FC85-E109-1DDA-1AACD0219007}"/>
                  </a:ext>
                </a:extLst>
              </p:cNvPr>
              <p:cNvSpPr/>
              <p:nvPr/>
            </p:nvSpPr>
            <p:spPr bwMode="auto">
              <a:xfrm>
                <a:off x="3424282" y="2893985"/>
                <a:ext cx="886603" cy="886603"/>
              </a:xfrm>
              <a:prstGeom prst="ellipse">
                <a:avLst/>
              </a:prstGeom>
              <a:gradFill>
                <a:gsLst>
                  <a:gs pos="0">
                    <a:srgbClr val="0078D4">
                      <a:alpha val="80000"/>
                    </a:srgbClr>
                  </a:gs>
                  <a:gs pos="100000">
                    <a:srgbClr val="0060A8"/>
                  </a:gs>
                </a:gsLst>
                <a:lin ang="5400000" scaled="1"/>
              </a:gradFill>
              <a:ln w="25400">
                <a:noFill/>
              </a:ln>
              <a:effectLst>
                <a:outerShdw blurRad="635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56" name="Picture 55">
                <a:extLst>
                  <a:ext uri="{FF2B5EF4-FFF2-40B4-BE49-F238E27FC236}">
                    <a16:creationId xmlns:a16="http://schemas.microsoft.com/office/drawing/2014/main" id="{B19B380D-C573-3732-922F-4BEE75B604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8983" y="3108686"/>
                <a:ext cx="457200" cy="457200"/>
              </a:xfrm>
              <a:prstGeom prst="rect">
                <a:avLst/>
              </a:prstGeom>
              <a:noFill/>
              <a:ln w="25400">
                <a:noFill/>
              </a:ln>
            </p:spPr>
          </p:pic>
        </p:grpSp>
      </p:grpSp>
      <p:grpSp>
        <p:nvGrpSpPr>
          <p:cNvPr id="7" name="Group 6">
            <a:extLst>
              <a:ext uri="{FF2B5EF4-FFF2-40B4-BE49-F238E27FC236}">
                <a16:creationId xmlns:a16="http://schemas.microsoft.com/office/drawing/2014/main" id="{3E9318BA-20F9-8AD8-DC51-E5D5056D5092}"/>
              </a:ext>
            </a:extLst>
          </p:cNvPr>
          <p:cNvGrpSpPr/>
          <p:nvPr/>
        </p:nvGrpSpPr>
        <p:grpSpPr>
          <a:xfrm>
            <a:off x="4011381" y="1782074"/>
            <a:ext cx="1645920" cy="1621806"/>
            <a:chOff x="2966720" y="1384100"/>
            <a:chExt cx="1645920" cy="1621806"/>
          </a:xfrm>
        </p:grpSpPr>
        <p:grpSp>
          <p:nvGrpSpPr>
            <p:cNvPr id="88" name="Group 87">
              <a:extLst>
                <a:ext uri="{FF2B5EF4-FFF2-40B4-BE49-F238E27FC236}">
                  <a16:creationId xmlns:a16="http://schemas.microsoft.com/office/drawing/2014/main" id="{6C32B05D-0B5C-08F0-5849-ABB68A2C3332}"/>
                </a:ext>
              </a:extLst>
            </p:cNvPr>
            <p:cNvGrpSpPr/>
            <p:nvPr/>
          </p:nvGrpSpPr>
          <p:grpSpPr>
            <a:xfrm>
              <a:off x="2966720" y="1384100"/>
              <a:ext cx="1645920" cy="1621806"/>
              <a:chOff x="2966720" y="804480"/>
              <a:chExt cx="1645920" cy="1621806"/>
            </a:xfrm>
          </p:grpSpPr>
          <p:sp>
            <p:nvSpPr>
              <p:cNvPr id="68" name="Rectangle 67">
                <a:extLst>
                  <a:ext uri="{FF2B5EF4-FFF2-40B4-BE49-F238E27FC236}">
                    <a16:creationId xmlns:a16="http://schemas.microsoft.com/office/drawing/2014/main" id="{DCA5020B-BF4E-C480-DF1A-A73554C3F133}"/>
                  </a:ext>
                </a:extLst>
              </p:cNvPr>
              <p:cNvSpPr/>
              <p:nvPr/>
            </p:nvSpPr>
            <p:spPr bwMode="auto">
              <a:xfrm>
                <a:off x="2966720" y="804480"/>
                <a:ext cx="1645920" cy="4893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spAutoFit/>
              </a:bodyPr>
              <a:lstStyle/>
              <a:p>
                <a:pPr lvl="0" algn="ctr" defTabSz="932472" fontAlgn="base">
                  <a:lnSpc>
                    <a:spcPct val="90000"/>
                  </a:lnSpc>
                  <a:spcBef>
                    <a:spcPct val="0"/>
                  </a:spcBef>
                  <a:spcAft>
                    <a:spcPct val="0"/>
                  </a:spcAft>
                  <a:defRPr/>
                </a:pPr>
                <a:r>
                  <a:rPr lang="en-US" sz="1400" dirty="0" err="1">
                    <a:solidFill>
                      <a:srgbClr val="353535"/>
                    </a:solidFill>
                    <a:latin typeface="Segoe UI Semibold" panose="020B0702040204020203" pitchFamily="34" charset="0"/>
                    <a:cs typeface="Segoe UI Semibold" panose="020B0702040204020203" pitchFamily="34" charset="0"/>
                  </a:rPr>
                  <a:t>Elevii</a:t>
                </a:r>
                <a:endParaRPr kumimoji="0" lang="en-US" sz="1400" b="0" i="0" u="none" strike="noStrike" kern="1200" cap="none" spc="0" normalizeH="0" baseline="0" noProof="0" dirty="0">
                  <a:ln>
                    <a:noFill/>
                  </a:ln>
                  <a:solidFill>
                    <a:srgbClr val="353535"/>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70" name="Oval 69">
                <a:extLst>
                  <a:ext uri="{FF2B5EF4-FFF2-40B4-BE49-F238E27FC236}">
                    <a16:creationId xmlns:a16="http://schemas.microsoft.com/office/drawing/2014/main" id="{B98E504C-9809-5DF1-74C6-310C48CBD6E6}"/>
                  </a:ext>
                </a:extLst>
              </p:cNvPr>
              <p:cNvSpPr/>
              <p:nvPr/>
            </p:nvSpPr>
            <p:spPr bwMode="auto">
              <a:xfrm>
                <a:off x="3208965" y="1268684"/>
                <a:ext cx="1157600" cy="1157602"/>
              </a:xfrm>
              <a:prstGeom prst="ellipse">
                <a:avLst/>
              </a:prstGeom>
              <a:gradFill>
                <a:gsLst>
                  <a:gs pos="0">
                    <a:srgbClr val="0078D4">
                      <a:alpha val="80000"/>
                    </a:srgbClr>
                  </a:gs>
                  <a:gs pos="100000">
                    <a:srgbClr val="0060A8"/>
                  </a:gs>
                </a:gsLst>
                <a:lin ang="5400000" scaled="1"/>
              </a:gradFill>
              <a:ln w="25400">
                <a:noFill/>
              </a:ln>
              <a:effectLst>
                <a:outerShdw blurRad="635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6" name="Picture 5" descr="Icon&#10;&#10;Description automatically generated">
              <a:extLst>
                <a:ext uri="{FF2B5EF4-FFF2-40B4-BE49-F238E27FC236}">
                  <a16:creationId xmlns:a16="http://schemas.microsoft.com/office/drawing/2014/main" id="{6ACF90F7-5694-3C6E-06B8-7FB00CA6BA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0585" y="2121727"/>
              <a:ext cx="594360" cy="594360"/>
            </a:xfrm>
            <a:prstGeom prst="rect">
              <a:avLst/>
            </a:prstGeom>
          </p:spPr>
        </p:pic>
      </p:grpSp>
      <p:grpSp>
        <p:nvGrpSpPr>
          <p:cNvPr id="10" name="Group 9">
            <a:extLst>
              <a:ext uri="{FF2B5EF4-FFF2-40B4-BE49-F238E27FC236}">
                <a16:creationId xmlns:a16="http://schemas.microsoft.com/office/drawing/2014/main" id="{8DF962A6-6BA0-DA7F-3E06-EE451C07C4AA}"/>
              </a:ext>
            </a:extLst>
          </p:cNvPr>
          <p:cNvGrpSpPr/>
          <p:nvPr/>
        </p:nvGrpSpPr>
        <p:grpSpPr>
          <a:xfrm>
            <a:off x="9058018" y="1782074"/>
            <a:ext cx="1645920" cy="1621806"/>
            <a:chOff x="9885680" y="1384100"/>
            <a:chExt cx="1645920" cy="1621806"/>
          </a:xfrm>
        </p:grpSpPr>
        <p:grpSp>
          <p:nvGrpSpPr>
            <p:cNvPr id="89" name="Group 88">
              <a:extLst>
                <a:ext uri="{FF2B5EF4-FFF2-40B4-BE49-F238E27FC236}">
                  <a16:creationId xmlns:a16="http://schemas.microsoft.com/office/drawing/2014/main" id="{316FA044-9950-142E-F4C1-B4BFC2FA9664}"/>
                </a:ext>
              </a:extLst>
            </p:cNvPr>
            <p:cNvGrpSpPr/>
            <p:nvPr/>
          </p:nvGrpSpPr>
          <p:grpSpPr>
            <a:xfrm>
              <a:off x="9885680" y="1384100"/>
              <a:ext cx="1645920" cy="1621806"/>
              <a:chOff x="9885680" y="804480"/>
              <a:chExt cx="1645920" cy="1621806"/>
            </a:xfrm>
          </p:grpSpPr>
          <p:sp>
            <p:nvSpPr>
              <p:cNvPr id="60" name="Rectangle 59">
                <a:extLst>
                  <a:ext uri="{FF2B5EF4-FFF2-40B4-BE49-F238E27FC236}">
                    <a16:creationId xmlns:a16="http://schemas.microsoft.com/office/drawing/2014/main" id="{36C4C104-D940-B7CD-1954-1E82A680A94A}"/>
                  </a:ext>
                </a:extLst>
              </p:cNvPr>
              <p:cNvSpPr/>
              <p:nvPr/>
            </p:nvSpPr>
            <p:spPr bwMode="auto">
              <a:xfrm>
                <a:off x="9885680" y="804480"/>
                <a:ext cx="1645920" cy="4893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spAutoFit/>
              </a:bodyPr>
              <a:lstStyle/>
              <a:p>
                <a:pPr lvl="0" algn="ctr" defTabSz="932472" fontAlgn="base">
                  <a:lnSpc>
                    <a:spcPct val="90000"/>
                  </a:lnSpc>
                  <a:spcBef>
                    <a:spcPct val="0"/>
                  </a:spcBef>
                  <a:spcAft>
                    <a:spcPct val="0"/>
                  </a:spcAft>
                  <a:defRPr/>
                </a:pPr>
                <a:r>
                  <a:rPr lang="en-US" sz="1400" dirty="0" err="1">
                    <a:solidFill>
                      <a:srgbClr val="353535"/>
                    </a:solidFill>
                    <a:latin typeface="Segoe UI Semibold" panose="020B0702040204020203" pitchFamily="34" charset="0"/>
                    <a:cs typeface="Segoe UI Semibold" panose="020B0702040204020203" pitchFamily="34" charset="0"/>
                  </a:rPr>
                  <a:t>Certificare</a:t>
                </a:r>
                <a:endParaRPr kumimoji="0" lang="en-US" sz="1400" b="0" i="0" u="none" strike="noStrike" kern="1200" cap="none" spc="0" normalizeH="0" baseline="0" noProof="0" dirty="0">
                  <a:ln>
                    <a:noFill/>
                  </a:ln>
                  <a:solidFill>
                    <a:srgbClr val="353535"/>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63" name="Oval 62">
                <a:extLst>
                  <a:ext uri="{FF2B5EF4-FFF2-40B4-BE49-F238E27FC236}">
                    <a16:creationId xmlns:a16="http://schemas.microsoft.com/office/drawing/2014/main" id="{96DE303E-1CE4-7D9B-F11F-462815D4F826}"/>
                  </a:ext>
                </a:extLst>
              </p:cNvPr>
              <p:cNvSpPr/>
              <p:nvPr/>
            </p:nvSpPr>
            <p:spPr bwMode="auto">
              <a:xfrm>
                <a:off x="10129842" y="1268684"/>
                <a:ext cx="1157600" cy="1157602"/>
              </a:xfrm>
              <a:prstGeom prst="ellipse">
                <a:avLst/>
              </a:prstGeom>
              <a:gradFill>
                <a:gsLst>
                  <a:gs pos="0">
                    <a:srgbClr val="0078D4">
                      <a:alpha val="80000"/>
                    </a:srgbClr>
                  </a:gs>
                  <a:gs pos="100000">
                    <a:srgbClr val="0060A8"/>
                  </a:gs>
                </a:gsLst>
                <a:lin ang="5400000" scaled="1"/>
              </a:gradFill>
              <a:ln w="25400">
                <a:noFill/>
              </a:ln>
              <a:effectLst>
                <a:outerShdw blurRad="635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4" name="Picture 3" descr="A white circle with a ribbon&#10;&#10;Description automatically generated with medium confidence">
              <a:extLst>
                <a:ext uri="{FF2B5EF4-FFF2-40B4-BE49-F238E27FC236}">
                  <a16:creationId xmlns:a16="http://schemas.microsoft.com/office/drawing/2014/main" id="{7CC47B3A-5653-EF26-0BAF-2511813126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48226" y="2066691"/>
              <a:ext cx="720828" cy="720826"/>
            </a:xfrm>
            <a:prstGeom prst="rect">
              <a:avLst/>
            </a:prstGeom>
          </p:spPr>
        </p:pic>
      </p:grpSp>
      <p:grpSp>
        <p:nvGrpSpPr>
          <p:cNvPr id="3" name="Group 2">
            <a:extLst>
              <a:ext uri="{FF2B5EF4-FFF2-40B4-BE49-F238E27FC236}">
                <a16:creationId xmlns:a16="http://schemas.microsoft.com/office/drawing/2014/main" id="{A97C43A9-94A5-D01C-0BD0-B7180C199B22}"/>
              </a:ext>
            </a:extLst>
          </p:cNvPr>
          <p:cNvGrpSpPr/>
          <p:nvPr/>
        </p:nvGrpSpPr>
        <p:grpSpPr>
          <a:xfrm>
            <a:off x="6534700" y="1782074"/>
            <a:ext cx="1645920" cy="1621806"/>
            <a:chOff x="7579360" y="1384100"/>
            <a:chExt cx="1645920" cy="1621806"/>
          </a:xfrm>
        </p:grpSpPr>
        <p:grpSp>
          <p:nvGrpSpPr>
            <p:cNvPr id="87" name="Group 86">
              <a:extLst>
                <a:ext uri="{FF2B5EF4-FFF2-40B4-BE49-F238E27FC236}">
                  <a16:creationId xmlns:a16="http://schemas.microsoft.com/office/drawing/2014/main" id="{1AC50183-61B2-7F65-6AF8-9F9C94765D2A}"/>
                </a:ext>
              </a:extLst>
            </p:cNvPr>
            <p:cNvGrpSpPr/>
            <p:nvPr/>
          </p:nvGrpSpPr>
          <p:grpSpPr>
            <a:xfrm>
              <a:off x="7579360" y="1384100"/>
              <a:ext cx="1645920" cy="1621806"/>
              <a:chOff x="7579360" y="804480"/>
              <a:chExt cx="1645920" cy="1621806"/>
            </a:xfrm>
          </p:grpSpPr>
          <p:sp>
            <p:nvSpPr>
              <p:cNvPr id="75" name="Rectangle 74">
                <a:extLst>
                  <a:ext uri="{FF2B5EF4-FFF2-40B4-BE49-F238E27FC236}">
                    <a16:creationId xmlns:a16="http://schemas.microsoft.com/office/drawing/2014/main" id="{C5AD762B-0929-A63A-FDD6-E9F2B9820C34}"/>
                  </a:ext>
                </a:extLst>
              </p:cNvPr>
              <p:cNvSpPr/>
              <p:nvPr/>
            </p:nvSpPr>
            <p:spPr bwMode="auto">
              <a:xfrm>
                <a:off x="7579360" y="804480"/>
                <a:ext cx="1645920" cy="4893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spAutoFit/>
              </a:bodyPr>
              <a:lstStyle/>
              <a:p>
                <a:pPr lvl="0" algn="ctr" defTabSz="932472" fontAlgn="base">
                  <a:lnSpc>
                    <a:spcPct val="90000"/>
                  </a:lnSpc>
                  <a:spcBef>
                    <a:spcPct val="0"/>
                  </a:spcBef>
                  <a:spcAft>
                    <a:spcPct val="0"/>
                  </a:spcAft>
                  <a:defRPr/>
                </a:pPr>
                <a:r>
                  <a:rPr lang="en-US" sz="1400" dirty="0" err="1">
                    <a:solidFill>
                      <a:srgbClr val="353535"/>
                    </a:solidFill>
                    <a:latin typeface="Segoe UI Semibold" panose="020B0702040204020203" pitchFamily="34" charset="0"/>
                    <a:cs typeface="Segoe UI Semibold" panose="020B0702040204020203" pitchFamily="34" charset="0"/>
                  </a:rPr>
                  <a:t>Cercetare</a:t>
                </a:r>
                <a:endParaRPr kumimoji="0" lang="en-US" sz="1400" b="0" i="0" u="none" strike="noStrike" kern="1200" cap="none" spc="0" normalizeH="0" baseline="0" noProof="0" dirty="0">
                  <a:ln>
                    <a:noFill/>
                  </a:ln>
                  <a:solidFill>
                    <a:srgbClr val="353535"/>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79" name="Oval 78">
                <a:extLst>
                  <a:ext uri="{FF2B5EF4-FFF2-40B4-BE49-F238E27FC236}">
                    <a16:creationId xmlns:a16="http://schemas.microsoft.com/office/drawing/2014/main" id="{05A87E97-466C-EAD1-F202-42F9B99BC9AD}"/>
                  </a:ext>
                </a:extLst>
              </p:cNvPr>
              <p:cNvSpPr/>
              <p:nvPr/>
            </p:nvSpPr>
            <p:spPr bwMode="auto">
              <a:xfrm>
                <a:off x="7825438" y="1268684"/>
                <a:ext cx="1157600" cy="1157602"/>
              </a:xfrm>
              <a:prstGeom prst="ellipse">
                <a:avLst/>
              </a:prstGeom>
              <a:gradFill>
                <a:gsLst>
                  <a:gs pos="0">
                    <a:srgbClr val="0078D4">
                      <a:alpha val="80000"/>
                    </a:srgbClr>
                  </a:gs>
                  <a:gs pos="100000">
                    <a:srgbClr val="0060A8"/>
                  </a:gs>
                </a:gsLst>
                <a:lin ang="5400000" scaled="1"/>
              </a:gradFill>
              <a:ln w="25400">
                <a:noFill/>
              </a:ln>
              <a:effectLst>
                <a:outerShdw blurRad="635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9" name="Picture 8" descr="A picture containing screenshot, design&#10;&#10;Description automatically generated">
              <a:extLst>
                <a:ext uri="{FF2B5EF4-FFF2-40B4-BE49-F238E27FC236}">
                  <a16:creationId xmlns:a16="http://schemas.microsoft.com/office/drawing/2014/main" id="{A551D76B-D27F-18E5-1C23-38EC81BFF7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62717" y="2087502"/>
              <a:ext cx="679206" cy="679204"/>
            </a:xfrm>
            <a:prstGeom prst="rect">
              <a:avLst/>
            </a:prstGeom>
          </p:spPr>
        </p:pic>
      </p:grpSp>
      <p:sp>
        <p:nvSpPr>
          <p:cNvPr id="12" name="Rectangle: Rounded Corners 11">
            <a:extLst>
              <a:ext uri="{FF2B5EF4-FFF2-40B4-BE49-F238E27FC236}">
                <a16:creationId xmlns:a16="http://schemas.microsoft.com/office/drawing/2014/main" id="{A84D103B-9137-3F92-D7A5-2EE273A653A5}"/>
              </a:ext>
            </a:extLst>
          </p:cNvPr>
          <p:cNvSpPr/>
          <p:nvPr/>
        </p:nvSpPr>
        <p:spPr>
          <a:xfrm>
            <a:off x="730370" y="5762538"/>
            <a:ext cx="10731260" cy="731520"/>
          </a:xfrm>
          <a:prstGeom prst="roundRect">
            <a:avLst>
              <a:gd name="adj" fmla="val 22913"/>
            </a:avLst>
          </a:prstGeom>
          <a:solidFill>
            <a:schemeClr val="bg1">
              <a:lumMod val="65000"/>
            </a:schemeClr>
          </a:solidFill>
          <a:ln w="19050" cap="flat" cmpd="sng" algn="ctr">
            <a:solidFill>
              <a:schemeClr val="bg1">
                <a:lumMod val="50000"/>
              </a:schemeClr>
            </a:solidFill>
            <a:prstDash val="solid"/>
            <a:miter lim="800000"/>
          </a:ln>
          <a:effectLst>
            <a:outerShdw blurRad="63500" algn="ctr" rotWithShape="0">
              <a:prstClr val="black">
                <a:alpha val="40000"/>
              </a:prstClr>
            </a:outerShdw>
          </a:effectLst>
        </p:spPr>
        <p:style>
          <a:lnRef idx="0">
            <a:scrgbClr r="0" g="0" b="0"/>
          </a:lnRef>
          <a:fillRef idx="0">
            <a:scrgbClr r="0" g="0" b="0"/>
          </a:fillRef>
          <a:effectRef idx="0">
            <a:scrgbClr r="0" g="0" b="0"/>
          </a:effectRef>
          <a:fontRef idx="major"/>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j-ea"/>
                <a:cs typeface="+mj-cs"/>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light" panose="020B0402040204020203" pitchFamily="34" charset="0"/>
                <a:ea typeface="+mj-ea"/>
                <a:cs typeface="Segoe UI Semilight" panose="020B0402040204020203" pitchFamily="34" charset="0"/>
              </a:rPr>
              <a:t>Infrastructure, Data, and AI</a:t>
            </a:r>
          </a:p>
        </p:txBody>
      </p:sp>
      <p:sp>
        <p:nvSpPr>
          <p:cNvPr id="13" name="Rectangle: Rounded Corners 12">
            <a:extLst>
              <a:ext uri="{FF2B5EF4-FFF2-40B4-BE49-F238E27FC236}">
                <a16:creationId xmlns:a16="http://schemas.microsoft.com/office/drawing/2014/main" id="{04C72A28-80C8-DD36-6B12-DD5A6150B54B}"/>
              </a:ext>
            </a:extLst>
          </p:cNvPr>
          <p:cNvSpPr/>
          <p:nvPr/>
        </p:nvSpPr>
        <p:spPr>
          <a:xfrm>
            <a:off x="730370" y="3842277"/>
            <a:ext cx="10731260" cy="731520"/>
          </a:xfrm>
          <a:prstGeom prst="roundRect">
            <a:avLst>
              <a:gd name="adj" fmla="val 20700"/>
            </a:avLst>
          </a:prstGeom>
          <a:solidFill>
            <a:srgbClr val="0078D4">
              <a:alpha val="80000"/>
            </a:srgbClr>
          </a:solidFill>
          <a:ln w="19050" cap="flat" cmpd="sng" algn="ctr">
            <a:solidFill>
              <a:schemeClr val="accent1"/>
            </a:solidFill>
            <a:prstDash val="solid"/>
            <a:miter lim="800000"/>
          </a:ln>
          <a:effectLst>
            <a:outerShdw blurRad="63500" algn="ctr" rotWithShape="0">
              <a:prstClr val="black">
                <a:alpha val="40000"/>
              </a:prstClr>
            </a:outerShdw>
          </a:effectLst>
        </p:spPr>
        <p:style>
          <a:lnRef idx="0">
            <a:scrgbClr r="0" g="0" b="0"/>
          </a:lnRef>
          <a:fillRef idx="0">
            <a:scrgbClr r="0" g="0" b="0"/>
          </a:fillRef>
          <a:effectRef idx="0">
            <a:scrgbClr r="0" g="0" b="0"/>
          </a:effectRef>
          <a:fontRef idx="major"/>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j-ea"/>
                <a:cs typeface="+mj-cs"/>
              </a:rPr>
              <a:t>Microsoft 365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light" panose="020B0402040204020203" pitchFamily="34" charset="0"/>
                <a:ea typeface="+mj-ea"/>
                <a:cs typeface="Segoe UI Semilight" panose="020B0402040204020203" pitchFamily="34" charset="0"/>
              </a:rPr>
              <a:t>Enterprise experiences</a:t>
            </a:r>
          </a:p>
        </p:txBody>
      </p:sp>
      <p:sp>
        <p:nvSpPr>
          <p:cNvPr id="14" name="Rectangle: Rounded Corners 13">
            <a:extLst>
              <a:ext uri="{FF2B5EF4-FFF2-40B4-BE49-F238E27FC236}">
                <a16:creationId xmlns:a16="http://schemas.microsoft.com/office/drawing/2014/main" id="{FEFB2404-DAB0-BE44-F39B-4EE89525B7E5}"/>
              </a:ext>
            </a:extLst>
          </p:cNvPr>
          <p:cNvSpPr/>
          <p:nvPr/>
        </p:nvSpPr>
        <p:spPr>
          <a:xfrm>
            <a:off x="730370" y="4802408"/>
            <a:ext cx="10731260" cy="731520"/>
          </a:xfrm>
          <a:prstGeom prst="roundRect">
            <a:avLst>
              <a:gd name="adj" fmla="val 22913"/>
            </a:avLst>
          </a:prstGeom>
          <a:solidFill>
            <a:srgbClr val="ED7D31">
              <a:alpha val="80000"/>
            </a:srgbClr>
          </a:solidFill>
          <a:ln w="19050" cap="flat" cmpd="sng" algn="ctr">
            <a:solidFill>
              <a:srgbClr val="ED7D31"/>
            </a:solidFill>
            <a:prstDash val="solid"/>
            <a:miter lim="800000"/>
          </a:ln>
          <a:effectLst>
            <a:outerShdw blurRad="63500" algn="ctr" rotWithShape="0">
              <a:prstClr val="black">
                <a:alpha val="40000"/>
              </a:prstClr>
            </a:outerShdw>
          </a:effectLst>
        </p:spPr>
        <p:style>
          <a:lnRef idx="0">
            <a:scrgbClr r="0" g="0" b="0"/>
          </a:lnRef>
          <a:fillRef idx="0">
            <a:scrgbClr r="0" g="0" b="0"/>
          </a:fillRef>
          <a:effectRef idx="0">
            <a:scrgbClr r="0" g="0" b="0"/>
          </a:effectRef>
          <a:fontRef idx="major"/>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j-ea"/>
                <a:cs typeface="+mj-cs"/>
              </a:rPr>
              <a:t>Trusted AI Platform for Education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light" panose="020B0402040204020203" pitchFamily="34" charset="0"/>
                <a:ea typeface="+mj-ea"/>
                <a:cs typeface="Segoe UI Semilight" panose="020B0402040204020203" pitchFamily="34" charset="0"/>
              </a:rPr>
              <a:t>Orchestration</a:t>
            </a:r>
          </a:p>
        </p:txBody>
      </p:sp>
    </p:spTree>
    <p:extLst>
      <p:ext uri="{BB962C8B-B14F-4D97-AF65-F5344CB8AC3E}">
        <p14:creationId xmlns:p14="http://schemas.microsoft.com/office/powerpoint/2010/main" val="3266518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par>
                                <p:cTn id="8" presetID="10" presetClass="entr" presetSubtype="0" fill="hold" nodeType="withEffect">
                                  <p:stCondLst>
                                    <p:cond delay="1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20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3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800"/>
                            </p:stCondLst>
                            <p:childTnLst>
                              <p:par>
                                <p:cTn id="18" presetID="10" presetClass="entr" presetSubtype="0"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7" grpId="0"/>
      <p:bldP spid="12" grpId="0" animBg="1"/>
      <p:bldP spid="13"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E21C-006F-D1AB-B61A-07D972EAA0F1}"/>
              </a:ext>
            </a:extLst>
          </p:cNvPr>
          <p:cNvSpPr txBox="1">
            <a:spLocks/>
          </p:cNvSpPr>
          <p:nvPr/>
        </p:nvSpPr>
        <p:spPr>
          <a:xfrm>
            <a:off x="220584" y="368415"/>
            <a:ext cx="11833530" cy="492443"/>
          </a:xfrm>
          <a:prstGeom prst="rect">
            <a:avLst/>
          </a:prstGeom>
        </p:spPr>
        <p:txBody>
          <a:bodyPr lIns="91440" tIns="45720" rIns="91440" bIns="4572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en-US" sz="3200" dirty="0" err="1">
                <a:solidFill>
                  <a:srgbClr val="000000"/>
                </a:solidFill>
                <a:latin typeface="Segoe UI Semibold"/>
                <a:cs typeface="Segoe UI"/>
              </a:rPr>
              <a:t>Considerații</a:t>
            </a:r>
            <a:r>
              <a:rPr lang="en-US" sz="3200" dirty="0">
                <a:solidFill>
                  <a:srgbClr val="000000"/>
                </a:solidFill>
                <a:latin typeface="Segoe UI Semibold"/>
                <a:cs typeface="Segoe UI"/>
              </a:rPr>
              <a:t> </a:t>
            </a:r>
            <a:r>
              <a:rPr lang="en-US" sz="3200" dirty="0" err="1">
                <a:solidFill>
                  <a:srgbClr val="000000"/>
                </a:solidFill>
                <a:latin typeface="Segoe UI Semibold"/>
                <a:cs typeface="Segoe UI"/>
              </a:rPr>
              <a:t>pentru</a:t>
            </a:r>
            <a:r>
              <a:rPr lang="en-US" sz="3200" dirty="0">
                <a:solidFill>
                  <a:srgbClr val="000000"/>
                </a:solidFill>
                <a:latin typeface="Segoe UI Semibold"/>
                <a:cs typeface="Segoe UI"/>
              </a:rPr>
              <a:t> </a:t>
            </a:r>
            <a:r>
              <a:rPr lang="en-US" sz="3200" dirty="0" err="1">
                <a:solidFill>
                  <a:srgbClr val="000000"/>
                </a:solidFill>
                <a:latin typeface="Segoe UI Semibold"/>
                <a:cs typeface="Segoe UI"/>
              </a:rPr>
              <a:t>educatori</a:t>
            </a:r>
            <a:r>
              <a:rPr lang="en-US" sz="3200" dirty="0">
                <a:solidFill>
                  <a:srgbClr val="000000"/>
                </a:solidFill>
                <a:latin typeface="Segoe UI Semibold"/>
                <a:cs typeface="Segoe UI"/>
              </a:rPr>
              <a:t> | </a:t>
            </a:r>
            <a:r>
              <a:rPr lang="en-US" sz="3200" dirty="0" err="1">
                <a:solidFill>
                  <a:srgbClr val="000000"/>
                </a:solidFill>
                <a:latin typeface="Segoe UI Semibold"/>
                <a:cs typeface="Segoe UI"/>
              </a:rPr>
              <a:t>Economisiți</a:t>
            </a:r>
            <a:r>
              <a:rPr lang="en-US" sz="3200" dirty="0">
                <a:solidFill>
                  <a:srgbClr val="000000"/>
                </a:solidFill>
                <a:latin typeface="Segoe UI Semibold"/>
                <a:cs typeface="Segoe UI"/>
              </a:rPr>
              <a:t> </a:t>
            </a:r>
            <a:r>
              <a:rPr lang="en-US" sz="3200" dirty="0" err="1">
                <a:solidFill>
                  <a:srgbClr val="000000"/>
                </a:solidFill>
                <a:latin typeface="Segoe UI Semibold"/>
                <a:cs typeface="Segoe UI"/>
              </a:rPr>
              <a:t>timp</a:t>
            </a:r>
            <a:endParaRPr kumimoji="0" lang="en-US" sz="3200" b="0" i="0" u="none" strike="noStrike" kern="1200" cap="none" spc="-50" normalizeH="0" baseline="0" noProof="0" dirty="0">
              <a:ln w="3175">
                <a:noFill/>
              </a:ln>
              <a:solidFill>
                <a:srgbClr val="000000"/>
              </a:solidFill>
              <a:effectLst/>
              <a:uLnTx/>
              <a:uFillTx/>
              <a:latin typeface="Segoe UI Semibold"/>
              <a:ea typeface="+mn-ea"/>
              <a:cs typeface="Segoe UI" pitchFamily="34" charset="0"/>
            </a:endParaRPr>
          </a:p>
        </p:txBody>
      </p:sp>
      <p:sp>
        <p:nvSpPr>
          <p:cNvPr id="3" name="Text Placeholder 2">
            <a:extLst>
              <a:ext uri="{FF2B5EF4-FFF2-40B4-BE49-F238E27FC236}">
                <a16:creationId xmlns:a16="http://schemas.microsoft.com/office/drawing/2014/main" id="{BFFB4BD2-4689-0677-BC8F-195E69B06212}"/>
              </a:ext>
            </a:extLst>
          </p:cNvPr>
          <p:cNvSpPr txBox="1">
            <a:spLocks/>
          </p:cNvSpPr>
          <p:nvPr/>
        </p:nvSpPr>
        <p:spPr>
          <a:xfrm>
            <a:off x="264317" y="1624404"/>
            <a:ext cx="5240867" cy="4577757"/>
          </a:xfrm>
          <a:prstGeom prst="rect">
            <a:avLst/>
          </a:prstGeom>
        </p:spPr>
        <p:txBody>
          <a:bodyPr/>
          <a:lstStyle>
            <a:lvl1pPr marL="339725" marR="0" indent="-339725" algn="l" defTabSz="932742" rtl="0" eaLnBrk="1" fontAlgn="auto" latinLnBrk="0" hangingPunct="1">
              <a:lnSpc>
                <a:spcPct val="100000"/>
              </a:lnSpc>
              <a:spcBef>
                <a:spcPts val="1200"/>
              </a:spcBef>
              <a:spcAft>
                <a:spcPts val="400"/>
              </a:spcAft>
              <a:buClrTx/>
              <a:buSzPct val="100000"/>
              <a:buFont typeface="Arial" panose="020B0604020202020204" pitchFamily="34" charset="0"/>
              <a:buChar char="•"/>
              <a:tabLst/>
              <a:defRPr sz="2800" kern="1200" spc="0" baseline="0">
                <a:solidFill>
                  <a:schemeClr val="tx1"/>
                </a:solidFill>
                <a:latin typeface="+mn-lt"/>
                <a:ea typeface="+mn-ea"/>
                <a:cs typeface="Segoe UI" panose="020B0502040204020203" pitchFamily="34" charset="0"/>
              </a:defRPr>
            </a:lvl1pPr>
            <a:lvl2pPr marL="690563" marR="0" indent="-228600"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sz="2000" kern="1200" spc="0" baseline="0">
                <a:solidFill>
                  <a:schemeClr val="tx1"/>
                </a:solidFill>
                <a:latin typeface="+mn-lt"/>
                <a:ea typeface="+mn-ea"/>
                <a:cs typeface="+mn-cs"/>
              </a:defRPr>
            </a:lvl2pPr>
            <a:lvl3pPr marL="914400" marR="0" indent="-200025"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1600" kern="1200" spc="0" baseline="0">
                <a:solidFill>
                  <a:schemeClr val="tx1"/>
                </a:solidFill>
                <a:latin typeface="+mn-lt"/>
                <a:ea typeface="+mn-ea"/>
                <a:cs typeface="+mn-cs"/>
              </a:defRPr>
            </a:lvl3pPr>
            <a:lvl4pPr marL="1028700" marR="0" indent="-180975"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1257300" marR="0" indent="-168275"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400"/>
              </a:spcAft>
              <a:buClrTx/>
              <a:buSzPct val="100000"/>
              <a:buFont typeface="Arial" panose="020B0604020202020204" pitchFamily="34" charset="0"/>
              <a:buNone/>
              <a:tabLst/>
              <a:defRPr/>
            </a:pPr>
            <a:endParaRPr kumimoji="0" lang="en-SG"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21" name="Graphic 20" descr="School boy outline">
            <a:extLst>
              <a:ext uri="{FF2B5EF4-FFF2-40B4-BE49-F238E27FC236}">
                <a16:creationId xmlns:a16="http://schemas.microsoft.com/office/drawing/2014/main" id="{C0EF3E9C-BE66-46B0-BEB5-B9F7CA9F96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32490" y="3250678"/>
            <a:ext cx="2601686" cy="2601686"/>
          </a:xfrm>
          <a:prstGeom prst="rect">
            <a:avLst/>
          </a:prstGeom>
        </p:spPr>
      </p:pic>
      <p:sp>
        <p:nvSpPr>
          <p:cNvPr id="30" name="TextBox 29">
            <a:extLst>
              <a:ext uri="{FF2B5EF4-FFF2-40B4-BE49-F238E27FC236}">
                <a16:creationId xmlns:a16="http://schemas.microsoft.com/office/drawing/2014/main" id="{4823F887-0065-7691-FB15-F408073BFD10}"/>
              </a:ext>
            </a:extLst>
          </p:cNvPr>
          <p:cNvSpPr txBox="1"/>
          <p:nvPr/>
        </p:nvSpPr>
        <p:spPr>
          <a:xfrm>
            <a:off x="1698172" y="3004457"/>
            <a:ext cx="1277257" cy="492443"/>
          </a:xfrm>
          <a:prstGeom prst="rect">
            <a:avLst/>
          </a:prstGeom>
          <a:noFill/>
        </p:spPr>
        <p:txBody>
          <a:bodyPr wrap="square" lIns="0" tIns="0" rIns="0" bIns="0" rtlCol="0">
            <a:spAutoFit/>
          </a:bodyPr>
          <a:lstStyle/>
          <a:p>
            <a:pPr lvl="0" algn="ctr">
              <a:defRPr/>
            </a:pPr>
            <a:r>
              <a:rPr lang="en-US" sz="1600" dirty="0" err="1">
                <a:solidFill>
                  <a:srgbClr val="000000"/>
                </a:solidFill>
              </a:rPr>
              <a:t>Planificarea</a:t>
            </a:r>
            <a:r>
              <a:rPr lang="en-US" sz="1600" dirty="0">
                <a:solidFill>
                  <a:srgbClr val="000000"/>
                </a:solidFill>
              </a:rPr>
              <a:t> </a:t>
            </a:r>
            <a:r>
              <a:rPr lang="en-US" sz="1600" dirty="0" err="1">
                <a:solidFill>
                  <a:srgbClr val="000000"/>
                </a:solidFill>
              </a:rPr>
              <a:t>lecțiilor</a:t>
            </a:r>
            <a:endParaRPr kumimoji="0" lang="en-GB"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DF77A3D7-6F8F-13F2-DDDD-788601AD7F1F}"/>
              </a:ext>
            </a:extLst>
          </p:cNvPr>
          <p:cNvSpPr txBox="1"/>
          <p:nvPr/>
        </p:nvSpPr>
        <p:spPr>
          <a:xfrm>
            <a:off x="3365073" y="2699755"/>
            <a:ext cx="1277257" cy="492443"/>
          </a:xfrm>
          <a:prstGeom prst="rect">
            <a:avLst/>
          </a:prstGeom>
          <a:noFill/>
        </p:spPr>
        <p:txBody>
          <a:bodyPr wrap="square" lIns="0" tIns="0" rIns="0" bIns="0" rtlCol="0">
            <a:spAutoFit/>
          </a:bodyPr>
          <a:lstStyle/>
          <a:p>
            <a:pPr lvl="0" algn="ctr">
              <a:defRPr/>
            </a:pPr>
            <a:r>
              <a:rPr lang="en-US" sz="1600" dirty="0" err="1">
                <a:solidFill>
                  <a:srgbClr val="000000"/>
                </a:solidFill>
              </a:rPr>
              <a:t>Crearea</a:t>
            </a:r>
            <a:r>
              <a:rPr lang="en-US" sz="1600" dirty="0">
                <a:solidFill>
                  <a:srgbClr val="000000"/>
                </a:solidFill>
              </a:rPr>
              <a:t> de </a:t>
            </a:r>
            <a:r>
              <a:rPr lang="en-US" sz="1600" dirty="0" err="1">
                <a:solidFill>
                  <a:srgbClr val="000000"/>
                </a:solidFill>
              </a:rPr>
              <a:t>resurse</a:t>
            </a:r>
            <a:endParaRPr kumimoji="0" lang="en-GB"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445AE46F-12CE-12E1-474D-65D974D3D906}"/>
              </a:ext>
            </a:extLst>
          </p:cNvPr>
          <p:cNvSpPr txBox="1"/>
          <p:nvPr/>
        </p:nvSpPr>
        <p:spPr>
          <a:xfrm>
            <a:off x="5512448" y="2299363"/>
            <a:ext cx="1277257" cy="492443"/>
          </a:xfrm>
          <a:prstGeom prst="rect">
            <a:avLst/>
          </a:prstGeom>
          <a:noFill/>
        </p:spPr>
        <p:txBody>
          <a:bodyPr wrap="square" lIns="0" tIns="0" rIns="0" bIns="0" rtlCol="0">
            <a:spAutoFit/>
          </a:bodyPr>
          <a:lstStyle/>
          <a:p>
            <a:pPr lvl="0" algn="ctr">
              <a:defRPr/>
            </a:pPr>
            <a:r>
              <a:rPr lang="en-US" sz="1600" dirty="0" err="1">
                <a:solidFill>
                  <a:srgbClr val="000000"/>
                </a:solidFill>
              </a:rPr>
              <a:t>Scrierea</a:t>
            </a:r>
            <a:r>
              <a:rPr lang="en-US" sz="1600" dirty="0">
                <a:solidFill>
                  <a:srgbClr val="000000"/>
                </a:solidFill>
              </a:rPr>
              <a:t> </a:t>
            </a:r>
            <a:r>
              <a:rPr lang="en-US" sz="1600" dirty="0" err="1">
                <a:solidFill>
                  <a:srgbClr val="000000"/>
                </a:solidFill>
              </a:rPr>
              <a:t>rapoartelor</a:t>
            </a:r>
            <a:endParaRPr kumimoji="0" lang="en-GB"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99FAC347-A4F8-9E68-6972-E3639137A75D}"/>
              </a:ext>
            </a:extLst>
          </p:cNvPr>
          <p:cNvSpPr txBox="1"/>
          <p:nvPr/>
        </p:nvSpPr>
        <p:spPr>
          <a:xfrm>
            <a:off x="6686818" y="2152960"/>
            <a:ext cx="1277257" cy="246221"/>
          </a:xfrm>
          <a:prstGeom prst="rect">
            <a:avLst/>
          </a:prstGeom>
          <a:noFill/>
        </p:spPr>
        <p:txBody>
          <a:bodyPr wrap="square" lIns="0" tIns="0" rIns="0" bIns="0" rtlCol="0">
            <a:spAutoFit/>
          </a:bodyPr>
          <a:lstStyle/>
          <a:p>
            <a:pPr lvl="0" algn="ctr">
              <a:defRPr/>
            </a:pPr>
            <a:r>
              <a:rPr lang="en-US" sz="1600" dirty="0" err="1">
                <a:solidFill>
                  <a:srgbClr val="000000"/>
                </a:solidFill>
              </a:rPr>
              <a:t>Marcarea</a:t>
            </a:r>
            <a:endParaRPr kumimoji="0" lang="en-GB"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TextBox 35">
            <a:extLst>
              <a:ext uri="{FF2B5EF4-FFF2-40B4-BE49-F238E27FC236}">
                <a16:creationId xmlns:a16="http://schemas.microsoft.com/office/drawing/2014/main" id="{9208AF32-D43E-EC65-484B-136E14CBD883}"/>
              </a:ext>
            </a:extLst>
          </p:cNvPr>
          <p:cNvSpPr txBox="1"/>
          <p:nvPr/>
        </p:nvSpPr>
        <p:spPr>
          <a:xfrm>
            <a:off x="8437329" y="2939320"/>
            <a:ext cx="1277257" cy="246221"/>
          </a:xfrm>
          <a:prstGeom prst="rect">
            <a:avLst/>
          </a:prstGeom>
          <a:noFill/>
        </p:spPr>
        <p:txBody>
          <a:bodyPr wrap="square" lIns="0" tIns="0" rIns="0" bIns="0" rtlCol="0">
            <a:spAutoFit/>
          </a:bodyPr>
          <a:lstStyle/>
          <a:p>
            <a:pPr lvl="0" algn="ctr">
              <a:defRPr/>
            </a:pPr>
            <a:r>
              <a:rPr lang="en-US" sz="1600" dirty="0">
                <a:solidFill>
                  <a:srgbClr val="000000"/>
                </a:solidFill>
              </a:rPr>
              <a:t>Feedback</a:t>
            </a:r>
            <a:endParaRPr kumimoji="0" lang="en-GB"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TextBox 36">
            <a:extLst>
              <a:ext uri="{FF2B5EF4-FFF2-40B4-BE49-F238E27FC236}">
                <a16:creationId xmlns:a16="http://schemas.microsoft.com/office/drawing/2014/main" id="{916DEC13-DA14-E511-E5B9-B93A419C544C}"/>
              </a:ext>
            </a:extLst>
          </p:cNvPr>
          <p:cNvSpPr txBox="1"/>
          <p:nvPr/>
        </p:nvSpPr>
        <p:spPr>
          <a:xfrm>
            <a:off x="6887479" y="3475745"/>
            <a:ext cx="1277257" cy="246221"/>
          </a:xfrm>
          <a:prstGeom prst="rect">
            <a:avLst/>
          </a:prstGeom>
          <a:noFill/>
        </p:spPr>
        <p:txBody>
          <a:bodyPr wrap="square" lIns="0" tIns="0" rIns="0" bIns="0" rtlCol="0">
            <a:spAutoFit/>
          </a:bodyPr>
          <a:lstStyle/>
          <a:p>
            <a:pPr lvl="0" algn="ctr">
              <a:defRPr/>
            </a:pPr>
            <a:r>
              <a:rPr lang="en-US" sz="1600" dirty="0">
                <a:solidFill>
                  <a:srgbClr val="000000"/>
                </a:solidFill>
              </a:rPr>
              <a:t>E-</a:t>
            </a:r>
            <a:r>
              <a:rPr lang="en-US" sz="1600" dirty="0" err="1">
                <a:solidFill>
                  <a:srgbClr val="000000"/>
                </a:solidFill>
              </a:rPr>
              <a:t>mailuri</a:t>
            </a:r>
            <a:endParaRPr kumimoji="0" lang="en-GB"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TextBox 37">
            <a:extLst>
              <a:ext uri="{FF2B5EF4-FFF2-40B4-BE49-F238E27FC236}">
                <a16:creationId xmlns:a16="http://schemas.microsoft.com/office/drawing/2014/main" id="{4B2C87E8-782E-DF69-0AD7-0DD7B8C99FE4}"/>
              </a:ext>
            </a:extLst>
          </p:cNvPr>
          <p:cNvSpPr txBox="1"/>
          <p:nvPr/>
        </p:nvSpPr>
        <p:spPr>
          <a:xfrm>
            <a:off x="2336800" y="4158245"/>
            <a:ext cx="1277257" cy="492443"/>
          </a:xfrm>
          <a:prstGeom prst="rect">
            <a:avLst/>
          </a:prstGeom>
          <a:noFill/>
        </p:spPr>
        <p:txBody>
          <a:bodyPr wrap="square" lIns="0" tIns="0" rIns="0" bIns="0" rtlCol="0" anchor="t">
            <a:spAutoFit/>
          </a:bodyPr>
          <a:lstStyle/>
          <a:p>
            <a:pPr lvl="0" algn="ctr">
              <a:defRPr/>
            </a:pPr>
            <a:r>
              <a:rPr lang="en-US" sz="1600" dirty="0" err="1">
                <a:solidFill>
                  <a:srgbClr val="000000"/>
                </a:solidFill>
              </a:rPr>
              <a:t>Învățare</a:t>
            </a:r>
            <a:r>
              <a:rPr lang="en-US" sz="1600" dirty="0">
                <a:solidFill>
                  <a:srgbClr val="000000"/>
                </a:solidFill>
              </a:rPr>
              <a:t> </a:t>
            </a:r>
            <a:r>
              <a:rPr lang="en-US" sz="1600" dirty="0" err="1">
                <a:solidFill>
                  <a:srgbClr val="000000"/>
                </a:solidFill>
              </a:rPr>
              <a:t>personalizată</a:t>
            </a:r>
            <a:endParaRPr kumimoji="0" lang="en-GB"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841FBC5A-094A-8B52-C785-D3F8DA063DF7}"/>
              </a:ext>
            </a:extLst>
          </p:cNvPr>
          <p:cNvSpPr txBox="1"/>
          <p:nvPr/>
        </p:nvSpPr>
        <p:spPr>
          <a:xfrm>
            <a:off x="8164736" y="3968364"/>
            <a:ext cx="1277257" cy="492443"/>
          </a:xfrm>
          <a:prstGeom prst="rect">
            <a:avLst/>
          </a:prstGeom>
          <a:noFill/>
        </p:spPr>
        <p:txBody>
          <a:bodyPr wrap="square" lIns="0" tIns="0" rIns="0" bIns="0" rtlCol="0">
            <a:spAutoFit/>
          </a:bodyPr>
          <a:lstStyle/>
          <a:p>
            <a:pPr lvl="0" algn="ctr">
              <a:defRPr/>
            </a:pPr>
            <a:r>
              <a:rPr lang="en-US" sz="1600" dirty="0" err="1">
                <a:solidFill>
                  <a:srgbClr val="000000"/>
                </a:solidFill>
              </a:rPr>
              <a:t>Modificări</a:t>
            </a:r>
            <a:r>
              <a:rPr lang="en-US" sz="1600" dirty="0">
                <a:solidFill>
                  <a:srgbClr val="000000"/>
                </a:solidFill>
              </a:rPr>
              <a:t> ale </a:t>
            </a:r>
            <a:r>
              <a:rPr lang="en-US" sz="1600" dirty="0" err="1">
                <a:solidFill>
                  <a:srgbClr val="000000"/>
                </a:solidFill>
              </a:rPr>
              <a:t>cursanților</a:t>
            </a:r>
            <a:endParaRPr kumimoji="0" lang="en-GB"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TextBox 39">
            <a:extLst>
              <a:ext uri="{FF2B5EF4-FFF2-40B4-BE49-F238E27FC236}">
                <a16:creationId xmlns:a16="http://schemas.microsoft.com/office/drawing/2014/main" id="{7EA97B54-87E9-DC08-6695-F57649EC99D3}"/>
              </a:ext>
            </a:extLst>
          </p:cNvPr>
          <p:cNvSpPr txBox="1"/>
          <p:nvPr/>
        </p:nvSpPr>
        <p:spPr>
          <a:xfrm>
            <a:off x="4478457" y="1457794"/>
            <a:ext cx="1277257" cy="492443"/>
          </a:xfrm>
          <a:prstGeom prst="rect">
            <a:avLst/>
          </a:prstGeom>
          <a:noFill/>
        </p:spPr>
        <p:txBody>
          <a:bodyPr wrap="square" lIns="0" tIns="0" rIns="0" bIns="0" rtlCol="0">
            <a:spAutoFit/>
          </a:bodyPr>
          <a:lstStyle/>
          <a:p>
            <a:pPr lvl="0" algn="ctr">
              <a:defRPr/>
            </a:pPr>
            <a:r>
              <a:rPr lang="en-US" sz="1600" dirty="0" err="1">
                <a:solidFill>
                  <a:srgbClr val="000000"/>
                </a:solidFill>
              </a:rPr>
              <a:t>Criterii</a:t>
            </a:r>
            <a:r>
              <a:rPr lang="en-US" sz="1600" dirty="0">
                <a:solidFill>
                  <a:srgbClr val="000000"/>
                </a:solidFill>
              </a:rPr>
              <a:t> de </a:t>
            </a:r>
            <a:r>
              <a:rPr lang="en-US" sz="1600" dirty="0" err="1">
                <a:solidFill>
                  <a:srgbClr val="000000"/>
                </a:solidFill>
              </a:rPr>
              <a:t>succes</a:t>
            </a:r>
            <a:endParaRPr kumimoji="0" lang="en-GB"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8600308E-4880-CFB8-12F8-2D4845712A05}"/>
              </a:ext>
            </a:extLst>
          </p:cNvPr>
          <p:cNvSpPr txBox="1"/>
          <p:nvPr/>
        </p:nvSpPr>
        <p:spPr>
          <a:xfrm>
            <a:off x="1698172" y="1922167"/>
            <a:ext cx="1277257" cy="492443"/>
          </a:xfrm>
          <a:prstGeom prst="rect">
            <a:avLst/>
          </a:prstGeom>
          <a:noFill/>
        </p:spPr>
        <p:txBody>
          <a:bodyPr wrap="square" lIns="0" tIns="0" rIns="0" bIns="0" rtlCol="0">
            <a:spAutoFit/>
          </a:bodyPr>
          <a:lstStyle/>
          <a:p>
            <a:pPr lvl="0" algn="ctr">
              <a:defRPr/>
            </a:pPr>
            <a:r>
              <a:rPr lang="en-US" sz="1600" dirty="0" err="1">
                <a:solidFill>
                  <a:srgbClr val="000000"/>
                </a:solidFill>
              </a:rPr>
              <a:t>Obiective</a:t>
            </a:r>
            <a:r>
              <a:rPr lang="en-US" sz="1600" dirty="0">
                <a:solidFill>
                  <a:srgbClr val="000000"/>
                </a:solidFill>
              </a:rPr>
              <a:t> de </a:t>
            </a:r>
            <a:r>
              <a:rPr lang="en-US" sz="1600" dirty="0" err="1">
                <a:solidFill>
                  <a:srgbClr val="000000"/>
                </a:solidFill>
              </a:rPr>
              <a:t>învățare</a:t>
            </a:r>
            <a:endParaRPr kumimoji="0" lang="en-GB"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2" name="TextBox 41">
            <a:extLst>
              <a:ext uri="{FF2B5EF4-FFF2-40B4-BE49-F238E27FC236}">
                <a16:creationId xmlns:a16="http://schemas.microsoft.com/office/drawing/2014/main" id="{3201DEEC-2ACC-9E31-CD7F-D6B571C4D283}"/>
              </a:ext>
            </a:extLst>
          </p:cNvPr>
          <p:cNvSpPr txBox="1"/>
          <p:nvPr/>
        </p:nvSpPr>
        <p:spPr>
          <a:xfrm>
            <a:off x="8164736" y="1618320"/>
            <a:ext cx="1277257" cy="492443"/>
          </a:xfrm>
          <a:prstGeom prst="rect">
            <a:avLst/>
          </a:prstGeom>
          <a:noFill/>
        </p:spPr>
        <p:txBody>
          <a:bodyPr wrap="square" lIns="0" tIns="0" rIns="0" bIns="0" rtlCol="0">
            <a:spAutoFit/>
          </a:bodyPr>
          <a:lstStyle/>
          <a:p>
            <a:pPr lvl="0" algn="ctr">
              <a:defRPr/>
            </a:pPr>
            <a:r>
              <a:rPr lang="en-US" sz="1600" dirty="0" err="1">
                <a:solidFill>
                  <a:srgbClr val="000000"/>
                </a:solidFill>
              </a:rPr>
              <a:t>Răspunsuri</a:t>
            </a:r>
            <a:r>
              <a:rPr lang="en-US" sz="1600" dirty="0">
                <a:solidFill>
                  <a:srgbClr val="000000"/>
                </a:solidFill>
              </a:rPr>
              <a:t> la model</a:t>
            </a:r>
            <a:endParaRPr kumimoji="0" lang="en-GB" sz="16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44" name="Connector: Elbow 43">
            <a:extLst>
              <a:ext uri="{FF2B5EF4-FFF2-40B4-BE49-F238E27FC236}">
                <a16:creationId xmlns:a16="http://schemas.microsoft.com/office/drawing/2014/main" id="{7753FDC8-5D5C-F458-28E4-42D9022AE0D1}"/>
              </a:ext>
            </a:extLst>
          </p:cNvPr>
          <p:cNvCxnSpPr/>
          <p:nvPr/>
        </p:nvCxnSpPr>
        <p:spPr>
          <a:xfrm rot="10800000">
            <a:off x="3759201" y="4305301"/>
            <a:ext cx="719257" cy="549729"/>
          </a:xfrm>
          <a:prstGeom prst="bentConnector3">
            <a:avLst/>
          </a:prstGeom>
          <a:ln>
            <a:headEnd type="none" w="lg" len="med"/>
            <a:tailEnd type="none" w="lg" len="med"/>
          </a:ln>
        </p:spPr>
        <p:style>
          <a:lnRef idx="1">
            <a:schemeClr val="accent4"/>
          </a:lnRef>
          <a:fillRef idx="0">
            <a:schemeClr val="accent4"/>
          </a:fillRef>
          <a:effectRef idx="0">
            <a:schemeClr val="accent4"/>
          </a:effectRef>
          <a:fontRef idx="minor">
            <a:schemeClr val="tx1"/>
          </a:fontRef>
        </p:style>
      </p:cxnSp>
      <p:cxnSp>
        <p:nvCxnSpPr>
          <p:cNvPr id="46" name="Connector: Elbow 45">
            <a:extLst>
              <a:ext uri="{FF2B5EF4-FFF2-40B4-BE49-F238E27FC236}">
                <a16:creationId xmlns:a16="http://schemas.microsoft.com/office/drawing/2014/main" id="{9FD2E791-C5EB-4D4A-4EBA-540931035164}"/>
              </a:ext>
            </a:extLst>
          </p:cNvPr>
          <p:cNvCxnSpPr>
            <a:cxnSpLocks/>
          </p:cNvCxnSpPr>
          <p:nvPr/>
        </p:nvCxnSpPr>
        <p:spPr>
          <a:xfrm rot="10800000">
            <a:off x="2968757" y="3386107"/>
            <a:ext cx="1574215" cy="611665"/>
          </a:xfrm>
          <a:prstGeom prst="bentConnector3">
            <a:avLst/>
          </a:prstGeom>
          <a:ln>
            <a:headEnd type="none" w="lg" len="med"/>
            <a:tailEnd type="none" w="lg" len="med"/>
          </a:ln>
        </p:spPr>
        <p:style>
          <a:lnRef idx="1">
            <a:schemeClr val="accent4"/>
          </a:lnRef>
          <a:fillRef idx="0">
            <a:schemeClr val="accent4"/>
          </a:fillRef>
          <a:effectRef idx="0">
            <a:schemeClr val="accent4"/>
          </a:effectRef>
          <a:fontRef idx="minor">
            <a:schemeClr val="tx1"/>
          </a:fontRef>
        </p:style>
      </p:cxnSp>
      <p:cxnSp>
        <p:nvCxnSpPr>
          <p:cNvPr id="48" name="Connector: Elbow 47">
            <a:extLst>
              <a:ext uri="{FF2B5EF4-FFF2-40B4-BE49-F238E27FC236}">
                <a16:creationId xmlns:a16="http://schemas.microsoft.com/office/drawing/2014/main" id="{C7174D96-EBD7-9FCB-83BA-B9B7E0860381}"/>
              </a:ext>
            </a:extLst>
          </p:cNvPr>
          <p:cNvCxnSpPr/>
          <p:nvPr/>
        </p:nvCxnSpPr>
        <p:spPr>
          <a:xfrm rot="10800000">
            <a:off x="4478457" y="2920418"/>
            <a:ext cx="719257" cy="549729"/>
          </a:xfrm>
          <a:prstGeom prst="bentConnector3">
            <a:avLst/>
          </a:prstGeom>
          <a:ln>
            <a:headEnd type="none" w="lg" len="med"/>
            <a:tailEnd type="none" w="lg" len="med"/>
          </a:ln>
        </p:spPr>
        <p:style>
          <a:lnRef idx="1">
            <a:schemeClr val="accent4"/>
          </a:lnRef>
          <a:fillRef idx="0">
            <a:schemeClr val="accent4"/>
          </a:fillRef>
          <a:effectRef idx="0">
            <a:schemeClr val="accent4"/>
          </a:effectRef>
          <a:fontRef idx="minor">
            <a:schemeClr val="tx1"/>
          </a:fontRef>
        </p:style>
      </p:cxnSp>
      <p:cxnSp>
        <p:nvCxnSpPr>
          <p:cNvPr id="49" name="Connector: Elbow 48">
            <a:extLst>
              <a:ext uri="{FF2B5EF4-FFF2-40B4-BE49-F238E27FC236}">
                <a16:creationId xmlns:a16="http://schemas.microsoft.com/office/drawing/2014/main" id="{A72A1B20-3E4A-0B2E-A16A-F6DF3C4CE8D9}"/>
              </a:ext>
            </a:extLst>
          </p:cNvPr>
          <p:cNvCxnSpPr>
            <a:cxnSpLocks/>
          </p:cNvCxnSpPr>
          <p:nvPr/>
        </p:nvCxnSpPr>
        <p:spPr>
          <a:xfrm rot="10800000">
            <a:off x="2955958" y="2123592"/>
            <a:ext cx="1506026" cy="434763"/>
          </a:xfrm>
          <a:prstGeom prst="bentConnector3">
            <a:avLst/>
          </a:prstGeom>
          <a:ln>
            <a:headEnd type="none" w="lg" len="med"/>
            <a:tailEnd type="none" w="lg" len="med"/>
          </a:ln>
        </p:spPr>
        <p:style>
          <a:lnRef idx="1">
            <a:schemeClr val="accent4"/>
          </a:lnRef>
          <a:fillRef idx="0">
            <a:schemeClr val="accent4"/>
          </a:fillRef>
          <a:effectRef idx="0">
            <a:schemeClr val="accent4"/>
          </a:effectRef>
          <a:fontRef idx="minor">
            <a:schemeClr val="tx1"/>
          </a:fontRef>
        </p:style>
      </p:cxnSp>
      <p:cxnSp>
        <p:nvCxnSpPr>
          <p:cNvPr id="51" name="Connector: Elbow 50">
            <a:extLst>
              <a:ext uri="{FF2B5EF4-FFF2-40B4-BE49-F238E27FC236}">
                <a16:creationId xmlns:a16="http://schemas.microsoft.com/office/drawing/2014/main" id="{1AD1481C-C1D1-D654-5FF4-C1001906DF16}"/>
              </a:ext>
            </a:extLst>
          </p:cNvPr>
          <p:cNvCxnSpPr>
            <a:cxnSpLocks/>
          </p:cNvCxnSpPr>
          <p:nvPr/>
        </p:nvCxnSpPr>
        <p:spPr>
          <a:xfrm rot="5400000" flipH="1" flipV="1">
            <a:off x="4885790" y="1976041"/>
            <a:ext cx="926155" cy="448153"/>
          </a:xfrm>
          <a:prstGeom prst="bentConnector3">
            <a:avLst/>
          </a:prstGeom>
          <a:ln>
            <a:headEnd type="none" w="lg" len="med"/>
            <a:tailEnd type="none" w="lg" len="med"/>
          </a:ln>
        </p:spPr>
        <p:style>
          <a:lnRef idx="1">
            <a:schemeClr val="accent4"/>
          </a:lnRef>
          <a:fillRef idx="0">
            <a:schemeClr val="accent4"/>
          </a:fillRef>
          <a:effectRef idx="0">
            <a:schemeClr val="accent4"/>
          </a:effectRef>
          <a:fontRef idx="minor">
            <a:schemeClr val="tx1"/>
          </a:fontRef>
        </p:style>
      </p:cxnSp>
      <p:cxnSp>
        <p:nvCxnSpPr>
          <p:cNvPr id="53" name="Connector: Elbow 52">
            <a:extLst>
              <a:ext uri="{FF2B5EF4-FFF2-40B4-BE49-F238E27FC236}">
                <a16:creationId xmlns:a16="http://schemas.microsoft.com/office/drawing/2014/main" id="{68141848-81F1-446E-0A9D-677A370BBFA1}"/>
              </a:ext>
            </a:extLst>
          </p:cNvPr>
          <p:cNvCxnSpPr>
            <a:cxnSpLocks/>
          </p:cNvCxnSpPr>
          <p:nvPr/>
        </p:nvCxnSpPr>
        <p:spPr>
          <a:xfrm rot="16200000" flipV="1">
            <a:off x="5666641" y="3042400"/>
            <a:ext cx="605276" cy="250220"/>
          </a:xfrm>
          <a:prstGeom prst="bentConnector3">
            <a:avLst/>
          </a:prstGeom>
          <a:ln>
            <a:headEnd type="none" w="lg" len="med"/>
            <a:tailEnd type="none" w="lg" len="med"/>
          </a:ln>
        </p:spPr>
        <p:style>
          <a:lnRef idx="1">
            <a:schemeClr val="accent4"/>
          </a:lnRef>
          <a:fillRef idx="0">
            <a:schemeClr val="accent4"/>
          </a:fillRef>
          <a:effectRef idx="0">
            <a:schemeClr val="accent4"/>
          </a:effectRef>
          <a:fontRef idx="minor">
            <a:schemeClr val="tx1"/>
          </a:fontRef>
        </p:style>
      </p:cxnSp>
      <p:cxnSp>
        <p:nvCxnSpPr>
          <p:cNvPr id="55" name="Connector: Elbow 54">
            <a:extLst>
              <a:ext uri="{FF2B5EF4-FFF2-40B4-BE49-F238E27FC236}">
                <a16:creationId xmlns:a16="http://schemas.microsoft.com/office/drawing/2014/main" id="{2D186A20-28BA-47EB-599B-FB5C782BD17D}"/>
              </a:ext>
            </a:extLst>
          </p:cNvPr>
          <p:cNvCxnSpPr>
            <a:cxnSpLocks/>
          </p:cNvCxnSpPr>
          <p:nvPr/>
        </p:nvCxnSpPr>
        <p:spPr>
          <a:xfrm rot="5400000" flipH="1" flipV="1">
            <a:off x="6339281" y="2934696"/>
            <a:ext cx="1462515" cy="604823"/>
          </a:xfrm>
          <a:prstGeom prst="bentConnector3">
            <a:avLst/>
          </a:prstGeom>
          <a:ln>
            <a:headEnd type="none" w="lg" len="med"/>
            <a:tailEnd type="none" w="lg" len="med"/>
          </a:ln>
        </p:spPr>
        <p:style>
          <a:lnRef idx="1">
            <a:schemeClr val="accent4"/>
          </a:lnRef>
          <a:fillRef idx="0">
            <a:schemeClr val="accent4"/>
          </a:fillRef>
          <a:effectRef idx="0">
            <a:schemeClr val="accent4"/>
          </a:effectRef>
          <a:fontRef idx="minor">
            <a:schemeClr val="tx1"/>
          </a:fontRef>
        </p:style>
      </p:cxnSp>
      <p:cxnSp>
        <p:nvCxnSpPr>
          <p:cNvPr id="58" name="Connector: Elbow 57">
            <a:extLst>
              <a:ext uri="{FF2B5EF4-FFF2-40B4-BE49-F238E27FC236}">
                <a16:creationId xmlns:a16="http://schemas.microsoft.com/office/drawing/2014/main" id="{649D9AC9-1923-6675-21E3-7C14F8AE1EAD}"/>
              </a:ext>
            </a:extLst>
          </p:cNvPr>
          <p:cNvCxnSpPr>
            <a:cxnSpLocks/>
          </p:cNvCxnSpPr>
          <p:nvPr/>
        </p:nvCxnSpPr>
        <p:spPr>
          <a:xfrm rot="5400000" flipH="1" flipV="1">
            <a:off x="7855934" y="2457147"/>
            <a:ext cx="970714" cy="589206"/>
          </a:xfrm>
          <a:prstGeom prst="bentConnector3">
            <a:avLst/>
          </a:prstGeom>
          <a:ln>
            <a:headEnd type="none" w="lg" len="med"/>
            <a:tailEnd type="none" w="lg" len="med"/>
          </a:ln>
        </p:spPr>
        <p:style>
          <a:lnRef idx="1">
            <a:schemeClr val="accent4"/>
          </a:lnRef>
          <a:fillRef idx="0">
            <a:schemeClr val="accent4"/>
          </a:fillRef>
          <a:effectRef idx="0">
            <a:schemeClr val="accent4"/>
          </a:effectRef>
          <a:fontRef idx="minor">
            <a:schemeClr val="tx1"/>
          </a:fontRef>
        </p:style>
      </p:cxnSp>
      <p:cxnSp>
        <p:nvCxnSpPr>
          <p:cNvPr id="60" name="Connector: Elbow 59">
            <a:extLst>
              <a:ext uri="{FF2B5EF4-FFF2-40B4-BE49-F238E27FC236}">
                <a16:creationId xmlns:a16="http://schemas.microsoft.com/office/drawing/2014/main" id="{D4D8864C-C5B4-8C5F-5C9F-4E08DAB714EF}"/>
              </a:ext>
            </a:extLst>
          </p:cNvPr>
          <p:cNvCxnSpPr>
            <a:cxnSpLocks/>
          </p:cNvCxnSpPr>
          <p:nvPr/>
        </p:nvCxnSpPr>
        <p:spPr>
          <a:xfrm rot="5400000" flipH="1" flipV="1">
            <a:off x="6946243" y="3850401"/>
            <a:ext cx="779799" cy="679733"/>
          </a:xfrm>
          <a:prstGeom prst="bentConnector3">
            <a:avLst>
              <a:gd name="adj1" fmla="val 50000"/>
            </a:avLst>
          </a:prstGeom>
          <a:ln>
            <a:headEnd type="none" w="lg" len="med"/>
            <a:tailEnd type="none" w="lg" len="med"/>
          </a:ln>
        </p:spPr>
        <p:style>
          <a:lnRef idx="1">
            <a:schemeClr val="accent4"/>
          </a:lnRef>
          <a:fillRef idx="0">
            <a:schemeClr val="accent4"/>
          </a:fillRef>
          <a:effectRef idx="0">
            <a:schemeClr val="accent4"/>
          </a:effectRef>
          <a:fontRef idx="minor">
            <a:schemeClr val="tx1"/>
          </a:fontRef>
        </p:style>
      </p:cxnSp>
      <p:cxnSp>
        <p:nvCxnSpPr>
          <p:cNvPr id="64" name="Connector: Elbow 63">
            <a:extLst>
              <a:ext uri="{FF2B5EF4-FFF2-40B4-BE49-F238E27FC236}">
                <a16:creationId xmlns:a16="http://schemas.microsoft.com/office/drawing/2014/main" id="{7810044C-6EA1-CBE6-BDB2-DD3F951C20A5}"/>
              </a:ext>
            </a:extLst>
          </p:cNvPr>
          <p:cNvCxnSpPr>
            <a:cxnSpLocks/>
          </p:cNvCxnSpPr>
          <p:nvPr/>
        </p:nvCxnSpPr>
        <p:spPr>
          <a:xfrm flipV="1">
            <a:off x="8437329" y="3295437"/>
            <a:ext cx="558001" cy="504931"/>
          </a:xfrm>
          <a:prstGeom prst="bentConnector3">
            <a:avLst/>
          </a:prstGeom>
          <a:ln>
            <a:headEnd type="none" w="lg" len="med"/>
            <a:tailEnd type="none" w="lg" len="med"/>
          </a:ln>
        </p:spPr>
        <p:style>
          <a:lnRef idx="1">
            <a:schemeClr val="accent4"/>
          </a:lnRef>
          <a:fillRef idx="0">
            <a:schemeClr val="accent4"/>
          </a:fillRef>
          <a:effectRef idx="0">
            <a:schemeClr val="accent4"/>
          </a:effectRef>
          <a:fontRef idx="minor">
            <a:schemeClr val="tx1"/>
          </a:fontRef>
        </p:style>
      </p:cxnSp>
      <p:cxnSp>
        <p:nvCxnSpPr>
          <p:cNvPr id="66" name="Connector: Elbow 65">
            <a:extLst>
              <a:ext uri="{FF2B5EF4-FFF2-40B4-BE49-F238E27FC236}">
                <a16:creationId xmlns:a16="http://schemas.microsoft.com/office/drawing/2014/main" id="{C5F85B8D-BFDC-66B4-0F24-B8A137398DDC}"/>
              </a:ext>
            </a:extLst>
          </p:cNvPr>
          <p:cNvCxnSpPr>
            <a:cxnSpLocks/>
          </p:cNvCxnSpPr>
          <p:nvPr/>
        </p:nvCxnSpPr>
        <p:spPr>
          <a:xfrm flipV="1">
            <a:off x="7757401" y="4580166"/>
            <a:ext cx="558001" cy="504931"/>
          </a:xfrm>
          <a:prstGeom prst="bentConnector3">
            <a:avLst/>
          </a:prstGeom>
          <a:ln>
            <a:headEnd type="none" w="lg" len="med"/>
            <a:tailEnd type="none" w="lg" len="med"/>
          </a:ln>
        </p:spPr>
        <p:style>
          <a:lnRef idx="1">
            <a:schemeClr val="accent4"/>
          </a:lnRef>
          <a:fillRef idx="0">
            <a:schemeClr val="accent4"/>
          </a:fillRef>
          <a:effectRef idx="0">
            <a:schemeClr val="accent4"/>
          </a:effectRef>
          <a:fontRef idx="minor">
            <a:schemeClr val="tx1"/>
          </a:fontRef>
        </p:style>
      </p:cxnSp>
      <p:sp>
        <p:nvSpPr>
          <p:cNvPr id="67" name="TextBox 66">
            <a:extLst>
              <a:ext uri="{FF2B5EF4-FFF2-40B4-BE49-F238E27FC236}">
                <a16:creationId xmlns:a16="http://schemas.microsoft.com/office/drawing/2014/main" id="{594A7701-6753-C845-FEA3-3490A8C80D64}"/>
              </a:ext>
            </a:extLst>
          </p:cNvPr>
          <p:cNvSpPr txBox="1"/>
          <p:nvPr/>
        </p:nvSpPr>
        <p:spPr>
          <a:xfrm>
            <a:off x="584479" y="5892509"/>
            <a:ext cx="10769600" cy="615553"/>
          </a:xfrm>
          <a:prstGeom prst="rect">
            <a:avLst/>
          </a:prstGeom>
          <a:noFill/>
        </p:spPr>
        <p:txBody>
          <a:bodyPr wrap="square" lIns="0" tIns="0" rIns="0" bIns="0" rtlCol="0">
            <a:spAutoFit/>
          </a:bodyPr>
          <a:lstStyle/>
          <a:p>
            <a:pPr lvl="0" algn="ctr">
              <a:defRPr/>
            </a:pPr>
            <a:r>
              <a:rPr lang="en-US" sz="2000" b="1" dirty="0" err="1">
                <a:solidFill>
                  <a:srgbClr val="000000"/>
                </a:solidFill>
              </a:rPr>
              <a:t>Economisiți</a:t>
            </a:r>
            <a:r>
              <a:rPr lang="en-US" sz="2000" b="1" dirty="0">
                <a:solidFill>
                  <a:srgbClr val="000000"/>
                </a:solidFill>
              </a:rPr>
              <a:t> </a:t>
            </a:r>
            <a:r>
              <a:rPr lang="en-US" sz="2000" b="1" dirty="0" err="1">
                <a:solidFill>
                  <a:srgbClr val="000000"/>
                </a:solidFill>
              </a:rPr>
              <a:t>timp</a:t>
            </a:r>
            <a:r>
              <a:rPr lang="en-US" sz="2000" b="1" dirty="0">
                <a:solidFill>
                  <a:srgbClr val="000000"/>
                </a:solidFill>
              </a:rPr>
              <a:t> </a:t>
            </a:r>
            <a:r>
              <a:rPr lang="en-US" sz="2000" b="1" dirty="0" err="1">
                <a:solidFill>
                  <a:srgbClr val="000000"/>
                </a:solidFill>
              </a:rPr>
              <a:t>educatorilor</a:t>
            </a:r>
            <a:r>
              <a:rPr lang="en-US" sz="2000" b="1" dirty="0">
                <a:solidFill>
                  <a:srgbClr val="000000"/>
                </a:solidFill>
              </a:rPr>
              <a:t>, </a:t>
            </a:r>
            <a:r>
              <a:rPr lang="en-US" sz="2000" b="1" dirty="0" err="1">
                <a:solidFill>
                  <a:srgbClr val="000000"/>
                </a:solidFill>
              </a:rPr>
              <a:t>astfel</a:t>
            </a:r>
            <a:r>
              <a:rPr lang="en-US" sz="2000" b="1" dirty="0">
                <a:solidFill>
                  <a:srgbClr val="000000"/>
                </a:solidFill>
              </a:rPr>
              <a:t> </a:t>
            </a:r>
            <a:r>
              <a:rPr lang="en-US" sz="2000" b="1" dirty="0" err="1">
                <a:solidFill>
                  <a:srgbClr val="000000"/>
                </a:solidFill>
              </a:rPr>
              <a:t>încât</a:t>
            </a:r>
            <a:r>
              <a:rPr lang="en-US" sz="2000" b="1" dirty="0">
                <a:solidFill>
                  <a:srgbClr val="000000"/>
                </a:solidFill>
              </a:rPr>
              <a:t> </a:t>
            </a:r>
            <a:r>
              <a:rPr lang="en-US" sz="2000" b="1" dirty="0" err="1">
                <a:solidFill>
                  <a:srgbClr val="000000"/>
                </a:solidFill>
              </a:rPr>
              <a:t>să</a:t>
            </a:r>
            <a:r>
              <a:rPr lang="en-US" sz="2000" b="1" dirty="0">
                <a:solidFill>
                  <a:srgbClr val="000000"/>
                </a:solidFill>
              </a:rPr>
              <a:t> se </a:t>
            </a:r>
            <a:r>
              <a:rPr lang="en-US" sz="2000" b="1" dirty="0" err="1">
                <a:solidFill>
                  <a:srgbClr val="000000"/>
                </a:solidFill>
              </a:rPr>
              <a:t>poată</a:t>
            </a:r>
            <a:r>
              <a:rPr lang="en-US" sz="2000" b="1" dirty="0">
                <a:solidFill>
                  <a:srgbClr val="000000"/>
                </a:solidFill>
              </a:rPr>
              <a:t> </a:t>
            </a:r>
            <a:r>
              <a:rPr lang="en-US" sz="2000" b="1" dirty="0" err="1">
                <a:solidFill>
                  <a:srgbClr val="000000"/>
                </a:solidFill>
              </a:rPr>
              <a:t>concentra</a:t>
            </a:r>
            <a:r>
              <a:rPr lang="en-US" sz="2000" b="1" dirty="0">
                <a:solidFill>
                  <a:srgbClr val="000000"/>
                </a:solidFill>
              </a:rPr>
              <a:t> pe </a:t>
            </a:r>
            <a:r>
              <a:rPr lang="en-US" sz="2000" b="1" dirty="0" err="1">
                <a:solidFill>
                  <a:srgbClr val="000000"/>
                </a:solidFill>
              </a:rPr>
              <a:t>experiențe</a:t>
            </a:r>
            <a:r>
              <a:rPr lang="en-US" sz="2000" b="1" dirty="0">
                <a:solidFill>
                  <a:srgbClr val="000000"/>
                </a:solidFill>
              </a:rPr>
              <a:t> de </a:t>
            </a:r>
            <a:r>
              <a:rPr lang="en-US" sz="2000" b="1" dirty="0" err="1">
                <a:solidFill>
                  <a:srgbClr val="000000"/>
                </a:solidFill>
              </a:rPr>
              <a:t>învățare</a:t>
            </a:r>
            <a:r>
              <a:rPr lang="en-US" sz="2000" b="1" dirty="0">
                <a:solidFill>
                  <a:srgbClr val="000000"/>
                </a:solidFill>
              </a:rPr>
              <a:t> de </a:t>
            </a:r>
            <a:r>
              <a:rPr lang="en-US" sz="2000" b="1" dirty="0" err="1">
                <a:solidFill>
                  <a:srgbClr val="000000"/>
                </a:solidFill>
              </a:rPr>
              <a:t>calitate</a:t>
            </a:r>
            <a:endParaRPr kumimoji="0" lang="en-GB" sz="20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6211279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B090A78-95B1-DB47-C3F7-A13323AF0082}"/>
              </a:ext>
            </a:extLst>
          </p:cNvPr>
          <p:cNvSpPr>
            <a:spLocks noGrp="1"/>
          </p:cNvSpPr>
          <p:nvPr>
            <p:ph type="title"/>
          </p:nvPr>
        </p:nvSpPr>
        <p:spPr>
          <a:xfrm>
            <a:off x="588263" y="457200"/>
            <a:ext cx="11711892" cy="492443"/>
          </a:xfrm>
        </p:spPr>
        <p:txBody>
          <a:bodyPr/>
          <a:lstStyle/>
          <a:p>
            <a:r>
              <a:rPr lang="it-IT" sz="3200" dirty="0"/>
              <a:t>Educatorii se confruntă cu provocări pe mai multe fronturi</a:t>
            </a:r>
            <a:endParaRPr lang="en-IN" sz="3200" dirty="0"/>
          </a:p>
        </p:txBody>
      </p:sp>
      <p:grpSp>
        <p:nvGrpSpPr>
          <p:cNvPr id="3" name="Group 2">
            <a:extLst>
              <a:ext uri="{FF2B5EF4-FFF2-40B4-BE49-F238E27FC236}">
                <a16:creationId xmlns:a16="http://schemas.microsoft.com/office/drawing/2014/main" id="{5C0A00F7-0910-655F-A451-D0EF2387BE3C}"/>
              </a:ext>
              <a:ext uri="{C183D7F6-B498-43B3-948B-1728B52AA6E4}">
                <adec:decorative xmlns:adec="http://schemas.microsoft.com/office/drawing/2017/decorative" val="1"/>
              </a:ext>
            </a:extLst>
          </p:cNvPr>
          <p:cNvGrpSpPr/>
          <p:nvPr/>
        </p:nvGrpSpPr>
        <p:grpSpPr>
          <a:xfrm>
            <a:off x="-2" y="1425677"/>
            <a:ext cx="12192001" cy="5028463"/>
            <a:chOff x="-2" y="1425677"/>
            <a:chExt cx="12192001" cy="5028463"/>
          </a:xfrm>
        </p:grpSpPr>
        <p:grpSp>
          <p:nvGrpSpPr>
            <p:cNvPr id="45" name="Group 44">
              <a:extLst>
                <a:ext uri="{FF2B5EF4-FFF2-40B4-BE49-F238E27FC236}">
                  <a16:creationId xmlns:a16="http://schemas.microsoft.com/office/drawing/2014/main" id="{4FF9B823-ACE7-73C7-D521-4AE4660235BE}"/>
                </a:ext>
                <a:ext uri="{C183D7F6-B498-43B3-948B-1728B52AA6E4}">
                  <adec:decorative xmlns:adec="http://schemas.microsoft.com/office/drawing/2017/decorative" val="1"/>
                </a:ext>
              </a:extLst>
            </p:cNvPr>
            <p:cNvGrpSpPr/>
            <p:nvPr/>
          </p:nvGrpSpPr>
          <p:grpSpPr>
            <a:xfrm>
              <a:off x="-2" y="1425677"/>
              <a:ext cx="12192001" cy="5028463"/>
              <a:chOff x="-2" y="1425677"/>
              <a:chExt cx="12192001" cy="5028463"/>
            </a:xfrm>
          </p:grpSpPr>
          <p:sp>
            <p:nvSpPr>
              <p:cNvPr id="13" name="Arrow: Bent 12">
                <a:extLst>
                  <a:ext uri="{FF2B5EF4-FFF2-40B4-BE49-F238E27FC236}">
                    <a16:creationId xmlns:a16="http://schemas.microsoft.com/office/drawing/2014/main" id="{120668EF-08EA-7A80-DA61-0F427637FF82}"/>
                  </a:ext>
                </a:extLst>
              </p:cNvPr>
              <p:cNvSpPr/>
              <p:nvPr/>
            </p:nvSpPr>
            <p:spPr bwMode="auto">
              <a:xfrm flipH="1">
                <a:off x="-2" y="1425677"/>
                <a:ext cx="3254478" cy="2147888"/>
              </a:xfrm>
              <a:prstGeom prst="bentArrow">
                <a:avLst>
                  <a:gd name="adj1" fmla="val 25000"/>
                  <a:gd name="adj2" fmla="val 0"/>
                  <a:gd name="adj3" fmla="val 25000"/>
                  <a:gd name="adj4" fmla="val 4955"/>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Arrow: Bent 13">
                <a:extLst>
                  <a:ext uri="{FF2B5EF4-FFF2-40B4-BE49-F238E27FC236}">
                    <a16:creationId xmlns:a16="http://schemas.microsoft.com/office/drawing/2014/main" id="{D9643F81-A976-DBF9-A8E8-7B55D99A02CE}"/>
                  </a:ext>
                </a:extLst>
              </p:cNvPr>
              <p:cNvSpPr>
                <a:spLocks/>
              </p:cNvSpPr>
              <p:nvPr/>
            </p:nvSpPr>
            <p:spPr bwMode="auto">
              <a:xfrm rot="10800000" flipH="1">
                <a:off x="3254476" y="3573562"/>
                <a:ext cx="2044600" cy="2880578"/>
              </a:xfrm>
              <a:prstGeom prst="bentArrow">
                <a:avLst>
                  <a:gd name="adj1" fmla="val 25000"/>
                  <a:gd name="adj2" fmla="val 0"/>
                  <a:gd name="adj3" fmla="val 25000"/>
                  <a:gd name="adj4" fmla="val 4246"/>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Arrow: Bent 21">
                <a:extLst>
                  <a:ext uri="{FF2B5EF4-FFF2-40B4-BE49-F238E27FC236}">
                    <a16:creationId xmlns:a16="http://schemas.microsoft.com/office/drawing/2014/main" id="{BE49117F-2451-361A-5EF9-A5B25CC830E5}"/>
                  </a:ext>
                </a:extLst>
              </p:cNvPr>
              <p:cNvSpPr>
                <a:spLocks/>
              </p:cNvSpPr>
              <p:nvPr/>
            </p:nvSpPr>
            <p:spPr bwMode="auto">
              <a:xfrm>
                <a:off x="6096002" y="1450973"/>
                <a:ext cx="1779638" cy="2236124"/>
              </a:xfrm>
              <a:prstGeom prst="bentArrow">
                <a:avLst>
                  <a:gd name="adj1" fmla="val 25000"/>
                  <a:gd name="adj2" fmla="val 0"/>
                  <a:gd name="adj3" fmla="val 25000"/>
                  <a:gd name="adj4" fmla="val 5611"/>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 name="Arrow: Bent 22">
                <a:extLst>
                  <a:ext uri="{FF2B5EF4-FFF2-40B4-BE49-F238E27FC236}">
                    <a16:creationId xmlns:a16="http://schemas.microsoft.com/office/drawing/2014/main" id="{CEBDE4DD-8254-8BF9-C3C2-2A39B2FA5615}"/>
                  </a:ext>
                </a:extLst>
              </p:cNvPr>
              <p:cNvSpPr>
                <a:spLocks/>
              </p:cNvSpPr>
              <p:nvPr/>
            </p:nvSpPr>
            <p:spPr bwMode="auto">
              <a:xfrm rot="5400000" flipH="1">
                <a:off x="4269767" y="4627907"/>
                <a:ext cx="2855538" cy="796925"/>
              </a:xfrm>
              <a:prstGeom prst="bentArrow">
                <a:avLst>
                  <a:gd name="adj1" fmla="val 25000"/>
                  <a:gd name="adj2" fmla="val 0"/>
                  <a:gd name="adj3" fmla="val 25000"/>
                  <a:gd name="adj4" fmla="val 12932"/>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Arrow: Bent 23">
                <a:extLst>
                  <a:ext uri="{FF2B5EF4-FFF2-40B4-BE49-F238E27FC236}">
                    <a16:creationId xmlns:a16="http://schemas.microsoft.com/office/drawing/2014/main" id="{704D6527-5553-3918-B26D-A4BC2149EB09}"/>
                  </a:ext>
                </a:extLst>
              </p:cNvPr>
              <p:cNvSpPr>
                <a:spLocks/>
              </p:cNvSpPr>
              <p:nvPr/>
            </p:nvSpPr>
            <p:spPr bwMode="auto">
              <a:xfrm rot="10800000" flipH="1">
                <a:off x="8933802" y="3587572"/>
                <a:ext cx="3258197" cy="2866566"/>
              </a:xfrm>
              <a:prstGeom prst="bentArrow">
                <a:avLst>
                  <a:gd name="adj1" fmla="val 25000"/>
                  <a:gd name="adj2" fmla="val 0"/>
                  <a:gd name="adj3" fmla="val 25000"/>
                  <a:gd name="adj4" fmla="val 3470"/>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25" name="Arrow: Bent 24">
              <a:extLst>
                <a:ext uri="{FF2B5EF4-FFF2-40B4-BE49-F238E27FC236}">
                  <a16:creationId xmlns:a16="http://schemas.microsoft.com/office/drawing/2014/main" id="{37E634CC-8462-648C-4A09-A30B6E6DBDCC}"/>
                </a:ext>
              </a:extLst>
            </p:cNvPr>
            <p:cNvSpPr>
              <a:spLocks/>
            </p:cNvSpPr>
            <p:nvPr/>
          </p:nvSpPr>
          <p:spPr bwMode="auto">
            <a:xfrm flipH="1">
              <a:off x="7287227" y="1450973"/>
              <a:ext cx="1646575" cy="2236124"/>
            </a:xfrm>
            <a:prstGeom prst="bentArrow">
              <a:avLst>
                <a:gd name="adj1" fmla="val 25000"/>
                <a:gd name="adj2" fmla="val 0"/>
                <a:gd name="adj3" fmla="val 25000"/>
                <a:gd name="adj4" fmla="val 6170"/>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16" name="Rectangle: Rounded Corners 15">
            <a:extLst>
              <a:ext uri="{FF2B5EF4-FFF2-40B4-BE49-F238E27FC236}">
                <a16:creationId xmlns:a16="http://schemas.microsoft.com/office/drawing/2014/main" id="{256EC463-168B-1952-6C6F-E255C367E0C8}"/>
              </a:ext>
            </a:extLst>
          </p:cNvPr>
          <p:cNvSpPr>
            <a:spLocks/>
          </p:cNvSpPr>
          <p:nvPr/>
        </p:nvSpPr>
        <p:spPr bwMode="auto">
          <a:xfrm flipH="1">
            <a:off x="581181" y="1612900"/>
            <a:ext cx="2500078" cy="4699000"/>
          </a:xfrm>
          <a:prstGeom prst="roundRect">
            <a:avLst>
              <a:gd name="adj" fmla="val 3934"/>
            </a:avLst>
          </a:prstGeom>
          <a:solidFill>
            <a:schemeClr val="bg1"/>
          </a:solidFill>
          <a:ln w="3175">
            <a:noFill/>
            <a:headEnd type="none" w="med" len="med"/>
            <a:tailEnd type="none" w="med" len="med"/>
          </a:ln>
          <a:effectLst>
            <a:outerShdw blurRad="38100" algn="ctr"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46304" numCol="1" spcCol="0" rtlCol="0" fromWordArt="0" anchor="t" anchorCtr="0" forceAA="0" compatLnSpc="1">
            <a:prstTxWarp prst="textNoShape">
              <a:avLst/>
            </a:prstTxWarp>
            <a:noAutofit/>
          </a:bodyPr>
          <a:lstStyle/>
          <a:p>
            <a:pPr lvl="0" defTabSz="932472" fontAlgn="base">
              <a:spcBef>
                <a:spcPct val="0"/>
              </a:spcBef>
              <a:spcAft>
                <a:spcPct val="0"/>
              </a:spcAft>
            </a:pPr>
            <a:r>
              <a:rPr lang="en-US" sz="2000" dirty="0">
                <a:solidFill>
                  <a:srgbClr val="000000"/>
                </a:solidFill>
                <a:cs typeface="Segoe UI" panose="020B0502040204020203" pitchFamily="34" charset="0"/>
              </a:rPr>
              <a:t>Pandemia a </a:t>
            </a:r>
            <a:r>
              <a:rPr lang="en-US" sz="2000" dirty="0" err="1">
                <a:solidFill>
                  <a:srgbClr val="000000"/>
                </a:solidFill>
                <a:cs typeface="Segoe UI" panose="020B0502040204020203" pitchFamily="34" charset="0"/>
              </a:rPr>
              <a:t>provocat</a:t>
            </a:r>
            <a:r>
              <a:rPr lang="en-US" sz="2000" dirty="0">
                <a:solidFill>
                  <a:srgbClr val="000000"/>
                </a:solidFill>
                <a:cs typeface="Segoe UI" panose="020B0502040204020203" pitchFamily="34" charset="0"/>
              </a:rPr>
              <a:t> </a:t>
            </a:r>
            <a:r>
              <a:rPr lang="en-US" sz="2000" dirty="0" err="1">
                <a:solidFill>
                  <a:srgbClr val="0078D4"/>
                </a:solidFill>
                <a:latin typeface="Segoe UI Semibold"/>
                <a:cs typeface="Segoe UI Semibold" panose="020B0702040204020203" pitchFamily="34" charset="0"/>
              </a:rPr>
              <a:t>scăderi</a:t>
            </a:r>
            <a:r>
              <a:rPr lang="en-US" sz="2000" dirty="0">
                <a:solidFill>
                  <a:srgbClr val="0078D4"/>
                </a:solidFill>
                <a:latin typeface="Segoe UI Semibold"/>
                <a:cs typeface="Segoe UI Semibold" panose="020B0702040204020203" pitchFamily="34" charset="0"/>
              </a:rPr>
              <a:t> accentuate ale </a:t>
            </a:r>
            <a:r>
              <a:rPr lang="en-US" sz="2000" dirty="0" err="1">
                <a:solidFill>
                  <a:srgbClr val="0078D4"/>
                </a:solidFill>
                <a:latin typeface="Segoe UI Semibold"/>
                <a:cs typeface="Segoe UI Semibold" panose="020B0702040204020203" pitchFamily="34" charset="0"/>
              </a:rPr>
              <a:t>fluenței</a:t>
            </a:r>
            <a:r>
              <a:rPr lang="en-US" sz="2000" dirty="0">
                <a:solidFill>
                  <a:srgbClr val="0078D4"/>
                </a:solidFill>
                <a:latin typeface="Segoe UI Semibold"/>
                <a:cs typeface="Segoe UI Semibold" panose="020B0702040204020203" pitchFamily="34" charset="0"/>
              </a:rPr>
              <a:t> la </a:t>
            </a:r>
            <a:r>
              <a:rPr lang="en-US" sz="2000" dirty="0" err="1">
                <a:solidFill>
                  <a:srgbClr val="0078D4"/>
                </a:solidFill>
                <a:latin typeface="Segoe UI Semibold"/>
                <a:cs typeface="Segoe UI Semibold" panose="020B0702040204020203" pitchFamily="34" charset="0"/>
              </a:rPr>
              <a:t>citire</a:t>
            </a:r>
            <a:r>
              <a:rPr lang="en-US" sz="2000" dirty="0">
                <a:solidFill>
                  <a:srgbClr val="0078D4"/>
                </a:solidFill>
                <a:latin typeface="Segoe UI Semibold"/>
                <a:cs typeface="Segoe UI Semibold" panose="020B0702040204020203" pitchFamily="34" charset="0"/>
              </a:rPr>
              <a:t>, </a:t>
            </a:r>
            <a:r>
              <a:rPr lang="en-US" sz="2000" dirty="0" err="1">
                <a:solidFill>
                  <a:srgbClr val="0078D4"/>
                </a:solidFill>
                <a:latin typeface="Segoe UI Semibold"/>
                <a:cs typeface="Segoe UI Semibold" panose="020B0702040204020203" pitchFamily="34" charset="0"/>
              </a:rPr>
              <a:t>matematică</a:t>
            </a:r>
            <a:r>
              <a:rPr lang="en-US" sz="2000" dirty="0">
                <a:solidFill>
                  <a:srgbClr val="0078D4"/>
                </a:solidFill>
                <a:latin typeface="Segoe UI Semibold"/>
                <a:cs typeface="Segoe UI Semibold" panose="020B0702040204020203" pitchFamily="34" charset="0"/>
              </a:rPr>
              <a:t> </a:t>
            </a:r>
            <a:r>
              <a:rPr lang="en-US" sz="2000" dirty="0" err="1">
                <a:solidFill>
                  <a:srgbClr val="000000"/>
                </a:solidFill>
                <a:cs typeface="Segoe UI" panose="020B0502040204020203" pitchFamily="34" charset="0"/>
              </a:rPr>
              <a:t>și</a:t>
            </a:r>
            <a:r>
              <a:rPr lang="en-US" sz="2000" dirty="0">
                <a:solidFill>
                  <a:srgbClr val="000000"/>
                </a:solidFill>
                <a:cs typeface="Segoe UI" panose="020B0502040204020203" pitchFamily="34" charset="0"/>
              </a:rPr>
              <a:t> </a:t>
            </a:r>
            <a:r>
              <a:rPr lang="en-US" sz="2000" dirty="0" err="1">
                <a:solidFill>
                  <a:srgbClr val="000000"/>
                </a:solidFill>
                <a:cs typeface="Segoe UI" panose="020B0502040204020203" pitchFamily="34" charset="0"/>
              </a:rPr>
              <a:t>alte</a:t>
            </a:r>
            <a:r>
              <a:rPr lang="en-US" sz="2000" dirty="0">
                <a:solidFill>
                  <a:srgbClr val="000000"/>
                </a:solidFill>
                <a:cs typeface="Segoe UI" panose="020B0502040204020203" pitchFamily="34" charset="0"/>
              </a:rPr>
              <a:t> </a:t>
            </a:r>
            <a:r>
              <a:rPr lang="en-US" sz="2000" dirty="0" err="1">
                <a:solidFill>
                  <a:srgbClr val="000000"/>
                </a:solidFill>
                <a:cs typeface="Segoe UI" panose="020B0502040204020203" pitchFamily="34" charset="0"/>
              </a:rPr>
              <a:t>materii</a:t>
            </a:r>
            <a:r>
              <a:rPr lang="en-US" sz="2000" dirty="0">
                <a:solidFill>
                  <a:srgbClr val="000000"/>
                </a:solidFill>
                <a:cs typeface="Segoe UI" panose="020B0502040204020203" pitchFamily="34" charset="0"/>
              </a:rPr>
              <a:t>, </a:t>
            </a:r>
            <a:r>
              <a:rPr lang="en-US" sz="2000" dirty="0" err="1">
                <a:solidFill>
                  <a:srgbClr val="000000"/>
                </a:solidFill>
                <a:cs typeface="Segoe UI" panose="020B0502040204020203" pitchFamily="34" charset="0"/>
              </a:rPr>
              <a:t>elevii</a:t>
            </a:r>
            <a:r>
              <a:rPr lang="en-US" sz="2000" dirty="0">
                <a:solidFill>
                  <a:srgbClr val="000000"/>
                </a:solidFill>
                <a:cs typeface="Segoe UI" panose="020B0502040204020203" pitchFamily="34" charset="0"/>
              </a:rPr>
              <a:t> care </a:t>
            </a:r>
            <a:r>
              <a:rPr lang="en-US" sz="2000" dirty="0" err="1">
                <a:solidFill>
                  <a:srgbClr val="000000"/>
                </a:solidFill>
                <a:cs typeface="Segoe UI" panose="020B0502040204020203" pitchFamily="34" charset="0"/>
              </a:rPr>
              <a:t>erau</a:t>
            </a:r>
            <a:r>
              <a:rPr lang="en-US" sz="2000" dirty="0">
                <a:solidFill>
                  <a:srgbClr val="000000"/>
                </a:solidFill>
                <a:cs typeface="Segoe UI" panose="020B0502040204020203" pitchFamily="34" charset="0"/>
              </a:rPr>
              <a:t> </a:t>
            </a:r>
            <a:r>
              <a:rPr lang="en-US" sz="2000" dirty="0" err="1">
                <a:solidFill>
                  <a:srgbClr val="000000"/>
                </a:solidFill>
                <a:cs typeface="Segoe UI" panose="020B0502040204020203" pitchFamily="34" charset="0"/>
              </a:rPr>
              <a:t>deja</a:t>
            </a:r>
            <a:r>
              <a:rPr lang="en-US" sz="2000" dirty="0">
                <a:solidFill>
                  <a:srgbClr val="000000"/>
                </a:solidFill>
                <a:cs typeface="Segoe UI" panose="020B0502040204020203" pitchFamily="34" charset="0"/>
              </a:rPr>
              <a:t> </a:t>
            </a:r>
            <a:r>
              <a:rPr lang="en-US" sz="2000" dirty="0" err="1">
                <a:solidFill>
                  <a:srgbClr val="000000"/>
                </a:solidFill>
                <a:cs typeface="Segoe UI" panose="020B0502040204020203" pitchFamily="34" charset="0"/>
              </a:rPr>
              <a:t>în</a:t>
            </a:r>
            <a:r>
              <a:rPr lang="en-US" sz="2000" dirty="0">
                <a:solidFill>
                  <a:srgbClr val="000000"/>
                </a:solidFill>
                <a:cs typeface="Segoe UI" panose="020B0502040204020203" pitchFamily="34" charset="0"/>
              </a:rPr>
              <a:t> </a:t>
            </a:r>
            <a:r>
              <a:rPr lang="en-US" sz="2000" dirty="0" err="1">
                <a:solidFill>
                  <a:srgbClr val="000000"/>
                </a:solidFill>
                <a:cs typeface="Segoe UI" panose="020B0502040204020203" pitchFamily="34" charset="0"/>
              </a:rPr>
              <a:t>urmă</a:t>
            </a:r>
            <a:r>
              <a:rPr lang="en-US" sz="2000" dirty="0">
                <a:solidFill>
                  <a:srgbClr val="000000"/>
                </a:solidFill>
                <a:cs typeface="Segoe UI" panose="020B0502040204020203" pitchFamily="34" charset="0"/>
              </a:rPr>
              <a:t> cu </a:t>
            </a:r>
            <a:r>
              <a:rPr lang="en-US" sz="2000" dirty="0" err="1">
                <a:solidFill>
                  <a:srgbClr val="000000"/>
                </a:solidFill>
                <a:cs typeface="Segoe UI" panose="020B0502040204020203" pitchFamily="34" charset="0"/>
              </a:rPr>
              <a:t>dificultăți</a:t>
            </a:r>
            <a:r>
              <a:rPr lang="en-US" sz="2000" dirty="0">
                <a:solidFill>
                  <a:srgbClr val="000000"/>
                </a:solidFill>
                <a:cs typeface="Segoe UI" panose="020B0502040204020203" pitchFamily="34" charset="0"/>
              </a:rPr>
              <a:t> </a:t>
            </a:r>
            <a:r>
              <a:rPr lang="en-US" sz="2000" dirty="0" err="1">
                <a:solidFill>
                  <a:srgbClr val="000000"/>
                </a:solidFill>
                <a:cs typeface="Segoe UI" panose="020B0502040204020203" pitchFamily="34" charset="0"/>
              </a:rPr>
              <a:t>mai</a:t>
            </a:r>
            <a:r>
              <a:rPr lang="en-US" sz="2000" dirty="0">
                <a:solidFill>
                  <a:srgbClr val="000000"/>
                </a:solidFill>
                <a:cs typeface="Segoe UI" panose="020B0502040204020203" pitchFamily="34" charset="0"/>
              </a:rPr>
              <a:t> </a:t>
            </a:r>
            <a:r>
              <a:rPr lang="en-US" sz="2000" dirty="0" err="1">
                <a:solidFill>
                  <a:srgbClr val="000000"/>
                </a:solidFill>
                <a:cs typeface="Segoe UI" panose="020B0502040204020203" pitchFamily="34" charset="0"/>
              </a:rPr>
              <a:t>mari</a:t>
            </a:r>
            <a:r>
              <a:rPr lang="en-US" sz="2000" dirty="0">
                <a:solidFill>
                  <a:srgbClr val="000000"/>
                </a:solidFill>
                <a:cs typeface="Segoe UI" panose="020B0502040204020203" pitchFamily="34" charset="0"/>
              </a:rPr>
              <a:t> </a:t>
            </a:r>
            <a:r>
              <a:rPr lang="en-US" sz="2000" dirty="0" err="1">
                <a:solidFill>
                  <a:srgbClr val="000000"/>
                </a:solidFill>
                <a:cs typeface="Segoe UI" panose="020B0502040204020203" pitchFamily="34" charset="0"/>
              </a:rPr>
              <a:t>ridicând</a:t>
            </a:r>
            <a:r>
              <a:rPr lang="en-US" sz="2000" dirty="0">
                <a:solidFill>
                  <a:srgbClr val="000000"/>
                </a:solidFill>
                <a:cs typeface="Segoe UI" panose="020B0502040204020203" pitchFamily="34" charset="0"/>
              </a:rPr>
              <a:t> </a:t>
            </a:r>
            <a:r>
              <a:rPr lang="en-US" sz="2000" dirty="0" err="1">
                <a:solidFill>
                  <a:srgbClr val="000000"/>
                </a:solidFill>
                <a:cs typeface="Segoe UI" panose="020B0502040204020203" pitchFamily="34" charset="0"/>
              </a:rPr>
              <a:t>probleme</a:t>
            </a:r>
            <a:r>
              <a:rPr lang="en-US" sz="2000" dirty="0">
                <a:solidFill>
                  <a:srgbClr val="000000"/>
                </a:solidFill>
                <a:cs typeface="Segoe UI" panose="020B0502040204020203" pitchFamily="34" charset="0"/>
              </a:rPr>
              <a:t> cu </a:t>
            </a:r>
            <a:r>
              <a:rPr lang="en-US" sz="2000" dirty="0" err="1">
                <a:solidFill>
                  <a:srgbClr val="000000"/>
                </a:solidFill>
                <a:cs typeface="Segoe UI" panose="020B0502040204020203" pitchFamily="34" charset="0"/>
              </a:rPr>
              <a:t>învățarea</a:t>
            </a:r>
            <a:r>
              <a:rPr lang="en-US" sz="2000" dirty="0">
                <a:solidFill>
                  <a:srgbClr val="000000"/>
                </a:solidFill>
                <a:cs typeface="Segoe UI" panose="020B0502040204020203" pitchFamily="34" charset="0"/>
              </a:rPr>
              <a:t> </a:t>
            </a:r>
            <a:r>
              <a:rPr lang="en-US" sz="2000" dirty="0" err="1">
                <a:solidFill>
                  <a:srgbClr val="000000"/>
                </a:solidFill>
                <a:cs typeface="Segoe UI" panose="020B0502040204020203" pitchFamily="34" charset="0"/>
              </a:rPr>
              <a:t>echitabilă</a:t>
            </a:r>
            <a:r>
              <a:rPr lang="en-US" sz="2000" dirty="0">
                <a:solidFill>
                  <a:srgbClr val="000000"/>
                </a:solidFill>
                <a:cs typeface="Segoe UI" panose="020B0502040204020203" pitchFamily="34" charset="0"/>
              </a:rPr>
              <a:t>.</a:t>
            </a:r>
            <a:endParaRPr kumimoji="0" lang="en-IN" sz="2000" b="1" i="0" u="none" strike="noStrike" kern="1200" cap="none" spc="0" normalizeH="0" baseline="0" noProof="0" dirty="0">
              <a:ln>
                <a:noFill/>
              </a:ln>
              <a:solidFill>
                <a:srgbClr val="000000"/>
              </a:solidFill>
              <a:effectLst/>
              <a:uLnTx/>
              <a:uFillTx/>
              <a:latin typeface="Segoe UI"/>
              <a:ea typeface="+mn-ea"/>
              <a:cs typeface="Segoe UI" pitchFamily="34" charset="0"/>
            </a:endParaRPr>
          </a:p>
        </p:txBody>
      </p:sp>
      <p:grpSp>
        <p:nvGrpSpPr>
          <p:cNvPr id="4" name="Group 3">
            <a:extLst>
              <a:ext uri="{FF2B5EF4-FFF2-40B4-BE49-F238E27FC236}">
                <a16:creationId xmlns:a16="http://schemas.microsoft.com/office/drawing/2014/main" id="{793835C8-7CAB-049A-60B5-65A1BE688FBD}"/>
              </a:ext>
              <a:ext uri="{C183D7F6-B498-43B3-948B-1728B52AA6E4}">
                <adec:decorative xmlns:adec="http://schemas.microsoft.com/office/drawing/2017/decorative" val="1"/>
              </a:ext>
            </a:extLst>
          </p:cNvPr>
          <p:cNvGrpSpPr/>
          <p:nvPr/>
        </p:nvGrpSpPr>
        <p:grpSpPr>
          <a:xfrm>
            <a:off x="562131" y="1875453"/>
            <a:ext cx="898098" cy="683080"/>
            <a:chOff x="564823" y="1875453"/>
            <a:chExt cx="898098" cy="683080"/>
          </a:xfrm>
        </p:grpSpPr>
        <p:grpSp>
          <p:nvGrpSpPr>
            <p:cNvPr id="39" name="Group 38">
              <a:extLst>
                <a:ext uri="{FF2B5EF4-FFF2-40B4-BE49-F238E27FC236}">
                  <a16:creationId xmlns:a16="http://schemas.microsoft.com/office/drawing/2014/main" id="{90C5F0EF-87C6-7576-9B3D-BA057B53AD6E}"/>
                </a:ext>
                <a:ext uri="{C183D7F6-B498-43B3-948B-1728B52AA6E4}">
                  <adec:decorative xmlns:adec="http://schemas.microsoft.com/office/drawing/2017/decorative" val="1"/>
                </a:ext>
              </a:extLst>
            </p:cNvPr>
            <p:cNvGrpSpPr/>
            <p:nvPr/>
          </p:nvGrpSpPr>
          <p:grpSpPr>
            <a:xfrm>
              <a:off x="564823" y="1875453"/>
              <a:ext cx="898098" cy="683080"/>
              <a:chOff x="564823" y="1875453"/>
              <a:chExt cx="898098" cy="683080"/>
            </a:xfrm>
          </p:grpSpPr>
          <p:sp>
            <p:nvSpPr>
              <p:cNvPr id="27" name="Rectangle 26">
                <a:extLst>
                  <a:ext uri="{FF2B5EF4-FFF2-40B4-BE49-F238E27FC236}">
                    <a16:creationId xmlns:a16="http://schemas.microsoft.com/office/drawing/2014/main" id="{53743BD4-C6AD-E4F3-BAA6-299518859F34}"/>
                  </a:ext>
                </a:extLst>
              </p:cNvPr>
              <p:cNvSpPr/>
              <p:nvPr/>
            </p:nvSpPr>
            <p:spPr bwMode="auto">
              <a:xfrm>
                <a:off x="585789" y="1898293"/>
                <a:ext cx="877132" cy="635357"/>
              </a:xfrm>
              <a:prstGeom prst="rect">
                <a:avLst/>
              </a:prstGeom>
              <a:gradFill flip="none" rotWithShape="1">
                <a:gsLst>
                  <a:gs pos="0">
                    <a:schemeClr val="accent1">
                      <a:lumMod val="20000"/>
                      <a:lumOff val="80000"/>
                    </a:schemeClr>
                  </a:gs>
                  <a:gs pos="100000">
                    <a:schemeClr val="accent1">
                      <a:lumMod val="30000"/>
                      <a:lumOff val="70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A3AA77EE-9F53-86C1-BC85-2C81FBA8ECF3}"/>
                  </a:ext>
                </a:extLst>
              </p:cNvPr>
              <p:cNvSpPr/>
              <p:nvPr/>
            </p:nvSpPr>
            <p:spPr bwMode="auto">
              <a:xfrm>
                <a:off x="564823" y="1875453"/>
                <a:ext cx="27432" cy="683080"/>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53" name="Graphic 52" descr="Icon of  a line graph where the data is decreasing indicating the arrow is pointing down">
              <a:extLst>
                <a:ext uri="{FF2B5EF4-FFF2-40B4-BE49-F238E27FC236}">
                  <a16:creationId xmlns:a16="http://schemas.microsoft.com/office/drawing/2014/main" id="{5421B55E-9BAA-41EE-DF97-7FB2FC468258}"/>
                </a:ext>
              </a:extLst>
            </p:cNvPr>
            <p:cNvPicPr>
              <a:picLocks/>
            </p:cNvPicPr>
            <p:nvPr/>
          </p:nvPicPr>
          <p:blipFill>
            <a:blip r:embed="rId3">
              <a:extLst>
                <a:ext uri="{96DAC541-7B7A-43D3-8B79-37D633B846F1}">
                  <asvg:svgBlip xmlns:asvg="http://schemas.microsoft.com/office/drawing/2016/SVG/main" r:embed="rId4"/>
                </a:ext>
              </a:extLst>
            </a:blip>
            <a:stretch>
              <a:fillRect/>
            </a:stretch>
          </p:blipFill>
          <p:spPr>
            <a:xfrm>
              <a:off x="835936" y="2032991"/>
              <a:ext cx="361417" cy="365961"/>
            </a:xfrm>
            <a:prstGeom prst="rect">
              <a:avLst/>
            </a:prstGeom>
          </p:spPr>
        </p:pic>
      </p:grpSp>
      <p:sp>
        <p:nvSpPr>
          <p:cNvPr id="17" name="Rectangle: Rounded Corners 16">
            <a:extLst>
              <a:ext uri="{FF2B5EF4-FFF2-40B4-BE49-F238E27FC236}">
                <a16:creationId xmlns:a16="http://schemas.microsoft.com/office/drawing/2014/main" id="{B7D6B512-F40B-68E7-7EB6-E91E25EB3C40}"/>
              </a:ext>
            </a:extLst>
          </p:cNvPr>
          <p:cNvSpPr>
            <a:spLocks/>
          </p:cNvSpPr>
          <p:nvPr/>
        </p:nvSpPr>
        <p:spPr bwMode="auto">
          <a:xfrm>
            <a:off x="3423022" y="1612900"/>
            <a:ext cx="2500078" cy="4699000"/>
          </a:xfrm>
          <a:prstGeom prst="roundRect">
            <a:avLst>
              <a:gd name="adj" fmla="val 3900"/>
            </a:avLst>
          </a:prstGeom>
          <a:solidFill>
            <a:schemeClr val="bg1"/>
          </a:solidFill>
          <a:ln w="3175">
            <a:noFill/>
            <a:headEnd type="none" w="med" len="med"/>
            <a:tailEnd type="none" w="med" len="med"/>
          </a:ln>
          <a:effectLst>
            <a:outerShdw blurRad="38100" algn="ctr"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46304" numCol="1" spcCol="0" rtlCol="0" fromWordArt="0" anchor="t" anchorCtr="0" forceAA="0" compatLnSpc="1">
            <a:prstTxWarp prst="textNoShape">
              <a:avLst/>
            </a:prstTxWarp>
            <a:noAutofit/>
          </a:bodyPr>
          <a:lstStyle/>
          <a:p>
            <a:pPr lvl="0" defTabSz="932472" fontAlgn="base">
              <a:spcBef>
                <a:spcPct val="0"/>
              </a:spcBef>
              <a:spcAft>
                <a:spcPct val="0"/>
              </a:spcAft>
            </a:pPr>
            <a:r>
              <a:rPr lang="en-US" sz="2000" dirty="0" err="1">
                <a:solidFill>
                  <a:srgbClr val="0078D4"/>
                </a:solidFill>
                <a:latin typeface="Segoe UI Semibold"/>
                <a:cs typeface="Segoe UI Semibold" panose="020B0702040204020203" pitchFamily="34" charset="0"/>
              </a:rPr>
              <a:t>Bunăstarea</a:t>
            </a:r>
            <a:r>
              <a:rPr lang="en-US" sz="2000" dirty="0">
                <a:solidFill>
                  <a:srgbClr val="0078D4"/>
                </a:solidFill>
                <a:latin typeface="Segoe UI Semibold"/>
                <a:cs typeface="Segoe UI Semibold" panose="020B0702040204020203" pitchFamily="34" charset="0"/>
              </a:rPr>
              <a:t> </a:t>
            </a:r>
            <a:r>
              <a:rPr lang="en-US" sz="2000" dirty="0" err="1">
                <a:solidFill>
                  <a:srgbClr val="0078D4"/>
                </a:solidFill>
                <a:latin typeface="Segoe UI Semibold"/>
                <a:cs typeface="Segoe UI Semibold" panose="020B0702040204020203" pitchFamily="34" charset="0"/>
              </a:rPr>
              <a:t>emoțională</a:t>
            </a:r>
            <a:r>
              <a:rPr lang="en-US" sz="2000" dirty="0">
                <a:solidFill>
                  <a:srgbClr val="0078D4"/>
                </a:solidFill>
                <a:latin typeface="Segoe UI Semibold"/>
                <a:cs typeface="Segoe UI Semibold" panose="020B0702040204020203" pitchFamily="34" charset="0"/>
              </a:rPr>
              <a:t> a </a:t>
            </a:r>
            <a:r>
              <a:rPr lang="en-US" sz="2000" dirty="0" err="1">
                <a:solidFill>
                  <a:srgbClr val="0078D4"/>
                </a:solidFill>
                <a:latin typeface="Segoe UI Semibold"/>
                <a:cs typeface="Segoe UI Semibold" panose="020B0702040204020203" pitchFamily="34" charset="0"/>
              </a:rPr>
              <a:t>elevilor</a:t>
            </a:r>
            <a:r>
              <a:rPr lang="en-US" sz="2000" dirty="0">
                <a:solidFill>
                  <a:srgbClr val="0078D4"/>
                </a:solidFill>
                <a:latin typeface="Segoe UI Semibold"/>
                <a:cs typeface="Segoe UI Semibold" panose="020B0702040204020203" pitchFamily="34" charset="0"/>
              </a:rPr>
              <a:t> </a:t>
            </a:r>
            <a:r>
              <a:rPr lang="en-US" sz="2000" dirty="0" err="1">
                <a:solidFill>
                  <a:srgbClr val="000000"/>
                </a:solidFill>
                <a:cs typeface="Segoe UI" panose="020B0502040204020203" pitchFamily="34" charset="0"/>
              </a:rPr>
              <a:t>este</a:t>
            </a:r>
            <a:r>
              <a:rPr lang="en-US" sz="2000" dirty="0">
                <a:solidFill>
                  <a:srgbClr val="000000"/>
                </a:solidFill>
                <a:cs typeface="Segoe UI" panose="020B0502040204020203" pitchFamily="34" charset="0"/>
              </a:rPr>
              <a:t> o</a:t>
            </a:r>
            <a:br>
              <a:rPr lang="en-US" sz="2000" dirty="0">
                <a:solidFill>
                  <a:srgbClr val="000000"/>
                </a:solidFill>
                <a:cs typeface="Segoe UI" panose="020B0502040204020203" pitchFamily="34" charset="0"/>
              </a:rPr>
            </a:br>
            <a:r>
              <a:rPr lang="en-US" sz="2000" dirty="0" err="1">
                <a:solidFill>
                  <a:srgbClr val="000000"/>
                </a:solidFill>
                <a:cs typeface="Segoe UI" panose="020B0502040204020203" pitchFamily="34" charset="0"/>
              </a:rPr>
              <a:t>principala</a:t>
            </a:r>
            <a:r>
              <a:rPr lang="en-US" sz="2000" dirty="0">
                <a:solidFill>
                  <a:srgbClr val="000000"/>
                </a:solidFill>
                <a:cs typeface="Segoe UI" panose="020B0502040204020203" pitchFamily="34" charset="0"/>
              </a:rPr>
              <a:t> </a:t>
            </a:r>
            <a:r>
              <a:rPr lang="en-US" sz="2000" dirty="0" err="1">
                <a:solidFill>
                  <a:srgbClr val="000000"/>
                </a:solidFill>
                <a:cs typeface="Segoe UI" panose="020B0502040204020203" pitchFamily="34" charset="0"/>
              </a:rPr>
              <a:t>preocupare</a:t>
            </a:r>
            <a:r>
              <a:rPr lang="en-US" sz="2000" dirty="0">
                <a:solidFill>
                  <a:srgbClr val="000000"/>
                </a:solidFill>
                <a:cs typeface="Segoe UI" panose="020B0502040204020203" pitchFamily="34" charset="0"/>
              </a:rPr>
              <a:t> </a:t>
            </a:r>
            <a:r>
              <a:rPr lang="en-US" sz="2000" dirty="0" err="1">
                <a:solidFill>
                  <a:srgbClr val="000000"/>
                </a:solidFill>
                <a:cs typeface="Segoe UI" panose="020B0502040204020203" pitchFamily="34" charset="0"/>
              </a:rPr>
              <a:t>pentru</a:t>
            </a:r>
            <a:r>
              <a:rPr lang="en-US" sz="2000" dirty="0">
                <a:solidFill>
                  <a:srgbClr val="000000"/>
                </a:solidFill>
                <a:cs typeface="Segoe UI" panose="020B0502040204020203" pitchFamily="34" charset="0"/>
              </a:rPr>
              <a:t> </a:t>
            </a:r>
            <a:r>
              <a:rPr lang="en-US" sz="2000" dirty="0" err="1">
                <a:solidFill>
                  <a:srgbClr val="000000"/>
                </a:solidFill>
                <a:cs typeface="Segoe UI" panose="020B0502040204020203" pitchFamily="34" charset="0"/>
              </a:rPr>
              <a:t>educatorii</a:t>
            </a:r>
            <a:r>
              <a:rPr lang="en-US" sz="2000" dirty="0">
                <a:solidFill>
                  <a:srgbClr val="000000"/>
                </a:solidFill>
                <a:cs typeface="Segoe UI" panose="020B0502040204020203" pitchFamily="34" charset="0"/>
              </a:rPr>
              <a:t> </a:t>
            </a:r>
            <a:r>
              <a:rPr lang="en-US" sz="2000" dirty="0" err="1">
                <a:solidFill>
                  <a:srgbClr val="000000"/>
                </a:solidFill>
                <a:cs typeface="Segoe UI" panose="020B0502040204020203" pitchFamily="34" charset="0"/>
              </a:rPr>
              <a:t>și</a:t>
            </a:r>
            <a:r>
              <a:rPr lang="en-US" sz="2000" dirty="0">
                <a:solidFill>
                  <a:srgbClr val="000000"/>
                </a:solidFill>
                <a:cs typeface="Segoe UI" panose="020B0502040204020203" pitchFamily="34" charset="0"/>
              </a:rPr>
              <a:t> </a:t>
            </a:r>
            <a:r>
              <a:rPr lang="en-US" sz="2000" dirty="0" err="1">
                <a:solidFill>
                  <a:srgbClr val="000000"/>
                </a:solidFill>
                <a:cs typeface="Segoe UI" panose="020B0502040204020203" pitchFamily="34" charset="0"/>
              </a:rPr>
              <a:t>liderii</a:t>
            </a:r>
            <a:r>
              <a:rPr lang="en-US" sz="2000" dirty="0">
                <a:solidFill>
                  <a:srgbClr val="000000"/>
                </a:solidFill>
                <a:cs typeface="Segoe UI" panose="020B0502040204020203" pitchFamily="34" charset="0"/>
              </a:rPr>
              <a:t> care se </a:t>
            </a:r>
            <a:r>
              <a:rPr lang="en-US" sz="2000" dirty="0" err="1">
                <a:solidFill>
                  <a:srgbClr val="000000"/>
                </a:solidFill>
                <a:cs typeface="Segoe UI" panose="020B0502040204020203" pitchFamily="34" charset="0"/>
              </a:rPr>
              <a:t>întorc</a:t>
            </a:r>
            <a:r>
              <a:rPr lang="en-US" sz="2000" dirty="0">
                <a:solidFill>
                  <a:srgbClr val="000000"/>
                </a:solidFill>
                <a:cs typeface="Segoe UI" panose="020B0502040204020203" pitchFamily="34" charset="0"/>
              </a:rPr>
              <a:t> la </a:t>
            </a:r>
            <a:r>
              <a:rPr lang="en-US" sz="2000" dirty="0" err="1">
                <a:solidFill>
                  <a:srgbClr val="000000"/>
                </a:solidFill>
                <a:cs typeface="Segoe UI" panose="020B0502040204020203" pitchFamily="34" charset="0"/>
              </a:rPr>
              <a:t>instruirea</a:t>
            </a:r>
            <a:r>
              <a:rPr lang="en-US" sz="2000" dirty="0">
                <a:solidFill>
                  <a:srgbClr val="000000"/>
                </a:solidFill>
                <a:cs typeface="Segoe UI" panose="020B0502040204020203" pitchFamily="34" charset="0"/>
              </a:rPr>
              <a:t> </a:t>
            </a:r>
            <a:r>
              <a:rPr lang="en-US" sz="2000" dirty="0" err="1">
                <a:solidFill>
                  <a:srgbClr val="000000"/>
                </a:solidFill>
                <a:cs typeface="Segoe UI" panose="020B0502040204020203" pitchFamily="34" charset="0"/>
              </a:rPr>
              <a:t>în</a:t>
            </a:r>
            <a:r>
              <a:rPr lang="en-US" sz="2000" dirty="0">
                <a:solidFill>
                  <a:srgbClr val="000000"/>
                </a:solidFill>
                <a:cs typeface="Segoe UI" panose="020B0502040204020203" pitchFamily="34" charset="0"/>
              </a:rPr>
              <a:t> </a:t>
            </a:r>
            <a:r>
              <a:rPr lang="en-US" sz="2000" dirty="0" err="1">
                <a:solidFill>
                  <a:srgbClr val="000000"/>
                </a:solidFill>
                <a:cs typeface="Segoe UI" panose="020B0502040204020203" pitchFamily="34" charset="0"/>
              </a:rPr>
              <a:t>persoană</a:t>
            </a:r>
            <a:r>
              <a:rPr lang="en-US" sz="2000" dirty="0">
                <a:solidFill>
                  <a:srgbClr val="000000"/>
                </a:solidFill>
                <a:cs typeface="Segoe UI" panose="020B0502040204020203" pitchFamily="34" charset="0"/>
              </a:rPr>
              <a:t>/</a:t>
            </a:r>
            <a:r>
              <a:rPr lang="en-US" sz="2000" dirty="0" err="1">
                <a:solidFill>
                  <a:srgbClr val="000000"/>
                </a:solidFill>
                <a:cs typeface="Segoe UI" panose="020B0502040204020203" pitchFamily="34" charset="0"/>
              </a:rPr>
              <a:t>clasa</a:t>
            </a:r>
            <a:r>
              <a:rPr lang="en-US" sz="2000" dirty="0">
                <a:solidFill>
                  <a:srgbClr val="000000"/>
                </a:solidFill>
                <a:cs typeface="Segoe UI" panose="020B0502040204020203" pitchFamily="34" charset="0"/>
              </a:rPr>
              <a:t>/fata in fata.</a:t>
            </a:r>
            <a:endParaRPr kumimoji="0" lang="en-IN" sz="2000" b="1" i="0" u="none" strike="noStrike" kern="1200" cap="none" spc="0" normalizeH="0" baseline="0" noProof="0" dirty="0">
              <a:ln>
                <a:noFill/>
              </a:ln>
              <a:solidFill>
                <a:srgbClr val="000000"/>
              </a:soli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E6F30F4B-7400-18C1-A691-3CAE66BBDAE8}"/>
              </a:ext>
              <a:ext uri="{C183D7F6-B498-43B3-948B-1728B52AA6E4}">
                <adec:decorative xmlns:adec="http://schemas.microsoft.com/office/drawing/2017/decorative" val="1"/>
              </a:ext>
            </a:extLst>
          </p:cNvPr>
          <p:cNvGrpSpPr/>
          <p:nvPr/>
        </p:nvGrpSpPr>
        <p:grpSpPr>
          <a:xfrm>
            <a:off x="3497085" y="1752760"/>
            <a:ext cx="895299" cy="683080"/>
            <a:chOff x="3409462" y="1875453"/>
            <a:chExt cx="895299" cy="683080"/>
          </a:xfrm>
        </p:grpSpPr>
        <p:grpSp>
          <p:nvGrpSpPr>
            <p:cNvPr id="40" name="Group 39">
              <a:extLst>
                <a:ext uri="{FF2B5EF4-FFF2-40B4-BE49-F238E27FC236}">
                  <a16:creationId xmlns:a16="http://schemas.microsoft.com/office/drawing/2014/main" id="{7C9A4D36-2534-0849-A713-BD90E34F0E79}"/>
                </a:ext>
                <a:ext uri="{C183D7F6-B498-43B3-948B-1728B52AA6E4}">
                  <adec:decorative xmlns:adec="http://schemas.microsoft.com/office/drawing/2017/decorative" val="1"/>
                </a:ext>
              </a:extLst>
            </p:cNvPr>
            <p:cNvGrpSpPr/>
            <p:nvPr/>
          </p:nvGrpSpPr>
          <p:grpSpPr>
            <a:xfrm>
              <a:off x="3409462" y="1875453"/>
              <a:ext cx="895299" cy="683080"/>
              <a:chOff x="3409462" y="1875453"/>
              <a:chExt cx="895299" cy="683080"/>
            </a:xfrm>
          </p:grpSpPr>
          <p:sp>
            <p:nvSpPr>
              <p:cNvPr id="30" name="Rectangle 29">
                <a:extLst>
                  <a:ext uri="{FF2B5EF4-FFF2-40B4-BE49-F238E27FC236}">
                    <a16:creationId xmlns:a16="http://schemas.microsoft.com/office/drawing/2014/main" id="{822C842E-571A-40F2-5159-B825A9F302E8}"/>
                  </a:ext>
                </a:extLst>
              </p:cNvPr>
              <p:cNvSpPr/>
              <p:nvPr/>
            </p:nvSpPr>
            <p:spPr bwMode="auto">
              <a:xfrm>
                <a:off x="3436894" y="1898293"/>
                <a:ext cx="867867" cy="635357"/>
              </a:xfrm>
              <a:prstGeom prst="rect">
                <a:avLst/>
              </a:prstGeom>
              <a:gradFill flip="none" rotWithShape="1">
                <a:gsLst>
                  <a:gs pos="0">
                    <a:schemeClr val="accent1">
                      <a:lumMod val="20000"/>
                      <a:lumOff val="80000"/>
                    </a:schemeClr>
                  </a:gs>
                  <a:gs pos="100000">
                    <a:schemeClr val="accent1">
                      <a:lumMod val="30000"/>
                      <a:lumOff val="70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Rectangle: Rounded Corners 30">
                <a:extLst>
                  <a:ext uri="{FF2B5EF4-FFF2-40B4-BE49-F238E27FC236}">
                    <a16:creationId xmlns:a16="http://schemas.microsoft.com/office/drawing/2014/main" id="{42474347-115C-1C7E-74D6-14D9B820EDC8}"/>
                  </a:ext>
                </a:extLst>
              </p:cNvPr>
              <p:cNvSpPr/>
              <p:nvPr/>
            </p:nvSpPr>
            <p:spPr bwMode="auto">
              <a:xfrm>
                <a:off x="3409462" y="1875453"/>
                <a:ext cx="27432" cy="683080"/>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6" name="brain_3" title="Icon of a brain">
              <a:extLst>
                <a:ext uri="{FF2B5EF4-FFF2-40B4-BE49-F238E27FC236}">
                  <a16:creationId xmlns:a16="http://schemas.microsoft.com/office/drawing/2014/main" id="{F005261A-F6F0-4D3C-7654-E36366F19649}"/>
                </a:ext>
              </a:extLst>
            </p:cNvPr>
            <p:cNvSpPr>
              <a:spLocks noChangeAspect="1" noEditPoints="1"/>
            </p:cNvSpPr>
            <p:nvPr/>
          </p:nvSpPr>
          <p:spPr bwMode="auto">
            <a:xfrm>
              <a:off x="3641762" y="2033091"/>
              <a:ext cx="340157" cy="365760"/>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8" name="Rectangle: Rounded Corners 17">
            <a:extLst>
              <a:ext uri="{FF2B5EF4-FFF2-40B4-BE49-F238E27FC236}">
                <a16:creationId xmlns:a16="http://schemas.microsoft.com/office/drawing/2014/main" id="{982BFE9C-6DE6-9AA8-6E8C-3DBB072BE626}"/>
              </a:ext>
            </a:extLst>
          </p:cNvPr>
          <p:cNvSpPr>
            <a:spLocks/>
          </p:cNvSpPr>
          <p:nvPr/>
        </p:nvSpPr>
        <p:spPr bwMode="auto">
          <a:xfrm>
            <a:off x="6257781" y="1612900"/>
            <a:ext cx="2500078" cy="4699000"/>
          </a:xfrm>
          <a:prstGeom prst="roundRect">
            <a:avLst>
              <a:gd name="adj" fmla="val 3900"/>
            </a:avLst>
          </a:prstGeom>
          <a:solidFill>
            <a:schemeClr val="bg1"/>
          </a:solidFill>
          <a:ln w="3175">
            <a:noFill/>
            <a:headEnd type="none" w="med" len="med"/>
            <a:tailEnd type="none" w="med" len="med"/>
          </a:ln>
          <a:effectLst>
            <a:outerShdw blurRad="38100" algn="ctr"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46304" numCol="1" spcCol="0" rtlCol="0" fromWordArt="0" anchor="t" anchorCtr="0" forceAA="0" compatLnSpc="1">
            <a:prstTxWarp prst="textNoShape">
              <a:avLst/>
            </a:prstTxWarp>
            <a:noAutofit/>
          </a:bodyPr>
          <a:lstStyle/>
          <a:p>
            <a:pPr lvl="0" defTabSz="932472" fontAlgn="base">
              <a:spcBef>
                <a:spcPct val="0"/>
              </a:spcBef>
              <a:spcAft>
                <a:spcPct val="0"/>
              </a:spcAft>
            </a:pPr>
            <a:r>
              <a:rPr lang="en-US" sz="2000" dirty="0" err="1">
                <a:solidFill>
                  <a:srgbClr val="000000"/>
                </a:solidFill>
                <a:cs typeface="Segoe UI" panose="020B0502040204020203" pitchFamily="34" charset="0"/>
              </a:rPr>
              <a:t>Liderii</a:t>
            </a:r>
            <a:r>
              <a:rPr lang="en-US" sz="2000" dirty="0">
                <a:solidFill>
                  <a:srgbClr val="000000"/>
                </a:solidFill>
                <a:cs typeface="Segoe UI" panose="020B0502040204020203" pitchFamily="34" charset="0"/>
              </a:rPr>
              <a:t> din </a:t>
            </a:r>
            <a:r>
              <a:rPr lang="en-US" sz="2000" dirty="0" err="1">
                <a:solidFill>
                  <a:srgbClr val="000000"/>
                </a:solidFill>
                <a:cs typeface="Segoe UI" panose="020B0502040204020203" pitchFamily="34" charset="0"/>
              </a:rPr>
              <a:t>educație</a:t>
            </a:r>
            <a:r>
              <a:rPr lang="en-US" sz="2000" dirty="0">
                <a:solidFill>
                  <a:srgbClr val="000000"/>
                </a:solidFill>
                <a:cs typeface="Segoe UI" panose="020B0502040204020203" pitchFamily="34" charset="0"/>
              </a:rPr>
              <a:t> </a:t>
            </a:r>
            <a:r>
              <a:rPr lang="en-US" sz="2000" dirty="0" err="1">
                <a:solidFill>
                  <a:srgbClr val="000000"/>
                </a:solidFill>
                <a:cs typeface="Segoe UI" panose="020B0502040204020203" pitchFamily="34" charset="0"/>
              </a:rPr>
              <a:t>caută</a:t>
            </a:r>
            <a:r>
              <a:rPr lang="en-US" sz="2000" dirty="0">
                <a:solidFill>
                  <a:srgbClr val="000000"/>
                </a:solidFill>
                <a:cs typeface="Segoe UI" panose="020B0502040204020203" pitchFamily="34" charset="0"/>
              </a:rPr>
              <a:t> </a:t>
            </a:r>
            <a:r>
              <a:rPr lang="en-US" sz="2000" dirty="0" err="1">
                <a:solidFill>
                  <a:srgbClr val="000000"/>
                </a:solidFill>
                <a:cs typeface="Segoe UI" panose="020B0502040204020203" pitchFamily="34" charset="0"/>
              </a:rPr>
              <a:t>în</a:t>
            </a:r>
            <a:r>
              <a:rPr lang="en-US" sz="2000" dirty="0">
                <a:solidFill>
                  <a:srgbClr val="000000"/>
                </a:solidFill>
                <a:cs typeface="Segoe UI" panose="020B0502040204020203" pitchFamily="34" charset="0"/>
              </a:rPr>
              <a:t> mod constant </a:t>
            </a:r>
            <a:r>
              <a:rPr lang="en-US" sz="2000" dirty="0" err="1">
                <a:solidFill>
                  <a:srgbClr val="000000"/>
                </a:solidFill>
                <a:cs typeface="Segoe UI" panose="020B0502040204020203" pitchFamily="34" charset="0"/>
              </a:rPr>
              <a:t>modalități</a:t>
            </a:r>
            <a:br>
              <a:rPr lang="en-US" sz="2000" dirty="0">
                <a:solidFill>
                  <a:srgbClr val="000000"/>
                </a:solidFill>
                <a:cs typeface="Segoe UI" panose="020B0502040204020203" pitchFamily="34" charset="0"/>
              </a:rPr>
            </a:br>
            <a:r>
              <a:rPr lang="en-US" sz="2000" dirty="0" err="1">
                <a:solidFill>
                  <a:srgbClr val="0078D4"/>
                </a:solidFill>
                <a:latin typeface="Segoe UI Semibold"/>
                <a:cs typeface="Segoe UI Semibold" panose="020B0702040204020203" pitchFamily="34" charset="0"/>
              </a:rPr>
              <a:t>pentru</a:t>
            </a:r>
            <a:r>
              <a:rPr lang="en-US" sz="2000" dirty="0">
                <a:solidFill>
                  <a:srgbClr val="0078D4"/>
                </a:solidFill>
                <a:latin typeface="Segoe UI Semibold"/>
                <a:cs typeface="Segoe UI Semibold" panose="020B0702040204020203" pitchFamily="34" charset="0"/>
              </a:rPr>
              <a:t> a face </a:t>
            </a:r>
            <a:r>
              <a:rPr lang="en-US" sz="2000" dirty="0" err="1">
                <a:solidFill>
                  <a:srgbClr val="0078D4"/>
                </a:solidFill>
                <a:latin typeface="Segoe UI Semibold"/>
                <a:cs typeface="Segoe UI Semibold" panose="020B0702040204020203" pitchFamily="34" charset="0"/>
              </a:rPr>
              <a:t>educația</a:t>
            </a:r>
            <a:r>
              <a:rPr lang="en-US" sz="2000" dirty="0">
                <a:solidFill>
                  <a:srgbClr val="0078D4"/>
                </a:solidFill>
                <a:latin typeface="Segoe UI Semibold"/>
                <a:cs typeface="Segoe UI Semibold" panose="020B0702040204020203" pitchFamily="34" charset="0"/>
              </a:rPr>
              <a:t> </a:t>
            </a:r>
            <a:r>
              <a:rPr lang="en-US" sz="2000" dirty="0" err="1">
                <a:solidFill>
                  <a:srgbClr val="0078D4"/>
                </a:solidFill>
                <a:latin typeface="Segoe UI Semibold"/>
                <a:cs typeface="Segoe UI Semibold" panose="020B0702040204020203" pitchFamily="34" charset="0"/>
              </a:rPr>
              <a:t>mai</a:t>
            </a:r>
            <a:r>
              <a:rPr lang="en-US" sz="2000" dirty="0">
                <a:solidFill>
                  <a:srgbClr val="0078D4"/>
                </a:solidFill>
                <a:latin typeface="Segoe UI Semibold"/>
                <a:cs typeface="Segoe UI Semibold" panose="020B0702040204020203" pitchFamily="34" charset="0"/>
              </a:rPr>
              <a:t> </a:t>
            </a:r>
            <a:r>
              <a:rPr lang="en-US" sz="2000" dirty="0" err="1">
                <a:solidFill>
                  <a:srgbClr val="0078D4"/>
                </a:solidFill>
                <a:latin typeface="Segoe UI Semibold"/>
                <a:cs typeface="Segoe UI Semibold" panose="020B0702040204020203" pitchFamily="34" charset="0"/>
              </a:rPr>
              <a:t>echitabilă</a:t>
            </a:r>
            <a:r>
              <a:rPr lang="en-US" sz="2000" dirty="0">
                <a:solidFill>
                  <a:srgbClr val="0078D4"/>
                </a:solidFill>
                <a:latin typeface="Segoe UI Semibold"/>
                <a:cs typeface="Segoe UI Semibold" panose="020B0702040204020203" pitchFamily="34" charset="0"/>
              </a:rPr>
              <a:t> </a:t>
            </a:r>
            <a:r>
              <a:rPr lang="en-US" sz="2000" dirty="0" err="1">
                <a:solidFill>
                  <a:srgbClr val="000000"/>
                </a:solidFill>
                <a:cs typeface="Segoe UI" panose="020B0502040204020203" pitchFamily="34" charset="0"/>
              </a:rPr>
              <a:t>pentru</a:t>
            </a:r>
            <a:r>
              <a:rPr lang="en-US" sz="2000" dirty="0">
                <a:solidFill>
                  <a:srgbClr val="000000"/>
                </a:solidFill>
                <a:cs typeface="Segoe UI" panose="020B0502040204020203" pitchFamily="34" charset="0"/>
              </a:rPr>
              <a:t> </a:t>
            </a:r>
            <a:r>
              <a:rPr lang="en-US" sz="2000" dirty="0" err="1">
                <a:solidFill>
                  <a:srgbClr val="000000"/>
                </a:solidFill>
                <a:cs typeface="Segoe UI" panose="020B0502040204020203" pitchFamily="34" charset="0"/>
              </a:rPr>
              <a:t>fiecare</a:t>
            </a:r>
            <a:r>
              <a:rPr lang="en-US" sz="2000" dirty="0">
                <a:solidFill>
                  <a:srgbClr val="000000"/>
                </a:solidFill>
                <a:cs typeface="Segoe UI" panose="020B0502040204020203" pitchFamily="34" charset="0"/>
              </a:rPr>
              <a:t> </a:t>
            </a:r>
            <a:r>
              <a:rPr lang="en-US" sz="2000" dirty="0" err="1">
                <a:solidFill>
                  <a:srgbClr val="000000"/>
                </a:solidFill>
                <a:cs typeface="Segoe UI" panose="020B0502040204020203" pitchFamily="34" charset="0"/>
              </a:rPr>
              <a:t>elev</a:t>
            </a:r>
            <a:r>
              <a:rPr lang="en-US" sz="2000" dirty="0">
                <a:solidFill>
                  <a:srgbClr val="000000"/>
                </a:solidFill>
                <a:cs typeface="Segoe UI" panose="020B0502040204020203" pitchFamily="34" charset="0"/>
              </a:rPr>
              <a:t> din </a:t>
            </a:r>
            <a:r>
              <a:rPr lang="en-US" sz="2000" dirty="0" err="1">
                <a:solidFill>
                  <a:srgbClr val="000000"/>
                </a:solidFill>
                <a:cs typeface="Segoe UI" panose="020B0502040204020203" pitchFamily="34" charset="0"/>
              </a:rPr>
              <a:t>districtul</a:t>
            </a:r>
            <a:r>
              <a:rPr lang="en-US" sz="2000" dirty="0">
                <a:solidFill>
                  <a:srgbClr val="000000"/>
                </a:solidFill>
                <a:cs typeface="Segoe UI" panose="020B0502040204020203" pitchFamily="34" charset="0"/>
              </a:rPr>
              <a:t> </a:t>
            </a:r>
            <a:r>
              <a:rPr lang="en-US" sz="2000" dirty="0" err="1">
                <a:solidFill>
                  <a:srgbClr val="000000"/>
                </a:solidFill>
                <a:cs typeface="Segoe UI" panose="020B0502040204020203" pitchFamily="34" charset="0"/>
              </a:rPr>
              <a:t>școlar</a:t>
            </a:r>
            <a:r>
              <a:rPr lang="en-US" sz="2000" dirty="0">
                <a:solidFill>
                  <a:srgbClr val="000000"/>
                </a:solidFill>
                <a:cs typeface="Segoe UI" panose="020B0502040204020203" pitchFamily="34" charset="0"/>
              </a:rPr>
              <a:t>.</a:t>
            </a:r>
            <a:endParaRPr kumimoji="0" lang="en-IN" sz="2000" b="1" i="0" u="none" strike="noStrike" kern="1200" cap="none" spc="0" normalizeH="0" baseline="0" noProof="0" dirty="0">
              <a:ln>
                <a:noFill/>
              </a:ln>
              <a:solidFill>
                <a:srgbClr val="000000"/>
              </a:solidFill>
              <a:effectLst/>
              <a:uLnTx/>
              <a:uFillTx/>
              <a:latin typeface="Segoe UI"/>
              <a:ea typeface="+mn-ea"/>
              <a:cs typeface="Segoe UI" pitchFamily="34" charset="0"/>
            </a:endParaRPr>
          </a:p>
        </p:txBody>
      </p:sp>
      <p:grpSp>
        <p:nvGrpSpPr>
          <p:cNvPr id="7" name="Group 6">
            <a:extLst>
              <a:ext uri="{FF2B5EF4-FFF2-40B4-BE49-F238E27FC236}">
                <a16:creationId xmlns:a16="http://schemas.microsoft.com/office/drawing/2014/main" id="{297824A2-0A46-E52B-4CC3-7FA7C2D195F0}"/>
              </a:ext>
              <a:ext uri="{C183D7F6-B498-43B3-948B-1728B52AA6E4}">
                <adec:decorative xmlns:adec="http://schemas.microsoft.com/office/drawing/2017/decorative" val="1"/>
              </a:ext>
            </a:extLst>
          </p:cNvPr>
          <p:cNvGrpSpPr/>
          <p:nvPr/>
        </p:nvGrpSpPr>
        <p:grpSpPr>
          <a:xfrm>
            <a:off x="6238731" y="1875453"/>
            <a:ext cx="893477" cy="683080"/>
            <a:chOff x="6246043" y="1875453"/>
            <a:chExt cx="893477" cy="683080"/>
          </a:xfrm>
        </p:grpSpPr>
        <p:grpSp>
          <p:nvGrpSpPr>
            <p:cNvPr id="41" name="Group 40">
              <a:extLst>
                <a:ext uri="{FF2B5EF4-FFF2-40B4-BE49-F238E27FC236}">
                  <a16:creationId xmlns:a16="http://schemas.microsoft.com/office/drawing/2014/main" id="{FE26AC23-5832-5DF9-0209-DE35A3090EAA}"/>
                </a:ext>
                <a:ext uri="{C183D7F6-B498-43B3-948B-1728B52AA6E4}">
                  <adec:decorative xmlns:adec="http://schemas.microsoft.com/office/drawing/2017/decorative" val="1"/>
                </a:ext>
              </a:extLst>
            </p:cNvPr>
            <p:cNvGrpSpPr/>
            <p:nvPr/>
          </p:nvGrpSpPr>
          <p:grpSpPr>
            <a:xfrm>
              <a:off x="6246043" y="1875453"/>
              <a:ext cx="893477" cy="683080"/>
              <a:chOff x="6246043" y="1875453"/>
              <a:chExt cx="893477" cy="683080"/>
            </a:xfrm>
          </p:grpSpPr>
          <p:sp>
            <p:nvSpPr>
              <p:cNvPr id="33" name="Rectangle 32">
                <a:extLst>
                  <a:ext uri="{FF2B5EF4-FFF2-40B4-BE49-F238E27FC236}">
                    <a16:creationId xmlns:a16="http://schemas.microsoft.com/office/drawing/2014/main" id="{5EF196C4-7B00-5754-45FE-69E34DB2BF6C}"/>
                  </a:ext>
                </a:extLst>
              </p:cNvPr>
              <p:cNvSpPr/>
              <p:nvPr/>
            </p:nvSpPr>
            <p:spPr bwMode="auto">
              <a:xfrm>
                <a:off x="6271653" y="1898293"/>
                <a:ext cx="867867" cy="635357"/>
              </a:xfrm>
              <a:prstGeom prst="rect">
                <a:avLst/>
              </a:prstGeom>
              <a:gradFill flip="none" rotWithShape="1">
                <a:gsLst>
                  <a:gs pos="0">
                    <a:schemeClr val="accent1">
                      <a:lumMod val="20000"/>
                      <a:lumOff val="80000"/>
                    </a:schemeClr>
                  </a:gs>
                  <a:gs pos="100000">
                    <a:schemeClr val="accent1">
                      <a:lumMod val="30000"/>
                      <a:lumOff val="70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Rectangle: Rounded Corners 33">
                <a:extLst>
                  <a:ext uri="{FF2B5EF4-FFF2-40B4-BE49-F238E27FC236}">
                    <a16:creationId xmlns:a16="http://schemas.microsoft.com/office/drawing/2014/main" id="{20D0B388-947A-681E-5740-882A4BDF4284}"/>
                  </a:ext>
                </a:extLst>
              </p:cNvPr>
              <p:cNvSpPr/>
              <p:nvPr/>
            </p:nvSpPr>
            <p:spPr bwMode="auto">
              <a:xfrm>
                <a:off x="6246043" y="1875453"/>
                <a:ext cx="27432" cy="683080"/>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52" name="Graphic 51" descr="Icon of a person on a podium with a microphone ">
              <a:extLst>
                <a:ext uri="{FF2B5EF4-FFF2-40B4-BE49-F238E27FC236}">
                  <a16:creationId xmlns:a16="http://schemas.microsoft.com/office/drawing/2014/main" id="{6892C991-F9A2-6C92-F77E-5B06FF625B9B}"/>
                </a:ext>
              </a:extLst>
            </p:cNvPr>
            <p:cNvPicPr>
              <a:picLocks/>
            </p:cNvPicPr>
            <p:nvPr/>
          </p:nvPicPr>
          <p:blipFill>
            <a:blip r:embed="rId5">
              <a:extLst>
                <a:ext uri="{96DAC541-7B7A-43D3-8B79-37D633B846F1}">
                  <asvg:svgBlip xmlns:asvg="http://schemas.microsoft.com/office/drawing/2016/SVG/main" r:embed="rId6"/>
                </a:ext>
              </a:extLst>
            </a:blip>
            <a:stretch>
              <a:fillRect/>
            </a:stretch>
          </p:blipFill>
          <p:spPr>
            <a:xfrm>
              <a:off x="6465596" y="1996102"/>
              <a:ext cx="444500" cy="439738"/>
            </a:xfrm>
            <a:prstGeom prst="rect">
              <a:avLst/>
            </a:prstGeom>
          </p:spPr>
        </p:pic>
      </p:grpSp>
      <p:sp>
        <p:nvSpPr>
          <p:cNvPr id="19" name="Rectangle: Rounded Corners 18">
            <a:extLst>
              <a:ext uri="{FF2B5EF4-FFF2-40B4-BE49-F238E27FC236}">
                <a16:creationId xmlns:a16="http://schemas.microsoft.com/office/drawing/2014/main" id="{15CC930D-399B-682F-0A66-C70BCE307483}"/>
              </a:ext>
              <a:ext uri="{C183D7F6-B498-43B3-948B-1728B52AA6E4}">
                <adec:decorative xmlns:adec="http://schemas.microsoft.com/office/drawing/2017/decorative" val="1"/>
              </a:ext>
            </a:extLst>
          </p:cNvPr>
          <p:cNvSpPr>
            <a:spLocks/>
          </p:cNvSpPr>
          <p:nvPr/>
        </p:nvSpPr>
        <p:spPr bwMode="auto">
          <a:xfrm>
            <a:off x="9092540" y="1612900"/>
            <a:ext cx="2500078" cy="4699000"/>
          </a:xfrm>
          <a:prstGeom prst="roundRect">
            <a:avLst>
              <a:gd name="adj" fmla="val 3900"/>
            </a:avLst>
          </a:prstGeom>
          <a:solidFill>
            <a:schemeClr val="bg1"/>
          </a:solidFill>
          <a:ln w="3175">
            <a:noFill/>
            <a:headEnd type="none" w="med" len="med"/>
            <a:tailEnd type="none" w="med" len="med"/>
          </a:ln>
          <a:effectLst>
            <a:outerShdw blurRad="38100" algn="ctr"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46304" numCol="1" spcCol="0" rtlCol="0" fromWordArt="0" anchor="t" anchorCtr="0" forceAA="0" compatLnSpc="1">
            <a:prstTxWarp prst="textNoShape">
              <a:avLst/>
            </a:prstTxWarp>
            <a:noAutofit/>
          </a:bodyPr>
          <a:lstStyle/>
          <a:p>
            <a:pPr lvl="0" defTabSz="932472" fontAlgn="base">
              <a:spcBef>
                <a:spcPct val="0"/>
              </a:spcBef>
              <a:spcAft>
                <a:spcPct val="0"/>
              </a:spcAft>
            </a:pPr>
            <a:r>
              <a:rPr lang="en-US" sz="2000" dirty="0" err="1">
                <a:solidFill>
                  <a:srgbClr val="000000"/>
                </a:solidFill>
                <a:cs typeface="Segoe UI" panose="020B0502040204020203" pitchFamily="34" charset="0"/>
              </a:rPr>
              <a:t>Educatorii</a:t>
            </a:r>
            <a:r>
              <a:rPr lang="en-US" sz="2000" dirty="0">
                <a:solidFill>
                  <a:srgbClr val="000000"/>
                </a:solidFill>
                <a:cs typeface="Segoe UI" panose="020B0502040204020203" pitchFamily="34" charset="0"/>
              </a:rPr>
              <a:t> se </a:t>
            </a:r>
            <a:r>
              <a:rPr lang="en-US" sz="2000" dirty="0" err="1">
                <a:solidFill>
                  <a:srgbClr val="000000"/>
                </a:solidFill>
                <a:cs typeface="Segoe UI" panose="020B0502040204020203" pitchFamily="34" charset="0"/>
              </a:rPr>
              <a:t>luptă</a:t>
            </a:r>
            <a:r>
              <a:rPr lang="en-US" sz="2000" dirty="0">
                <a:solidFill>
                  <a:srgbClr val="000000"/>
                </a:solidFill>
                <a:cs typeface="Segoe UI" panose="020B0502040204020203" pitchFamily="34" charset="0"/>
              </a:rPr>
              <a:t> </a:t>
            </a:r>
            <a:r>
              <a:rPr lang="en-US" sz="2000" dirty="0" err="1">
                <a:solidFill>
                  <a:srgbClr val="000000"/>
                </a:solidFill>
                <a:cs typeface="Segoe UI" panose="020B0502040204020203" pitchFamily="34" charset="0"/>
              </a:rPr>
              <a:t>să</a:t>
            </a:r>
            <a:r>
              <a:rPr lang="en-US" sz="2000" dirty="0">
                <a:solidFill>
                  <a:srgbClr val="000000"/>
                </a:solidFill>
                <a:cs typeface="Segoe UI" panose="020B0502040204020203" pitchFamily="34" charset="0"/>
              </a:rPr>
              <a:t> </a:t>
            </a:r>
            <a:r>
              <a:rPr lang="en-US" sz="2000" dirty="0" err="1">
                <a:solidFill>
                  <a:srgbClr val="0078D4"/>
                </a:solidFill>
                <a:latin typeface="Segoe UI Semibold"/>
                <a:cs typeface="Segoe UI Semibold" panose="020B0702040204020203" pitchFamily="34" charset="0"/>
              </a:rPr>
              <a:t>acorde</a:t>
            </a:r>
            <a:r>
              <a:rPr lang="en-US" sz="2000" dirty="0">
                <a:solidFill>
                  <a:srgbClr val="0078D4"/>
                </a:solidFill>
                <a:latin typeface="Segoe UI Semibold"/>
                <a:cs typeface="Segoe UI Semibold" panose="020B0702040204020203" pitchFamily="34" charset="0"/>
              </a:rPr>
              <a:t> </a:t>
            </a:r>
            <a:r>
              <a:rPr lang="en-US" sz="2000" dirty="0" err="1">
                <a:solidFill>
                  <a:srgbClr val="0078D4"/>
                </a:solidFill>
                <a:latin typeface="Segoe UI Semibold"/>
                <a:cs typeface="Segoe UI Semibold" panose="020B0702040204020203" pitchFamily="34" charset="0"/>
              </a:rPr>
              <a:t>prioritate</a:t>
            </a:r>
            <a:r>
              <a:rPr lang="en-US" sz="2000" dirty="0">
                <a:solidFill>
                  <a:srgbClr val="0078D4"/>
                </a:solidFill>
                <a:latin typeface="Segoe UI Semibold"/>
                <a:cs typeface="Segoe UI Semibold" panose="020B0702040204020203" pitchFamily="34" charset="0"/>
              </a:rPr>
              <a:t> </a:t>
            </a:r>
            <a:r>
              <a:rPr lang="en-US" sz="2000" dirty="0" err="1">
                <a:solidFill>
                  <a:srgbClr val="0078D4"/>
                </a:solidFill>
                <a:latin typeface="Segoe UI Semibold"/>
                <a:cs typeface="Segoe UI Semibold" panose="020B0702040204020203" pitchFamily="34" charset="0"/>
              </a:rPr>
              <a:t>viitorului</a:t>
            </a:r>
            <a:r>
              <a:rPr lang="en-US" sz="2000" dirty="0">
                <a:solidFill>
                  <a:srgbClr val="0078D4"/>
                </a:solidFill>
                <a:latin typeface="Segoe UI Semibold"/>
                <a:cs typeface="Segoe UI Semibold" panose="020B0702040204020203" pitchFamily="34" charset="0"/>
              </a:rPr>
              <a:t> – </a:t>
            </a:r>
            <a:r>
              <a:rPr lang="en-US" sz="2000" dirty="0" err="1">
                <a:solidFill>
                  <a:srgbClr val="0078D4"/>
                </a:solidFill>
                <a:latin typeface="Segoe UI Semibold"/>
                <a:cs typeface="Segoe UI Semibold" panose="020B0702040204020203" pitchFamily="34" charset="0"/>
              </a:rPr>
              <a:t>dezvoltarea</a:t>
            </a:r>
            <a:r>
              <a:rPr lang="en-US" sz="2000" dirty="0">
                <a:solidFill>
                  <a:srgbClr val="0078D4"/>
                </a:solidFill>
                <a:latin typeface="Segoe UI Semibold"/>
                <a:cs typeface="Segoe UI Semibold" panose="020B0702040204020203" pitchFamily="34" charset="0"/>
              </a:rPr>
              <a:t> </a:t>
            </a:r>
            <a:r>
              <a:rPr lang="en-US" sz="2000" dirty="0" err="1">
                <a:solidFill>
                  <a:srgbClr val="0078D4"/>
                </a:solidFill>
                <a:latin typeface="Segoe UI Semibold"/>
                <a:cs typeface="Segoe UI Semibold" panose="020B0702040204020203" pitchFamily="34" charset="0"/>
              </a:rPr>
              <a:t>abilităților</a:t>
            </a:r>
            <a:r>
              <a:rPr lang="en-US" sz="2000" dirty="0">
                <a:solidFill>
                  <a:srgbClr val="0078D4"/>
                </a:solidFill>
                <a:latin typeface="Segoe UI Semibold"/>
                <a:cs typeface="Segoe UI Semibold" panose="020B0702040204020203" pitchFamily="34" charset="0"/>
              </a:rPr>
              <a:t> </a:t>
            </a:r>
            <a:r>
              <a:rPr lang="en-US" sz="2000" dirty="0" err="1">
                <a:solidFill>
                  <a:srgbClr val="000000"/>
                </a:solidFill>
                <a:cs typeface="Segoe UI" panose="020B0502040204020203" pitchFamily="34" charset="0"/>
              </a:rPr>
              <a:t>pregătite</a:t>
            </a:r>
            <a:r>
              <a:rPr lang="en-US" sz="2000" dirty="0">
                <a:solidFill>
                  <a:srgbClr val="000000"/>
                </a:solidFill>
                <a:cs typeface="Segoe UI" panose="020B0502040204020203" pitchFamily="34" charset="0"/>
              </a:rPr>
              <a:t> </a:t>
            </a:r>
            <a:r>
              <a:rPr lang="en-US" sz="2000" dirty="0" err="1">
                <a:solidFill>
                  <a:srgbClr val="000000"/>
                </a:solidFill>
                <a:cs typeface="Segoe UI" panose="020B0502040204020203" pitchFamily="34" charset="0"/>
              </a:rPr>
              <a:t>în</a:t>
            </a:r>
            <a:r>
              <a:rPr lang="en-US" sz="2000" dirty="0">
                <a:solidFill>
                  <a:srgbClr val="000000"/>
                </a:solidFill>
                <a:cs typeface="Segoe UI" panose="020B0502040204020203" pitchFamily="34" charset="0"/>
              </a:rPr>
              <a:t> </a:t>
            </a:r>
            <a:r>
              <a:rPr lang="en-US" sz="2000" dirty="0" err="1">
                <a:solidFill>
                  <a:srgbClr val="000000"/>
                </a:solidFill>
                <a:cs typeface="Segoe UI" panose="020B0502040204020203" pitchFamily="34" charset="0"/>
              </a:rPr>
              <a:t>planurile</a:t>
            </a:r>
            <a:r>
              <a:rPr lang="en-US" sz="2000" dirty="0">
                <a:solidFill>
                  <a:srgbClr val="000000"/>
                </a:solidFill>
                <a:cs typeface="Segoe UI" panose="020B0502040204020203" pitchFamily="34" charset="0"/>
              </a:rPr>
              <a:t> de </a:t>
            </a:r>
            <a:r>
              <a:rPr lang="en-US" sz="2000" dirty="0" err="1">
                <a:solidFill>
                  <a:srgbClr val="000000"/>
                </a:solidFill>
                <a:cs typeface="Segoe UI" panose="020B0502040204020203" pitchFamily="34" charset="0"/>
              </a:rPr>
              <a:t>lectii</a:t>
            </a:r>
            <a:r>
              <a:rPr lang="en-US" sz="2000" dirty="0">
                <a:solidFill>
                  <a:srgbClr val="000000"/>
                </a:solidFill>
                <a:cs typeface="Segoe UI" panose="020B0502040204020203" pitchFamily="34" charset="0"/>
              </a:rPr>
              <a:t>, </a:t>
            </a:r>
            <a:r>
              <a:rPr lang="en-US" sz="2000" dirty="0" err="1">
                <a:solidFill>
                  <a:srgbClr val="000000"/>
                </a:solidFill>
                <a:cs typeface="Segoe UI" panose="020B0502040204020203" pitchFamily="34" charset="0"/>
              </a:rPr>
              <a:t>având</a:t>
            </a:r>
            <a:r>
              <a:rPr lang="en-US" sz="2000" dirty="0">
                <a:solidFill>
                  <a:srgbClr val="000000"/>
                </a:solidFill>
                <a:cs typeface="Segoe UI" panose="020B0502040204020203" pitchFamily="34" charset="0"/>
              </a:rPr>
              <a:t> </a:t>
            </a:r>
            <a:r>
              <a:rPr lang="en-US" sz="2000" dirty="0" err="1">
                <a:solidFill>
                  <a:srgbClr val="000000"/>
                </a:solidFill>
                <a:cs typeface="Segoe UI" panose="020B0502040204020203" pitchFamily="34" charset="0"/>
              </a:rPr>
              <a:t>în</a:t>
            </a:r>
            <a:r>
              <a:rPr lang="en-US" sz="2000" dirty="0">
                <a:solidFill>
                  <a:srgbClr val="000000"/>
                </a:solidFill>
                <a:cs typeface="Segoe UI" panose="020B0502040204020203" pitchFamily="34" charset="0"/>
              </a:rPr>
              <a:t> </a:t>
            </a:r>
            <a:r>
              <a:rPr lang="en-US" sz="2000" dirty="0" err="1">
                <a:solidFill>
                  <a:srgbClr val="000000"/>
                </a:solidFill>
                <a:cs typeface="Segoe UI" panose="020B0502040204020203" pitchFamily="34" charset="0"/>
              </a:rPr>
              <a:t>vedere</a:t>
            </a:r>
            <a:r>
              <a:rPr lang="en-US" sz="2000" dirty="0">
                <a:solidFill>
                  <a:srgbClr val="000000"/>
                </a:solidFill>
                <a:cs typeface="Segoe UI" panose="020B0502040204020203" pitchFamily="34" charset="0"/>
              </a:rPr>
              <a:t> </a:t>
            </a:r>
            <a:r>
              <a:rPr lang="en-US" sz="2000" dirty="0" err="1">
                <a:solidFill>
                  <a:srgbClr val="000000"/>
                </a:solidFill>
                <a:cs typeface="Segoe UI" panose="020B0502040204020203" pitchFamily="34" charset="0"/>
              </a:rPr>
              <a:t>prioritățile</a:t>
            </a:r>
            <a:r>
              <a:rPr lang="en-US" sz="2000" dirty="0">
                <a:solidFill>
                  <a:srgbClr val="000000"/>
                </a:solidFill>
                <a:cs typeface="Segoe UI" panose="020B0502040204020203" pitchFamily="34" charset="0"/>
              </a:rPr>
              <a:t> </a:t>
            </a:r>
            <a:r>
              <a:rPr lang="en-US" sz="2000" dirty="0" err="1">
                <a:solidFill>
                  <a:srgbClr val="000000"/>
                </a:solidFill>
                <a:cs typeface="Segoe UI" panose="020B0502040204020203" pitchFamily="34" charset="0"/>
              </a:rPr>
              <a:t>elevilor</a:t>
            </a:r>
            <a:r>
              <a:rPr lang="en-US" sz="2000" dirty="0">
                <a:solidFill>
                  <a:srgbClr val="000000"/>
                </a:solidFill>
                <a:cs typeface="Segoe UI" panose="020B0502040204020203" pitchFamily="34" charset="0"/>
              </a:rPr>
              <a:t>.</a:t>
            </a:r>
            <a:endParaRPr kumimoji="0" lang="en-IN" sz="2000" b="1" i="0" u="none" strike="noStrike" kern="1200" cap="none" spc="0" normalizeH="0" baseline="0" noProof="0" dirty="0">
              <a:ln>
                <a:noFill/>
              </a:ln>
              <a:solidFill>
                <a:srgbClr val="000000"/>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884A2D3D-9F43-4E3A-C90B-98C8B3130EEF}"/>
              </a:ext>
              <a:ext uri="{C183D7F6-B498-43B3-948B-1728B52AA6E4}">
                <adec:decorative xmlns:adec="http://schemas.microsoft.com/office/drawing/2017/decorative" val="1"/>
              </a:ext>
            </a:extLst>
          </p:cNvPr>
          <p:cNvGrpSpPr/>
          <p:nvPr/>
        </p:nvGrpSpPr>
        <p:grpSpPr>
          <a:xfrm>
            <a:off x="9073490" y="1875453"/>
            <a:ext cx="892770" cy="683080"/>
            <a:chOff x="9081509" y="1875453"/>
            <a:chExt cx="892770" cy="683080"/>
          </a:xfrm>
        </p:grpSpPr>
        <p:grpSp>
          <p:nvGrpSpPr>
            <p:cNvPr id="43" name="Group 42">
              <a:extLst>
                <a:ext uri="{FF2B5EF4-FFF2-40B4-BE49-F238E27FC236}">
                  <a16:creationId xmlns:a16="http://schemas.microsoft.com/office/drawing/2014/main" id="{D13237F4-DC1E-4D98-029E-48255319B36A}"/>
                </a:ext>
                <a:ext uri="{C183D7F6-B498-43B3-948B-1728B52AA6E4}">
                  <adec:decorative xmlns:adec="http://schemas.microsoft.com/office/drawing/2017/decorative" val="1"/>
                </a:ext>
              </a:extLst>
            </p:cNvPr>
            <p:cNvGrpSpPr/>
            <p:nvPr/>
          </p:nvGrpSpPr>
          <p:grpSpPr>
            <a:xfrm>
              <a:off x="9081509" y="1875453"/>
              <a:ext cx="892770" cy="683080"/>
              <a:chOff x="9081509" y="1875453"/>
              <a:chExt cx="892770" cy="683080"/>
            </a:xfrm>
          </p:grpSpPr>
          <p:sp>
            <p:nvSpPr>
              <p:cNvPr id="36" name="Rectangle 35">
                <a:extLst>
                  <a:ext uri="{FF2B5EF4-FFF2-40B4-BE49-F238E27FC236}">
                    <a16:creationId xmlns:a16="http://schemas.microsoft.com/office/drawing/2014/main" id="{A24A980B-891C-C6FA-2FEC-A46607D21B76}"/>
                  </a:ext>
                </a:extLst>
              </p:cNvPr>
              <p:cNvSpPr/>
              <p:nvPr/>
            </p:nvSpPr>
            <p:spPr bwMode="auto">
              <a:xfrm>
                <a:off x="9106412" y="1898293"/>
                <a:ext cx="867867" cy="635357"/>
              </a:xfrm>
              <a:prstGeom prst="rect">
                <a:avLst/>
              </a:prstGeom>
              <a:gradFill flip="none" rotWithShape="1">
                <a:gsLst>
                  <a:gs pos="0">
                    <a:schemeClr val="accent1">
                      <a:lumMod val="20000"/>
                      <a:lumOff val="80000"/>
                    </a:schemeClr>
                  </a:gs>
                  <a:gs pos="100000">
                    <a:schemeClr val="accent1">
                      <a:lumMod val="30000"/>
                      <a:lumOff val="70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Rectangle: Rounded Corners 36">
                <a:extLst>
                  <a:ext uri="{FF2B5EF4-FFF2-40B4-BE49-F238E27FC236}">
                    <a16:creationId xmlns:a16="http://schemas.microsoft.com/office/drawing/2014/main" id="{2CDD1843-9D06-CB1D-B5D2-BD7589187910}"/>
                  </a:ext>
                </a:extLst>
              </p:cNvPr>
              <p:cNvSpPr/>
              <p:nvPr/>
            </p:nvSpPr>
            <p:spPr bwMode="auto">
              <a:xfrm>
                <a:off x="9081509" y="1875453"/>
                <a:ext cx="27432" cy="683080"/>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46" name="Graphic 45" descr="Icon of a person with five boxes stack together and a star on top&#10;">
              <a:extLst>
                <a:ext uri="{FF2B5EF4-FFF2-40B4-BE49-F238E27FC236}">
                  <a16:creationId xmlns:a16="http://schemas.microsoft.com/office/drawing/2014/main" id="{3AE04104-B730-6565-349A-6ABDFA0172D6}"/>
                </a:ext>
              </a:extLst>
            </p:cNvPr>
            <p:cNvPicPr>
              <a:picLocks/>
            </p:cNvPicPr>
            <p:nvPr/>
          </p:nvPicPr>
          <p:blipFill>
            <a:blip r:embed="rId7">
              <a:extLst>
                <a:ext uri="{96DAC541-7B7A-43D3-8B79-37D633B846F1}">
                  <asvg:svgBlip xmlns:asvg="http://schemas.microsoft.com/office/drawing/2016/SVG/main" r:embed="rId8"/>
                </a:ext>
              </a:extLst>
            </a:blip>
            <a:stretch>
              <a:fillRect/>
            </a:stretch>
          </p:blipFill>
          <p:spPr>
            <a:xfrm>
              <a:off x="9296177" y="1974645"/>
              <a:ext cx="476474" cy="482652"/>
            </a:xfrm>
            <a:prstGeom prst="rect">
              <a:avLst/>
            </a:prstGeom>
          </p:spPr>
        </p:pic>
      </p:grpSp>
    </p:spTree>
    <p:extLst>
      <p:ext uri="{BB962C8B-B14F-4D97-AF65-F5344CB8AC3E}">
        <p14:creationId xmlns:p14="http://schemas.microsoft.com/office/powerpoint/2010/main" val="27622421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2250"/>
                                        <p:tgtEl>
                                          <p:spTgt spid="3"/>
                                        </p:tgtEl>
                                      </p:cBhvr>
                                    </p:animEffect>
                                  </p:childTnLst>
                                </p:cTn>
                              </p:par>
                              <p:par>
                                <p:cTn id="11" presetID="22" presetClass="entr" presetSubtype="8"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anim calcmode="lin" valueType="num">
                                      <p:cBhvr>
                                        <p:cTn id="17" dur="500" fill="hold"/>
                                        <p:tgtEl>
                                          <p:spTgt spid="16"/>
                                        </p:tgtEl>
                                        <p:attrNameLst>
                                          <p:attrName>ppt_x</p:attrName>
                                        </p:attrNameLst>
                                      </p:cBhvr>
                                      <p:tavLst>
                                        <p:tav tm="0">
                                          <p:val>
                                            <p:strVal val="#ppt_x"/>
                                          </p:val>
                                        </p:tav>
                                        <p:tav tm="100000">
                                          <p:val>
                                            <p:strVal val="#ppt_x"/>
                                          </p:val>
                                        </p:tav>
                                      </p:tavLst>
                                    </p:anim>
                                    <p:anim calcmode="lin" valueType="num">
                                      <p:cBhvr>
                                        <p:cTn id="18" dur="500" fill="hold"/>
                                        <p:tgtEl>
                                          <p:spTgt spid="16"/>
                                        </p:tgtEl>
                                        <p:attrNameLst>
                                          <p:attrName>ppt_y</p:attrName>
                                        </p:attrNameLst>
                                      </p:cBhvr>
                                      <p:tavLst>
                                        <p:tav tm="0">
                                          <p:val>
                                            <p:strVal val="#ppt_y+.1"/>
                                          </p:val>
                                        </p:tav>
                                        <p:tav tm="100000">
                                          <p:val>
                                            <p:strVal val="#ppt_y"/>
                                          </p:val>
                                        </p:tav>
                                      </p:tavLst>
                                    </p:anim>
                                  </p:childTnLst>
                                </p:cTn>
                              </p:par>
                              <p:par>
                                <p:cTn id="19" presetID="22" presetClass="entr" presetSubtype="8" fill="hold" nodeType="withEffect">
                                  <p:stCondLst>
                                    <p:cond delay="50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par>
                                <p:cTn id="22" presetID="42" presetClass="entr" presetSubtype="0" fill="hold" grpId="0" nodeType="withEffect">
                                  <p:stCondLst>
                                    <p:cond delay="50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anim calcmode="lin" valueType="num">
                                      <p:cBhvr>
                                        <p:cTn id="25" dur="500" fill="hold"/>
                                        <p:tgtEl>
                                          <p:spTgt spid="17"/>
                                        </p:tgtEl>
                                        <p:attrNameLst>
                                          <p:attrName>ppt_x</p:attrName>
                                        </p:attrNameLst>
                                      </p:cBhvr>
                                      <p:tavLst>
                                        <p:tav tm="0">
                                          <p:val>
                                            <p:strVal val="#ppt_x"/>
                                          </p:val>
                                        </p:tav>
                                        <p:tav tm="100000">
                                          <p:val>
                                            <p:strVal val="#ppt_x"/>
                                          </p:val>
                                        </p:tav>
                                      </p:tavLst>
                                    </p:anim>
                                    <p:anim calcmode="lin" valueType="num">
                                      <p:cBhvr>
                                        <p:cTn id="26" dur="500" fill="hold"/>
                                        <p:tgtEl>
                                          <p:spTgt spid="17"/>
                                        </p:tgtEl>
                                        <p:attrNameLst>
                                          <p:attrName>ppt_y</p:attrName>
                                        </p:attrNameLst>
                                      </p:cBhvr>
                                      <p:tavLst>
                                        <p:tav tm="0">
                                          <p:val>
                                            <p:strVal val="#ppt_y+.1"/>
                                          </p:val>
                                        </p:tav>
                                        <p:tav tm="100000">
                                          <p:val>
                                            <p:strVal val="#ppt_y"/>
                                          </p:val>
                                        </p:tav>
                                      </p:tavLst>
                                    </p:anim>
                                  </p:childTnLst>
                                </p:cTn>
                              </p:par>
                              <p:par>
                                <p:cTn id="27" presetID="22" presetClass="entr" presetSubtype="8" fill="hold" nodeType="withEffect">
                                  <p:stCondLst>
                                    <p:cond delay="1000"/>
                                  </p:stCondLst>
                                  <p:childTnLst>
                                    <p:set>
                                      <p:cBhvr>
                                        <p:cTn id="28" dur="1" fill="hold">
                                          <p:stCondLst>
                                            <p:cond delay="0"/>
                                          </p:stCondLst>
                                        </p:cTn>
                                        <p:tgtEl>
                                          <p:spTgt spid="7"/>
                                        </p:tgtEl>
                                        <p:attrNameLst>
                                          <p:attrName>style.visibility</p:attrName>
                                        </p:attrNameLst>
                                      </p:cBhvr>
                                      <p:to>
                                        <p:strVal val="visible"/>
                                      </p:to>
                                    </p:set>
                                    <p:animEffect transition="in" filter="wipe(left)">
                                      <p:cBhvr>
                                        <p:cTn id="29" dur="500"/>
                                        <p:tgtEl>
                                          <p:spTgt spid="7"/>
                                        </p:tgtEl>
                                      </p:cBhvr>
                                    </p:animEffect>
                                  </p:childTnLst>
                                </p:cTn>
                              </p:par>
                              <p:par>
                                <p:cTn id="30" presetID="42" presetClass="entr" presetSubtype="0" fill="hold" grpId="0" nodeType="withEffect">
                                  <p:stCondLst>
                                    <p:cond delay="100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anim calcmode="lin" valueType="num">
                                      <p:cBhvr>
                                        <p:cTn id="33" dur="500" fill="hold"/>
                                        <p:tgtEl>
                                          <p:spTgt spid="18"/>
                                        </p:tgtEl>
                                        <p:attrNameLst>
                                          <p:attrName>ppt_x</p:attrName>
                                        </p:attrNameLst>
                                      </p:cBhvr>
                                      <p:tavLst>
                                        <p:tav tm="0">
                                          <p:val>
                                            <p:strVal val="#ppt_x"/>
                                          </p:val>
                                        </p:tav>
                                        <p:tav tm="100000">
                                          <p:val>
                                            <p:strVal val="#ppt_x"/>
                                          </p:val>
                                        </p:tav>
                                      </p:tavLst>
                                    </p:anim>
                                    <p:anim calcmode="lin" valueType="num">
                                      <p:cBhvr>
                                        <p:cTn id="34" dur="500" fill="hold"/>
                                        <p:tgtEl>
                                          <p:spTgt spid="18"/>
                                        </p:tgtEl>
                                        <p:attrNameLst>
                                          <p:attrName>ppt_y</p:attrName>
                                        </p:attrNameLst>
                                      </p:cBhvr>
                                      <p:tavLst>
                                        <p:tav tm="0">
                                          <p:val>
                                            <p:strVal val="#ppt_y+.1"/>
                                          </p:val>
                                        </p:tav>
                                        <p:tav tm="100000">
                                          <p:val>
                                            <p:strVal val="#ppt_y"/>
                                          </p:val>
                                        </p:tav>
                                      </p:tavLst>
                                    </p:anim>
                                  </p:childTnLst>
                                </p:cTn>
                              </p:par>
                              <p:par>
                                <p:cTn id="35" presetID="22" presetClass="entr" presetSubtype="8" fill="hold" nodeType="withEffect">
                                  <p:stCondLst>
                                    <p:cond delay="1500"/>
                                  </p:stCondLst>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par>
                                <p:cTn id="38" presetID="42" presetClass="entr" presetSubtype="0" fill="hold" grpId="0" nodeType="withEffect">
                                  <p:stCondLst>
                                    <p:cond delay="150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anim calcmode="lin" valueType="num">
                                      <p:cBhvr>
                                        <p:cTn id="41" dur="500" fill="hold"/>
                                        <p:tgtEl>
                                          <p:spTgt spid="19"/>
                                        </p:tgtEl>
                                        <p:attrNameLst>
                                          <p:attrName>ppt_x</p:attrName>
                                        </p:attrNameLst>
                                      </p:cBhvr>
                                      <p:tavLst>
                                        <p:tav tm="0">
                                          <p:val>
                                            <p:strVal val="#ppt_x"/>
                                          </p:val>
                                        </p:tav>
                                        <p:tav tm="100000">
                                          <p:val>
                                            <p:strVal val="#ppt_x"/>
                                          </p:val>
                                        </p:tav>
                                      </p:tavLst>
                                    </p:anim>
                                    <p:anim calcmode="lin" valueType="num">
                                      <p:cBhvr>
                                        <p:cTn id="42"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7" grpId="0" animBg="1"/>
      <p:bldP spid="18" grpId="0" animBg="1"/>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E653E-8949-5A85-D02F-F4CDB90ABEAC}"/>
              </a:ext>
            </a:extLst>
          </p:cNvPr>
          <p:cNvSpPr>
            <a:spLocks noGrp="1"/>
          </p:cNvSpPr>
          <p:nvPr>
            <p:ph type="title" idx="4294967295"/>
          </p:nvPr>
        </p:nvSpPr>
        <p:spPr>
          <a:xfrm>
            <a:off x="588263" y="-612992"/>
            <a:ext cx="11018520" cy="553998"/>
          </a:xfrm>
        </p:spPr>
        <p:txBody>
          <a:bodyPr vert="horz" wrap="square" lIns="0" tIns="0" rIns="0" bIns="0" rtlCol="0" anchor="b">
            <a:spAutoFit/>
          </a:bodyPr>
          <a:lstStyle/>
          <a:p>
            <a:r>
              <a:rPr lang="en-US">
                <a:cs typeface="Segoe UI"/>
              </a:rPr>
              <a:t>M365 ecosystem</a:t>
            </a:r>
            <a:endParaRPr lang="en-US"/>
          </a:p>
        </p:txBody>
      </p:sp>
      <p:sp>
        <p:nvSpPr>
          <p:cNvPr id="48" name="Rectangle: Rounded Corners 47">
            <a:extLst>
              <a:ext uri="{FF2B5EF4-FFF2-40B4-BE49-F238E27FC236}">
                <a16:creationId xmlns:a16="http://schemas.microsoft.com/office/drawing/2014/main" id="{208B5479-E71B-9379-1967-E93459234302}"/>
              </a:ext>
              <a:ext uri="{C183D7F6-B498-43B3-948B-1728B52AA6E4}">
                <adec:decorative xmlns:adec="http://schemas.microsoft.com/office/drawing/2017/decorative" val="1"/>
              </a:ext>
            </a:extLst>
          </p:cNvPr>
          <p:cNvSpPr>
            <a:spLocks/>
          </p:cNvSpPr>
          <p:nvPr/>
        </p:nvSpPr>
        <p:spPr bwMode="auto">
          <a:xfrm rot="16200000">
            <a:off x="5501623" y="-4325607"/>
            <a:ext cx="1188752" cy="11026776"/>
          </a:xfrm>
          <a:prstGeom prst="roundRect">
            <a:avLst>
              <a:gd name="adj" fmla="val 3900"/>
            </a:avLst>
          </a:prstGeom>
          <a:solidFill>
            <a:schemeClr val="bg1"/>
          </a:solidFill>
          <a:ln w="3175">
            <a:noFill/>
            <a:headEnd type="none" w="med" len="med"/>
            <a:tailEnd type="none" w="med" len="med"/>
          </a:ln>
          <a:effectLst>
            <a:outerShdw blurRad="381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400" b="1" i="0" u="none" strike="noStrike" kern="1200" cap="none" spc="0" normalizeH="0" baseline="0" noProof="0" err="1">
              <a:ln>
                <a:noFill/>
              </a:ln>
              <a:solidFill>
                <a:srgbClr val="0078D4"/>
              </a:solidFill>
              <a:effectLst/>
              <a:uLnTx/>
              <a:uFillTx/>
              <a:latin typeface="Segoe UI"/>
              <a:ea typeface="+mn-ea"/>
              <a:cs typeface="Segoe UI" pitchFamily="34" charset="0"/>
            </a:endParaRPr>
          </a:p>
        </p:txBody>
      </p:sp>
      <p:sp>
        <p:nvSpPr>
          <p:cNvPr id="58" name="Rectangle 57">
            <a:extLst>
              <a:ext uri="{FF2B5EF4-FFF2-40B4-BE49-F238E27FC236}">
                <a16:creationId xmlns:a16="http://schemas.microsoft.com/office/drawing/2014/main" id="{388B100E-FEFB-D8A1-5A83-4F8B558BE31D}"/>
              </a:ext>
            </a:extLst>
          </p:cNvPr>
          <p:cNvSpPr/>
          <p:nvPr/>
        </p:nvSpPr>
        <p:spPr bwMode="auto">
          <a:xfrm>
            <a:off x="660399" y="669604"/>
            <a:ext cx="10947402" cy="2051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43A5E"/>
                </a:solidFill>
                <a:effectLst/>
                <a:uLnTx/>
                <a:uFillTx/>
                <a:latin typeface="Segoe UI Semibold"/>
                <a:ea typeface="+mn-ea"/>
                <a:cs typeface="Segoe UI Semilight" panose="020B0402040204020203" pitchFamily="34" charset="0"/>
              </a:rPr>
              <a:t>Learning Accelerators</a:t>
            </a:r>
          </a:p>
        </p:txBody>
      </p:sp>
      <p:sp>
        <p:nvSpPr>
          <p:cNvPr id="51" name="Rectangle 50">
            <a:extLst>
              <a:ext uri="{FF2B5EF4-FFF2-40B4-BE49-F238E27FC236}">
                <a16:creationId xmlns:a16="http://schemas.microsoft.com/office/drawing/2014/main" id="{E260911A-C221-5F00-70EC-90737C80B03A}"/>
              </a:ext>
              <a:ext uri="{C183D7F6-B498-43B3-948B-1728B52AA6E4}">
                <adec:decorative xmlns:adec="http://schemas.microsoft.com/office/drawing/2017/decorative" val="1"/>
              </a:ext>
            </a:extLst>
          </p:cNvPr>
          <p:cNvSpPr>
            <a:spLocks/>
          </p:cNvSpPr>
          <p:nvPr/>
        </p:nvSpPr>
        <p:spPr bwMode="auto">
          <a:xfrm>
            <a:off x="581023" y="950308"/>
            <a:ext cx="11026777" cy="77851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05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457BC22A-AC05-AA09-2493-05CC50BA96E0}"/>
              </a:ext>
            </a:extLst>
          </p:cNvPr>
          <p:cNvSpPr txBox="1"/>
          <p:nvPr/>
        </p:nvSpPr>
        <p:spPr>
          <a:xfrm>
            <a:off x="716596" y="1029091"/>
            <a:ext cx="4297393" cy="152460"/>
          </a:xfrm>
          <a:prstGeom prst="rect">
            <a:avLst/>
          </a:prstGeom>
          <a:noFill/>
        </p:spPr>
        <p:txBody>
          <a:bodyPr wrap="square" lIns="91440" tIns="45720" rIns="91440" bIns="4572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Semibold"/>
                <a:ea typeface="+mn-ea"/>
                <a:cs typeface="+mn-cs"/>
              </a:rPr>
              <a:t>FOUNDATIONAL</a:t>
            </a:r>
          </a:p>
        </p:txBody>
      </p:sp>
      <p:pic>
        <p:nvPicPr>
          <p:cNvPr id="10" name="Picture 6">
            <a:extLst>
              <a:ext uri="{FF2B5EF4-FFF2-40B4-BE49-F238E27FC236}">
                <a16:creationId xmlns:a16="http://schemas.microsoft.com/office/drawing/2014/main" id="{BD7B2613-C8A0-026A-F7D0-335B6455CCC4}"/>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07715" y="1233047"/>
            <a:ext cx="222814" cy="222814"/>
          </a:xfrm>
          <a:prstGeom prst="rect">
            <a:avLst/>
          </a:prstGeom>
        </p:spPr>
      </p:pic>
      <p:sp>
        <p:nvSpPr>
          <p:cNvPr id="62" name="Rectangle 61">
            <a:extLst>
              <a:ext uri="{FF2B5EF4-FFF2-40B4-BE49-F238E27FC236}">
                <a16:creationId xmlns:a16="http://schemas.microsoft.com/office/drawing/2014/main" id="{FA595B82-D221-8D4D-2BFB-43F2D74C5C12}"/>
              </a:ext>
            </a:extLst>
          </p:cNvPr>
          <p:cNvSpPr/>
          <p:nvPr/>
        </p:nvSpPr>
        <p:spPr bwMode="auto">
          <a:xfrm>
            <a:off x="822822" y="1434281"/>
            <a:ext cx="1392600" cy="2472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Semibold"/>
                <a:ea typeface="+mn-ea"/>
                <a:cs typeface="+mn-cs"/>
              </a:rPr>
              <a:t>Reading Progress and Coach</a:t>
            </a:r>
          </a:p>
        </p:txBody>
      </p:sp>
      <p:pic>
        <p:nvPicPr>
          <p:cNvPr id="69" name="Graphic 8">
            <a:extLst>
              <a:ext uri="{FF2B5EF4-FFF2-40B4-BE49-F238E27FC236}">
                <a16:creationId xmlns:a16="http://schemas.microsoft.com/office/drawing/2014/main" id="{1C4EB1E6-3BE3-52D0-942F-7526F6FF44D1}"/>
              </a:ext>
              <a:ext uri="{C183D7F6-B498-43B3-948B-1728B52AA6E4}">
                <adec:decorative xmlns:adec="http://schemas.microsoft.com/office/drawing/2017/decorative" val="1"/>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858594" y="1264648"/>
            <a:ext cx="184070" cy="179704"/>
          </a:xfrm>
          <a:prstGeom prst="rect">
            <a:avLst/>
          </a:prstGeom>
        </p:spPr>
      </p:pic>
      <p:sp>
        <p:nvSpPr>
          <p:cNvPr id="63" name="Rectangle 62">
            <a:extLst>
              <a:ext uri="{FF2B5EF4-FFF2-40B4-BE49-F238E27FC236}">
                <a16:creationId xmlns:a16="http://schemas.microsoft.com/office/drawing/2014/main" id="{BA4E30D6-6D6D-3EEB-BA50-0D0FF41E1FA7}"/>
              </a:ext>
            </a:extLst>
          </p:cNvPr>
          <p:cNvSpPr/>
          <p:nvPr/>
        </p:nvSpPr>
        <p:spPr bwMode="auto">
          <a:xfrm>
            <a:off x="2335627" y="1434281"/>
            <a:ext cx="1230004" cy="2472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Semibold"/>
                <a:ea typeface="+mn-ea"/>
                <a:cs typeface="+mn-cs"/>
              </a:rPr>
              <a:t>Reflect</a:t>
            </a:r>
          </a:p>
        </p:txBody>
      </p:sp>
      <p:pic>
        <p:nvPicPr>
          <p:cNvPr id="71" name="Picture 4">
            <a:extLst>
              <a:ext uri="{FF2B5EF4-FFF2-40B4-BE49-F238E27FC236}">
                <a16:creationId xmlns:a16="http://schemas.microsoft.com/office/drawing/2014/main" id="{A7AD69AB-9A6E-F1D8-2776-FC33E9649279}"/>
              </a:ext>
              <a:ext uri="{C183D7F6-B498-43B3-948B-1728B52AA6E4}">
                <adec:decorative xmlns:adec="http://schemas.microsoft.com/office/drawing/2017/decorative" val="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290100" y="1253276"/>
            <a:ext cx="184070" cy="186232"/>
          </a:xfrm>
          <a:prstGeom prst="rect">
            <a:avLst/>
          </a:prstGeom>
        </p:spPr>
      </p:pic>
      <p:sp>
        <p:nvSpPr>
          <p:cNvPr id="64" name="Rectangle 63">
            <a:extLst>
              <a:ext uri="{FF2B5EF4-FFF2-40B4-BE49-F238E27FC236}">
                <a16:creationId xmlns:a16="http://schemas.microsoft.com/office/drawing/2014/main" id="{AD20E19D-33E5-46F2-6BD0-BA86246B23E6}"/>
              </a:ext>
            </a:extLst>
          </p:cNvPr>
          <p:cNvSpPr/>
          <p:nvPr/>
        </p:nvSpPr>
        <p:spPr bwMode="auto">
          <a:xfrm>
            <a:off x="3685835" y="1434281"/>
            <a:ext cx="1392600" cy="2472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Semibold"/>
                <a:ea typeface="+mn-ea"/>
                <a:cs typeface="+mn-cs"/>
              </a:rPr>
              <a:t>Math Progress and Coach</a:t>
            </a:r>
          </a:p>
        </p:txBody>
      </p:sp>
      <p:cxnSp>
        <p:nvCxnSpPr>
          <p:cNvPr id="74" name="Straight Connector 73">
            <a:extLst>
              <a:ext uri="{FF2B5EF4-FFF2-40B4-BE49-F238E27FC236}">
                <a16:creationId xmlns:a16="http://schemas.microsoft.com/office/drawing/2014/main" id="{6EDF53E4-5C65-EAA5-D9D2-29C4815405E6}"/>
              </a:ext>
              <a:ext uri="{C183D7F6-B498-43B3-948B-1728B52AA6E4}">
                <adec:decorative xmlns:adec="http://schemas.microsoft.com/office/drawing/2017/decorative" val="1"/>
              </a:ext>
            </a:extLst>
          </p:cNvPr>
          <p:cNvCxnSpPr>
            <a:cxnSpLocks/>
          </p:cNvCxnSpPr>
          <p:nvPr/>
        </p:nvCxnSpPr>
        <p:spPr>
          <a:xfrm>
            <a:off x="5071817" y="1109161"/>
            <a:ext cx="0" cy="49530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B355EBEF-01D8-7592-4238-D08B5E95AA00}"/>
              </a:ext>
            </a:extLst>
          </p:cNvPr>
          <p:cNvSpPr txBox="1"/>
          <p:nvPr/>
        </p:nvSpPr>
        <p:spPr>
          <a:xfrm>
            <a:off x="5129645" y="1029091"/>
            <a:ext cx="3504549" cy="152460"/>
          </a:xfrm>
          <a:prstGeom prst="rect">
            <a:avLst/>
          </a:prstGeom>
          <a:noFill/>
        </p:spPr>
        <p:txBody>
          <a:bodyPr wrap="square" lIns="91440" tIns="45720" rIns="91440" bIns="4572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Semibold"/>
                <a:ea typeface="+mn-ea"/>
                <a:cs typeface="+mn-cs"/>
              </a:rPr>
              <a:t>FUTURE-READY</a:t>
            </a:r>
          </a:p>
        </p:txBody>
      </p:sp>
      <p:pic>
        <p:nvPicPr>
          <p:cNvPr id="72" name="Picture 7">
            <a:extLst>
              <a:ext uri="{FF2B5EF4-FFF2-40B4-BE49-F238E27FC236}">
                <a16:creationId xmlns:a16="http://schemas.microsoft.com/office/drawing/2014/main" id="{F0892A53-1414-1799-416B-E9ABB2CBB22E}"/>
              </a:ext>
              <a:ext uri="{C183D7F6-B498-43B3-948B-1728B52AA6E4}">
                <adec:decorative xmlns:adec="http://schemas.microsoft.com/office/drawing/2017/decorative" val="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910420" y="1257042"/>
            <a:ext cx="184070" cy="184070"/>
          </a:xfrm>
          <a:prstGeom prst="rect">
            <a:avLst/>
          </a:prstGeom>
        </p:spPr>
      </p:pic>
      <p:sp>
        <p:nvSpPr>
          <p:cNvPr id="65" name="Rectangle 64">
            <a:extLst>
              <a:ext uri="{FF2B5EF4-FFF2-40B4-BE49-F238E27FC236}">
                <a16:creationId xmlns:a16="http://schemas.microsoft.com/office/drawing/2014/main" id="{0F93BA46-45B5-261E-A46A-67850FCB374D}"/>
              </a:ext>
            </a:extLst>
          </p:cNvPr>
          <p:cNvSpPr/>
          <p:nvPr/>
        </p:nvSpPr>
        <p:spPr bwMode="auto">
          <a:xfrm>
            <a:off x="5158192" y="1434281"/>
            <a:ext cx="1688526" cy="2472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Semibold"/>
                <a:ea typeface="+mn-ea"/>
                <a:cs typeface="+mn-cs"/>
              </a:rPr>
              <a:t>Search Progress and Coach</a:t>
            </a:r>
          </a:p>
        </p:txBody>
      </p:sp>
      <p:pic>
        <p:nvPicPr>
          <p:cNvPr id="73" name="Picture 5">
            <a:extLst>
              <a:ext uri="{FF2B5EF4-FFF2-40B4-BE49-F238E27FC236}">
                <a16:creationId xmlns:a16="http://schemas.microsoft.com/office/drawing/2014/main" id="{39ECD9A4-F2F7-9EC9-BAB0-9E62FA784105}"/>
              </a:ext>
              <a:ext uri="{C183D7F6-B498-43B3-948B-1728B52AA6E4}">
                <adec:decorative xmlns:adec="http://schemas.microsoft.com/office/drawing/2017/decorative" val="1"/>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680766" y="1258813"/>
            <a:ext cx="184070" cy="183054"/>
          </a:xfrm>
          <a:prstGeom prst="rect">
            <a:avLst/>
          </a:prstGeom>
        </p:spPr>
      </p:pic>
      <p:sp>
        <p:nvSpPr>
          <p:cNvPr id="66" name="Rectangle 65">
            <a:extLst>
              <a:ext uri="{FF2B5EF4-FFF2-40B4-BE49-F238E27FC236}">
                <a16:creationId xmlns:a16="http://schemas.microsoft.com/office/drawing/2014/main" id="{9DE717D9-F26F-384F-06CF-B71F295FC312}"/>
              </a:ext>
            </a:extLst>
          </p:cNvPr>
          <p:cNvSpPr/>
          <p:nvPr/>
        </p:nvSpPr>
        <p:spPr bwMode="auto">
          <a:xfrm>
            <a:off x="6928538" y="1434281"/>
            <a:ext cx="1688526" cy="2472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Semibold"/>
                <a:ea typeface="+mn-ea"/>
                <a:cs typeface="+mn-cs"/>
              </a:rPr>
              <a:t>Speaker Progress and Coach</a:t>
            </a:r>
          </a:p>
        </p:txBody>
      </p:sp>
      <p:cxnSp>
        <p:nvCxnSpPr>
          <p:cNvPr id="75" name="Straight Connector 74">
            <a:extLst>
              <a:ext uri="{FF2B5EF4-FFF2-40B4-BE49-F238E27FC236}">
                <a16:creationId xmlns:a16="http://schemas.microsoft.com/office/drawing/2014/main" id="{E18A7410-A51C-0AF9-AE4E-92E1740050C2}"/>
              </a:ext>
              <a:ext uri="{C183D7F6-B498-43B3-948B-1728B52AA6E4}">
                <adec:decorative xmlns:adec="http://schemas.microsoft.com/office/drawing/2017/decorative" val="1"/>
              </a:ext>
            </a:extLst>
          </p:cNvPr>
          <p:cNvCxnSpPr>
            <a:cxnSpLocks/>
          </p:cNvCxnSpPr>
          <p:nvPr/>
        </p:nvCxnSpPr>
        <p:spPr>
          <a:xfrm>
            <a:off x="8692022" y="1109161"/>
            <a:ext cx="0" cy="49530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61182A40-4F8E-AF3A-D0FB-F69297D85336}"/>
              </a:ext>
            </a:extLst>
          </p:cNvPr>
          <p:cNvSpPr txBox="1">
            <a:spLocks/>
          </p:cNvSpPr>
          <p:nvPr/>
        </p:nvSpPr>
        <p:spPr>
          <a:xfrm>
            <a:off x="8749849" y="1029091"/>
            <a:ext cx="2722378" cy="152460"/>
          </a:xfrm>
          <a:prstGeom prst="rect">
            <a:avLst/>
          </a:prstGeom>
          <a:noFill/>
        </p:spPr>
        <p:txBody>
          <a:bodyPr wrap="square" lIns="91440" tIns="45720" rIns="91440" bIns="4572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Semibold"/>
                <a:ea typeface="+mn-ea"/>
                <a:cs typeface="+mn-cs"/>
              </a:rPr>
              <a:t>ANALYTICS</a:t>
            </a:r>
          </a:p>
        </p:txBody>
      </p:sp>
      <p:pic>
        <p:nvPicPr>
          <p:cNvPr id="70" name="Picture 69">
            <a:extLst>
              <a:ext uri="{FF2B5EF4-FFF2-40B4-BE49-F238E27FC236}">
                <a16:creationId xmlns:a16="http://schemas.microsoft.com/office/drawing/2014/main" id="{91844BED-54C2-B89A-C7B5-FBB7DA2AD833}"/>
              </a:ext>
              <a:ext uri="{C183D7F6-B498-43B3-948B-1728B52AA6E4}">
                <adec:decorative xmlns:adec="http://schemas.microsoft.com/office/drawing/2017/decorative" val="1"/>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040577" y="1258814"/>
            <a:ext cx="140922" cy="183052"/>
          </a:xfrm>
          <a:prstGeom prst="rect">
            <a:avLst/>
          </a:prstGeom>
        </p:spPr>
      </p:pic>
      <p:sp>
        <p:nvSpPr>
          <p:cNvPr id="67" name="Rectangle 66">
            <a:extLst>
              <a:ext uri="{FF2B5EF4-FFF2-40B4-BE49-F238E27FC236}">
                <a16:creationId xmlns:a16="http://schemas.microsoft.com/office/drawing/2014/main" id="{DFECADE7-6819-E75A-6299-81B135F1BFCF}"/>
              </a:ext>
            </a:extLst>
          </p:cNvPr>
          <p:cNvSpPr/>
          <p:nvPr/>
        </p:nvSpPr>
        <p:spPr bwMode="auto">
          <a:xfrm>
            <a:off x="8838342" y="1434281"/>
            <a:ext cx="2545393" cy="2472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8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Education Insights</a:t>
            </a:r>
          </a:p>
        </p:txBody>
      </p:sp>
      <p:sp>
        <p:nvSpPr>
          <p:cNvPr id="44" name="Rectangle: Rounded Corners 43">
            <a:extLst>
              <a:ext uri="{FF2B5EF4-FFF2-40B4-BE49-F238E27FC236}">
                <a16:creationId xmlns:a16="http://schemas.microsoft.com/office/drawing/2014/main" id="{3DC6D37B-4552-D321-58F3-E349F807F232}"/>
              </a:ext>
              <a:ext uri="{C183D7F6-B498-43B3-948B-1728B52AA6E4}">
                <adec:decorative xmlns:adec="http://schemas.microsoft.com/office/drawing/2017/decorative" val="1"/>
              </a:ext>
            </a:extLst>
          </p:cNvPr>
          <p:cNvSpPr>
            <a:spLocks/>
          </p:cNvSpPr>
          <p:nvPr/>
        </p:nvSpPr>
        <p:spPr bwMode="auto">
          <a:xfrm rot="5400000" flipH="1">
            <a:off x="5501621" y="-2970739"/>
            <a:ext cx="1188752" cy="11023600"/>
          </a:xfrm>
          <a:prstGeom prst="roundRect">
            <a:avLst>
              <a:gd name="adj" fmla="val 3900"/>
            </a:avLst>
          </a:prstGeom>
          <a:solidFill>
            <a:schemeClr val="bg1"/>
          </a:solidFill>
          <a:ln w="3175">
            <a:noFill/>
            <a:headEnd type="none" w="med" len="med"/>
            <a:tailEnd type="none" w="med" len="med"/>
          </a:ln>
          <a:effectLst>
            <a:outerShdw blurRad="381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400" b="1" i="0" u="none" strike="noStrike" kern="1200" cap="none" spc="0" normalizeH="0" baseline="0" noProof="0" err="1">
              <a:ln>
                <a:noFill/>
              </a:ln>
              <a:solidFill>
                <a:srgbClr val="0078D4"/>
              </a:solidFill>
              <a:effectLst/>
              <a:uLnTx/>
              <a:uFillTx/>
              <a:latin typeface="Segoe UI"/>
              <a:ea typeface="+mn-ea"/>
              <a:cs typeface="Segoe UI" pitchFamily="34" charset="0"/>
            </a:endParaRPr>
          </a:p>
        </p:txBody>
      </p:sp>
      <p:sp>
        <p:nvSpPr>
          <p:cNvPr id="56" name="Rectangle 55">
            <a:extLst>
              <a:ext uri="{FF2B5EF4-FFF2-40B4-BE49-F238E27FC236}">
                <a16:creationId xmlns:a16="http://schemas.microsoft.com/office/drawing/2014/main" id="{EFDBE294-CDA5-28BF-AF8F-A8D09A71A00A}"/>
              </a:ext>
            </a:extLst>
          </p:cNvPr>
          <p:cNvSpPr/>
          <p:nvPr/>
        </p:nvSpPr>
        <p:spPr bwMode="auto">
          <a:xfrm>
            <a:off x="584199" y="2022885"/>
            <a:ext cx="10947402" cy="2051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Instructional Tools</a:t>
            </a:r>
          </a:p>
        </p:txBody>
      </p:sp>
      <p:sp>
        <p:nvSpPr>
          <p:cNvPr id="52" name="Rectangle 51">
            <a:extLst>
              <a:ext uri="{FF2B5EF4-FFF2-40B4-BE49-F238E27FC236}">
                <a16:creationId xmlns:a16="http://schemas.microsoft.com/office/drawing/2014/main" id="{DE07C5DB-0DAC-5567-9408-188362F34684}"/>
              </a:ext>
              <a:ext uri="{C183D7F6-B498-43B3-948B-1728B52AA6E4}">
                <adec:decorative xmlns:adec="http://schemas.microsoft.com/office/drawing/2017/decorative" val="1"/>
              </a:ext>
            </a:extLst>
          </p:cNvPr>
          <p:cNvSpPr>
            <a:spLocks/>
          </p:cNvSpPr>
          <p:nvPr/>
        </p:nvSpPr>
        <p:spPr bwMode="auto">
          <a:xfrm>
            <a:off x="581023" y="2303589"/>
            <a:ext cx="11026777" cy="77851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05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00" name="Picture 99">
            <a:extLst>
              <a:ext uri="{FF2B5EF4-FFF2-40B4-BE49-F238E27FC236}">
                <a16:creationId xmlns:a16="http://schemas.microsoft.com/office/drawing/2014/main" id="{2EC87399-4F4E-89D5-9A59-53765CA7FE70}"/>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982415" y="2419214"/>
            <a:ext cx="286238" cy="259274"/>
          </a:xfrm>
          <a:prstGeom prst="rect">
            <a:avLst/>
          </a:prstGeom>
        </p:spPr>
      </p:pic>
      <p:sp>
        <p:nvSpPr>
          <p:cNvPr id="98" name="Rectangle 97">
            <a:extLst>
              <a:ext uri="{FF2B5EF4-FFF2-40B4-BE49-F238E27FC236}">
                <a16:creationId xmlns:a16="http://schemas.microsoft.com/office/drawing/2014/main" id="{5E443DB5-1B01-64FA-CC28-CCA9DA94FF83}"/>
              </a:ext>
            </a:extLst>
          </p:cNvPr>
          <p:cNvSpPr/>
          <p:nvPr/>
        </p:nvSpPr>
        <p:spPr bwMode="auto">
          <a:xfrm>
            <a:off x="668334" y="2759361"/>
            <a:ext cx="914400" cy="3007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Semibold"/>
                <a:ea typeface="+mn-ea"/>
                <a:cs typeface="+mn-cs"/>
              </a:rPr>
              <a:t>Teams for Education</a:t>
            </a:r>
          </a:p>
        </p:txBody>
      </p:sp>
      <p:pic>
        <p:nvPicPr>
          <p:cNvPr id="102" name="Picture 101">
            <a:extLst>
              <a:ext uri="{FF2B5EF4-FFF2-40B4-BE49-F238E27FC236}">
                <a16:creationId xmlns:a16="http://schemas.microsoft.com/office/drawing/2014/main" id="{78C0FCD9-73A6-B9BD-7331-E3BA7DB7B977}"/>
              </a:ext>
              <a:ext uri="{C183D7F6-B498-43B3-948B-1728B52AA6E4}">
                <adec:decorative xmlns:adec="http://schemas.microsoft.com/office/drawing/2017/decorative" val="1"/>
              </a:ext>
            </a:extLst>
          </p:cNvPr>
          <p:cNvPicPr>
            <a:picLocks/>
          </p:cNvPicPr>
          <p:nvPr/>
        </p:nvPicPr>
        <p:blipFill>
          <a:blip r:embed="rId12"/>
          <a:stretch>
            <a:fillRect/>
          </a:stretch>
        </p:blipFill>
        <p:spPr>
          <a:xfrm>
            <a:off x="1993616" y="2435374"/>
            <a:ext cx="275746" cy="246830"/>
          </a:xfrm>
          <a:prstGeom prst="rect">
            <a:avLst/>
          </a:prstGeom>
        </p:spPr>
      </p:pic>
      <p:sp>
        <p:nvSpPr>
          <p:cNvPr id="101" name="Rectangle 100">
            <a:extLst>
              <a:ext uri="{FF2B5EF4-FFF2-40B4-BE49-F238E27FC236}">
                <a16:creationId xmlns:a16="http://schemas.microsoft.com/office/drawing/2014/main" id="{7DA94F3B-24F1-5A1A-7BEA-9143A74661D8}"/>
              </a:ext>
            </a:extLst>
          </p:cNvPr>
          <p:cNvSpPr/>
          <p:nvPr/>
        </p:nvSpPr>
        <p:spPr bwMode="auto">
          <a:xfrm>
            <a:off x="1674289" y="2759361"/>
            <a:ext cx="914400" cy="3007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Semibold"/>
                <a:ea typeface="+mn-ea"/>
                <a:cs typeface="+mn-cs"/>
              </a:rPr>
              <a:t>Microsoft Word</a:t>
            </a:r>
          </a:p>
        </p:txBody>
      </p:sp>
      <p:pic>
        <p:nvPicPr>
          <p:cNvPr id="105" name="Picture 104">
            <a:extLst>
              <a:ext uri="{FF2B5EF4-FFF2-40B4-BE49-F238E27FC236}">
                <a16:creationId xmlns:a16="http://schemas.microsoft.com/office/drawing/2014/main" id="{C39840AC-9FF3-E726-42DD-A71E19EC04A5}"/>
              </a:ext>
              <a:ext uri="{C183D7F6-B498-43B3-948B-1728B52AA6E4}">
                <adec:decorative xmlns:adec="http://schemas.microsoft.com/office/drawing/2017/decorative" val="1"/>
              </a:ext>
            </a:extLst>
          </p:cNvPr>
          <p:cNvPicPr>
            <a:picLocks/>
          </p:cNvPicPr>
          <p:nvPr/>
        </p:nvPicPr>
        <p:blipFill>
          <a:blip r:embed="rId13"/>
          <a:stretch>
            <a:fillRect/>
          </a:stretch>
        </p:blipFill>
        <p:spPr>
          <a:xfrm>
            <a:off x="3018007" y="2466687"/>
            <a:ext cx="238874" cy="222718"/>
          </a:xfrm>
          <a:prstGeom prst="rect">
            <a:avLst/>
          </a:prstGeom>
        </p:spPr>
      </p:pic>
      <p:sp>
        <p:nvSpPr>
          <p:cNvPr id="103" name="Rectangle 102">
            <a:extLst>
              <a:ext uri="{FF2B5EF4-FFF2-40B4-BE49-F238E27FC236}">
                <a16:creationId xmlns:a16="http://schemas.microsoft.com/office/drawing/2014/main" id="{7F71333D-9BB2-8DD0-0EF9-2CE729B0B9C7}"/>
              </a:ext>
            </a:extLst>
          </p:cNvPr>
          <p:cNvSpPr/>
          <p:nvPr/>
        </p:nvSpPr>
        <p:spPr bwMode="auto">
          <a:xfrm>
            <a:off x="2680244" y="2759361"/>
            <a:ext cx="914400" cy="3007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Semibold"/>
                <a:ea typeface="+mn-ea"/>
                <a:cs typeface="+mn-cs"/>
              </a:rPr>
              <a:t>Microsoft</a:t>
            </a:r>
            <a:br>
              <a:rPr kumimoji="0" lang="en-US" sz="800" b="0" i="0" u="none" strike="noStrike" kern="1200" cap="none" spc="0" normalizeH="0" baseline="0" noProof="0">
                <a:ln>
                  <a:noFill/>
                </a:ln>
                <a:solidFill>
                  <a:srgbClr val="000000"/>
                </a:solidFill>
                <a:effectLst/>
                <a:uLnTx/>
                <a:uFillTx/>
                <a:latin typeface="Segoe UI Semibold"/>
                <a:ea typeface="+mn-ea"/>
                <a:cs typeface="+mn-cs"/>
              </a:rPr>
            </a:br>
            <a:r>
              <a:rPr kumimoji="0" lang="en-US" sz="800" b="0" i="0" u="none" strike="noStrike" kern="1200" cap="none" spc="0" normalizeH="0" baseline="0" noProof="0">
                <a:ln>
                  <a:noFill/>
                </a:ln>
                <a:solidFill>
                  <a:srgbClr val="000000"/>
                </a:solidFill>
                <a:effectLst/>
                <a:uLnTx/>
                <a:uFillTx/>
                <a:latin typeface="Segoe UI Semibold"/>
                <a:ea typeface="+mn-ea"/>
                <a:cs typeface="+mn-cs"/>
              </a:rPr>
              <a:t>Excel</a:t>
            </a:r>
          </a:p>
        </p:txBody>
      </p:sp>
      <p:pic>
        <p:nvPicPr>
          <p:cNvPr id="108" name="Picture 8">
            <a:extLst>
              <a:ext uri="{FF2B5EF4-FFF2-40B4-BE49-F238E27FC236}">
                <a16:creationId xmlns:a16="http://schemas.microsoft.com/office/drawing/2014/main" id="{2D7CD5E0-B465-48C0-2448-32A9C31C4EA2}"/>
              </a:ext>
              <a:ext uri="{C183D7F6-B498-43B3-948B-1728B52AA6E4}">
                <adec:decorative xmlns:adec="http://schemas.microsoft.com/office/drawing/2017/decorative" val="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00280" y="2410057"/>
            <a:ext cx="286238" cy="266326"/>
          </a:xfrm>
          <a:prstGeom prst="rect">
            <a:avLst/>
          </a:prstGeom>
          <a:noFill/>
          <a:extLst>
            <a:ext uri="{909E8E84-426E-40DD-AFC4-6F175D3DCCD1}">
              <a14:hiddenFill xmlns:a14="http://schemas.microsoft.com/office/drawing/2010/main">
                <a:solidFill>
                  <a:srgbClr val="FFFFFF"/>
                </a:solidFill>
              </a14:hiddenFill>
            </a:ext>
          </a:extLst>
        </p:spPr>
      </p:pic>
      <p:sp>
        <p:nvSpPr>
          <p:cNvPr id="107" name="Rectangle 106">
            <a:extLst>
              <a:ext uri="{FF2B5EF4-FFF2-40B4-BE49-F238E27FC236}">
                <a16:creationId xmlns:a16="http://schemas.microsoft.com/office/drawing/2014/main" id="{C9CB46FB-9DB9-7E5B-EFFE-35F7ADF6DBE9}"/>
              </a:ext>
            </a:extLst>
          </p:cNvPr>
          <p:cNvSpPr/>
          <p:nvPr/>
        </p:nvSpPr>
        <p:spPr bwMode="auto">
          <a:xfrm>
            <a:off x="3686199" y="2759361"/>
            <a:ext cx="914400" cy="3007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Semibold"/>
                <a:ea typeface="+mn-ea"/>
                <a:cs typeface="+mn-cs"/>
              </a:rPr>
              <a:t>Microsoft PowerPoint</a:t>
            </a:r>
          </a:p>
        </p:txBody>
      </p:sp>
      <p:pic>
        <p:nvPicPr>
          <p:cNvPr id="110" name="Picture 10">
            <a:extLst>
              <a:ext uri="{FF2B5EF4-FFF2-40B4-BE49-F238E27FC236}">
                <a16:creationId xmlns:a16="http://schemas.microsoft.com/office/drawing/2014/main" id="{A2363F1B-F721-6A78-D218-1B7877A6BD99}"/>
              </a:ext>
              <a:ext uri="{C183D7F6-B498-43B3-948B-1728B52AA6E4}">
                <adec:decorative xmlns:adec="http://schemas.microsoft.com/office/drawing/2017/decorative" val="1"/>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3404" b="3404"/>
          <a:stretch/>
        </p:blipFill>
        <p:spPr bwMode="auto">
          <a:xfrm>
            <a:off x="5021858" y="2447319"/>
            <a:ext cx="254992" cy="237632"/>
          </a:xfrm>
          <a:prstGeom prst="rect">
            <a:avLst/>
          </a:prstGeom>
          <a:noFill/>
          <a:extLst>
            <a:ext uri="{909E8E84-426E-40DD-AFC4-6F175D3DCCD1}">
              <a14:hiddenFill xmlns:a14="http://schemas.microsoft.com/office/drawing/2010/main">
                <a:solidFill>
                  <a:srgbClr val="FFFFFF"/>
                </a:solidFill>
              </a14:hiddenFill>
            </a:ext>
          </a:extLst>
        </p:spPr>
      </p:pic>
      <p:sp>
        <p:nvSpPr>
          <p:cNvPr id="109" name="Rectangle 108">
            <a:extLst>
              <a:ext uri="{FF2B5EF4-FFF2-40B4-BE49-F238E27FC236}">
                <a16:creationId xmlns:a16="http://schemas.microsoft.com/office/drawing/2014/main" id="{4BFEE54D-A414-E799-F0A0-5283193A0131}"/>
              </a:ext>
            </a:extLst>
          </p:cNvPr>
          <p:cNvSpPr/>
          <p:nvPr/>
        </p:nvSpPr>
        <p:spPr bwMode="auto">
          <a:xfrm>
            <a:off x="4692154" y="2759361"/>
            <a:ext cx="914400" cy="3007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Semibold"/>
                <a:ea typeface="+mn-ea"/>
                <a:cs typeface="+mn-cs"/>
              </a:rPr>
              <a:t>OneNote </a:t>
            </a:r>
            <a:br>
              <a:rPr kumimoji="0" lang="en-US" sz="800" b="0" i="0" u="none" strike="noStrike" kern="1200" cap="none" spc="0" normalizeH="0" baseline="0" noProof="0">
                <a:ln>
                  <a:noFill/>
                </a:ln>
                <a:solidFill>
                  <a:srgbClr val="000000"/>
                </a:solidFill>
                <a:effectLst/>
                <a:uLnTx/>
                <a:uFillTx/>
                <a:latin typeface="Segoe UI Semibold"/>
                <a:ea typeface="+mn-ea"/>
                <a:cs typeface="+mn-cs"/>
              </a:rPr>
            </a:br>
            <a:r>
              <a:rPr kumimoji="0" lang="en-US" sz="800" b="0" i="0" u="none" strike="noStrike" kern="1200" cap="none" spc="0" normalizeH="0" baseline="0" noProof="0">
                <a:ln>
                  <a:noFill/>
                </a:ln>
                <a:solidFill>
                  <a:srgbClr val="000000"/>
                </a:solidFill>
                <a:effectLst/>
                <a:uLnTx/>
                <a:uFillTx/>
                <a:latin typeface="Segoe UI Semibold"/>
                <a:ea typeface="+mn-ea"/>
                <a:cs typeface="+mn-cs"/>
              </a:rPr>
              <a:t>Class Notebook</a:t>
            </a:r>
          </a:p>
        </p:txBody>
      </p:sp>
      <p:pic>
        <p:nvPicPr>
          <p:cNvPr id="116" name="Picture 115">
            <a:extLst>
              <a:ext uri="{FF2B5EF4-FFF2-40B4-BE49-F238E27FC236}">
                <a16:creationId xmlns:a16="http://schemas.microsoft.com/office/drawing/2014/main" id="{1928419D-1699-DF6A-1888-19FCECCFA70E}"/>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6012190" y="2426899"/>
            <a:ext cx="286240" cy="253356"/>
          </a:xfrm>
          <a:prstGeom prst="rect">
            <a:avLst/>
          </a:prstGeom>
        </p:spPr>
      </p:pic>
      <p:sp>
        <p:nvSpPr>
          <p:cNvPr id="114" name="Rectangle 113">
            <a:extLst>
              <a:ext uri="{FF2B5EF4-FFF2-40B4-BE49-F238E27FC236}">
                <a16:creationId xmlns:a16="http://schemas.microsoft.com/office/drawing/2014/main" id="{2A8B661B-832C-BC4D-A0B5-41AADC0072D5}"/>
              </a:ext>
            </a:extLst>
          </p:cNvPr>
          <p:cNvSpPr/>
          <p:nvPr/>
        </p:nvSpPr>
        <p:spPr bwMode="auto">
          <a:xfrm>
            <a:off x="5698109" y="2759361"/>
            <a:ext cx="914400" cy="3007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Semibold"/>
                <a:ea typeface="+mn-ea"/>
                <a:cs typeface="+mn-cs"/>
              </a:rPr>
              <a:t>Microsoft Forms</a:t>
            </a:r>
          </a:p>
        </p:txBody>
      </p:sp>
      <p:pic>
        <p:nvPicPr>
          <p:cNvPr id="120" name="Picture 119">
            <a:extLst>
              <a:ext uri="{FF2B5EF4-FFF2-40B4-BE49-F238E27FC236}">
                <a16:creationId xmlns:a16="http://schemas.microsoft.com/office/drawing/2014/main" id="{94682759-5635-7C9F-9533-3F31A303D99D}"/>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7065669" y="2418750"/>
            <a:ext cx="260510" cy="259632"/>
          </a:xfrm>
          <a:prstGeom prst="rect">
            <a:avLst/>
          </a:prstGeom>
        </p:spPr>
      </p:pic>
      <p:sp>
        <p:nvSpPr>
          <p:cNvPr id="117" name="Rectangle 116">
            <a:extLst>
              <a:ext uri="{FF2B5EF4-FFF2-40B4-BE49-F238E27FC236}">
                <a16:creationId xmlns:a16="http://schemas.microsoft.com/office/drawing/2014/main" id="{F1B380BA-9536-A495-EF5F-D4EC8BFC01DA}"/>
              </a:ext>
            </a:extLst>
          </p:cNvPr>
          <p:cNvSpPr/>
          <p:nvPr/>
        </p:nvSpPr>
        <p:spPr bwMode="auto">
          <a:xfrm>
            <a:off x="6704064" y="2759361"/>
            <a:ext cx="914400" cy="3007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Semibold"/>
                <a:ea typeface="+mn-ea"/>
                <a:cs typeface="+mn-cs"/>
              </a:rPr>
              <a:t>Microsoft Stream</a:t>
            </a:r>
          </a:p>
        </p:txBody>
      </p:sp>
      <p:pic>
        <p:nvPicPr>
          <p:cNvPr id="127" name="Picture 16">
            <a:extLst>
              <a:ext uri="{FF2B5EF4-FFF2-40B4-BE49-F238E27FC236}">
                <a16:creationId xmlns:a16="http://schemas.microsoft.com/office/drawing/2014/main" id="{7980D4E0-6378-3E05-8594-8F5F60AE40E3}"/>
              </a:ext>
              <a:ext uri="{C183D7F6-B498-43B3-948B-1728B52AA6E4}">
                <adec:decorative xmlns:adec="http://schemas.microsoft.com/office/drawing/2017/decorative" val="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004979" y="2381205"/>
            <a:ext cx="288544" cy="288542"/>
          </a:xfrm>
          <a:prstGeom prst="rect">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8D20BCDA-FF73-7FD6-BB34-45E6EF762253}"/>
              </a:ext>
            </a:extLst>
          </p:cNvPr>
          <p:cNvSpPr/>
          <p:nvPr/>
        </p:nvSpPr>
        <p:spPr bwMode="auto">
          <a:xfrm>
            <a:off x="7710019" y="2759361"/>
            <a:ext cx="914400" cy="3007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Semibold"/>
                <a:ea typeface="+mn-ea"/>
                <a:cs typeface="+mn-cs"/>
              </a:rPr>
              <a:t>Microsoft</a:t>
            </a:r>
            <a:br>
              <a:rPr kumimoji="0" lang="en-US" sz="800" b="0" i="0" u="none" strike="noStrike" kern="1200" cap="none" spc="0" normalizeH="0" baseline="0" noProof="0">
                <a:ln>
                  <a:noFill/>
                </a:ln>
                <a:solidFill>
                  <a:srgbClr val="000000"/>
                </a:solidFill>
                <a:effectLst/>
                <a:uLnTx/>
                <a:uFillTx/>
                <a:latin typeface="Segoe UI Semibold"/>
                <a:ea typeface="+mn-ea"/>
                <a:cs typeface="+mn-cs"/>
              </a:rPr>
            </a:br>
            <a:r>
              <a:rPr kumimoji="0" lang="en-US" sz="800" b="0" i="0" u="none" strike="noStrike" kern="1200" cap="none" spc="0" normalizeH="0" baseline="0" noProof="0">
                <a:ln>
                  <a:noFill/>
                </a:ln>
                <a:solidFill>
                  <a:srgbClr val="000000"/>
                </a:solidFill>
                <a:effectLst/>
                <a:uLnTx/>
                <a:uFillTx/>
                <a:latin typeface="Segoe UI Semibold"/>
                <a:ea typeface="+mn-ea"/>
                <a:cs typeface="+mn-cs"/>
              </a:rPr>
              <a:t>Whiteboard</a:t>
            </a:r>
          </a:p>
        </p:txBody>
      </p:sp>
      <p:pic>
        <p:nvPicPr>
          <p:cNvPr id="1030" name="Picture 1029">
            <a:extLst>
              <a:ext uri="{FF2B5EF4-FFF2-40B4-BE49-F238E27FC236}">
                <a16:creationId xmlns:a16="http://schemas.microsoft.com/office/drawing/2014/main" id="{F00A234E-B430-3370-230C-DDF80C163629}"/>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8938958" y="2425961"/>
            <a:ext cx="468434" cy="254078"/>
          </a:xfrm>
          <a:prstGeom prst="rect">
            <a:avLst/>
          </a:prstGeom>
        </p:spPr>
      </p:pic>
      <p:sp>
        <p:nvSpPr>
          <p:cNvPr id="1028" name="Rectangle 1027">
            <a:extLst>
              <a:ext uri="{FF2B5EF4-FFF2-40B4-BE49-F238E27FC236}">
                <a16:creationId xmlns:a16="http://schemas.microsoft.com/office/drawing/2014/main" id="{B67CF40E-B18C-BC42-3A94-7AA3DDBA3A48}"/>
              </a:ext>
            </a:extLst>
          </p:cNvPr>
          <p:cNvSpPr/>
          <p:nvPr/>
        </p:nvSpPr>
        <p:spPr bwMode="auto">
          <a:xfrm>
            <a:off x="8715974" y="2759361"/>
            <a:ext cx="914400" cy="3007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Semibold"/>
                <a:ea typeface="+mn-ea"/>
                <a:cs typeface="+mn-cs"/>
              </a:rPr>
              <a:t>Minecraft Education</a:t>
            </a:r>
          </a:p>
        </p:txBody>
      </p:sp>
      <p:pic>
        <p:nvPicPr>
          <p:cNvPr id="1068" name="Picture 26">
            <a:extLst>
              <a:ext uri="{FF2B5EF4-FFF2-40B4-BE49-F238E27FC236}">
                <a16:creationId xmlns:a16="http://schemas.microsoft.com/office/drawing/2014/main" id="{D81FBFDA-B410-8F94-E32D-E19741389749}"/>
              </a:ext>
              <a:ext uri="{C183D7F6-B498-43B3-948B-1728B52AA6E4}">
                <adec:decorative xmlns:adec="http://schemas.microsoft.com/office/drawing/2017/decorative" val="1"/>
              </a:ext>
            </a:extLst>
          </p:cNvPr>
          <p:cNvPicPr>
            <a:picLocks noChangeAspect="1" noChangeArrowheads="1"/>
          </p:cNvPicPr>
          <p:nvPr/>
        </p:nvPicPr>
        <p:blipFill rotWithShape="1">
          <a:blip r:embed="rId20" cstate="email">
            <a:clrChange>
              <a:clrFrom>
                <a:srgbClr val="FEFFFF"/>
              </a:clrFrom>
              <a:clrTo>
                <a:srgbClr val="FEFFFF">
                  <a:alpha val="0"/>
                </a:srgbClr>
              </a:clrTo>
            </a:clrChange>
            <a:extLst>
              <a:ext uri="{28A0092B-C50C-407E-A947-70E740481C1C}">
                <a14:useLocalDpi xmlns:a14="http://schemas.microsoft.com/office/drawing/2010/main"/>
              </a:ext>
            </a:extLst>
          </a:blip>
          <a:srcRect/>
          <a:stretch/>
        </p:blipFill>
        <p:spPr bwMode="auto">
          <a:xfrm>
            <a:off x="9987025" y="2374922"/>
            <a:ext cx="260510" cy="293380"/>
          </a:xfrm>
          <a:prstGeom prst="rect">
            <a:avLst/>
          </a:prstGeom>
          <a:noFill/>
          <a:extLst>
            <a:ext uri="{909E8E84-426E-40DD-AFC4-6F175D3DCCD1}">
              <a14:hiddenFill xmlns:a14="http://schemas.microsoft.com/office/drawing/2010/main">
                <a:solidFill>
                  <a:srgbClr val="FFFFFF"/>
                </a:solidFill>
              </a14:hiddenFill>
            </a:ext>
          </a:extLst>
        </p:spPr>
      </p:pic>
      <p:sp>
        <p:nvSpPr>
          <p:cNvPr id="1067" name="Rectangle 1066">
            <a:extLst>
              <a:ext uri="{FF2B5EF4-FFF2-40B4-BE49-F238E27FC236}">
                <a16:creationId xmlns:a16="http://schemas.microsoft.com/office/drawing/2014/main" id="{4B65CCCF-B759-9BA4-C9CA-5F8D582E67AD}"/>
              </a:ext>
            </a:extLst>
          </p:cNvPr>
          <p:cNvSpPr/>
          <p:nvPr/>
        </p:nvSpPr>
        <p:spPr bwMode="auto">
          <a:xfrm>
            <a:off x="9721929" y="2759361"/>
            <a:ext cx="790701" cy="3007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Semibold"/>
                <a:ea typeface="+mn-ea"/>
                <a:cs typeface="+mn-cs"/>
              </a:rPr>
              <a:t>Flip</a:t>
            </a:r>
          </a:p>
        </p:txBody>
      </p:sp>
      <p:pic>
        <p:nvPicPr>
          <p:cNvPr id="1059" name="Picture 20">
            <a:extLst>
              <a:ext uri="{FF2B5EF4-FFF2-40B4-BE49-F238E27FC236}">
                <a16:creationId xmlns:a16="http://schemas.microsoft.com/office/drawing/2014/main" id="{3EDB5AE4-2D45-3893-9A57-381F1539856C}"/>
              </a:ext>
              <a:ext uri="{C183D7F6-B498-43B3-948B-1728B52AA6E4}">
                <adec:decorative xmlns:adec="http://schemas.microsoft.com/office/drawing/2017/decorative" val="1"/>
              </a:ext>
            </a:extLst>
          </p:cNvPr>
          <p:cNvPicPr>
            <a:picLocks noChangeAspect="1" noChangeArrowheads="1"/>
          </p:cNvPicPr>
          <p:nvPr/>
        </p:nvPicPr>
        <p:blipFill>
          <a:blip r:embed="rId21">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0951840" y="2471399"/>
            <a:ext cx="219090" cy="219090"/>
          </a:xfrm>
          <a:prstGeom prst="rect">
            <a:avLst/>
          </a:prstGeom>
          <a:noFill/>
          <a:extLst>
            <a:ext uri="{909E8E84-426E-40DD-AFC4-6F175D3DCCD1}">
              <a14:hiddenFill xmlns:a14="http://schemas.microsoft.com/office/drawing/2010/main">
                <a:solidFill>
                  <a:srgbClr val="FFFFFF"/>
                </a:solidFill>
              </a14:hiddenFill>
            </a:ext>
          </a:extLst>
        </p:spPr>
      </p:pic>
      <p:sp>
        <p:nvSpPr>
          <p:cNvPr id="1034" name="Rectangle 1033">
            <a:extLst>
              <a:ext uri="{FF2B5EF4-FFF2-40B4-BE49-F238E27FC236}">
                <a16:creationId xmlns:a16="http://schemas.microsoft.com/office/drawing/2014/main" id="{DAA1ABB7-C9C5-D21B-C3A3-30A2906FBE88}"/>
              </a:ext>
            </a:extLst>
          </p:cNvPr>
          <p:cNvSpPr/>
          <p:nvPr/>
        </p:nvSpPr>
        <p:spPr bwMode="auto">
          <a:xfrm>
            <a:off x="10604184" y="2759361"/>
            <a:ext cx="914400" cy="3007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Semibold"/>
                <a:ea typeface="+mn-ea"/>
                <a:cs typeface="+mn-cs"/>
              </a:rPr>
              <a:t>Clipchamp</a:t>
            </a:r>
          </a:p>
        </p:txBody>
      </p:sp>
      <p:sp>
        <p:nvSpPr>
          <p:cNvPr id="46" name="Rectangle: Rounded Corners 45">
            <a:extLst>
              <a:ext uri="{FF2B5EF4-FFF2-40B4-BE49-F238E27FC236}">
                <a16:creationId xmlns:a16="http://schemas.microsoft.com/office/drawing/2014/main" id="{A4A0F8E0-6D91-B6F9-392E-E35459B4BA83}"/>
              </a:ext>
              <a:ext uri="{C183D7F6-B498-43B3-948B-1728B52AA6E4}">
                <adec:decorative xmlns:adec="http://schemas.microsoft.com/office/drawing/2017/decorative" val="1"/>
              </a:ext>
            </a:extLst>
          </p:cNvPr>
          <p:cNvSpPr>
            <a:spLocks/>
          </p:cNvSpPr>
          <p:nvPr/>
        </p:nvSpPr>
        <p:spPr bwMode="auto">
          <a:xfrm rot="16200000">
            <a:off x="5501623" y="-1619046"/>
            <a:ext cx="1188752" cy="11026776"/>
          </a:xfrm>
          <a:prstGeom prst="roundRect">
            <a:avLst>
              <a:gd name="adj" fmla="val 3900"/>
            </a:avLst>
          </a:prstGeom>
          <a:solidFill>
            <a:schemeClr val="bg1"/>
          </a:solidFill>
          <a:ln w="3175">
            <a:noFill/>
            <a:headEnd type="none" w="med" len="med"/>
            <a:tailEnd type="none" w="med" len="med"/>
          </a:ln>
          <a:effectLst>
            <a:outerShdw blurRad="381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400" b="1" i="0" u="none" strike="noStrike" kern="1200" cap="none" spc="0" normalizeH="0" baseline="0" noProof="0" err="1">
              <a:ln>
                <a:noFill/>
              </a:ln>
              <a:solidFill>
                <a:srgbClr val="0078D4"/>
              </a:solidFill>
              <a:effectLst/>
              <a:uLnTx/>
              <a:uFillTx/>
              <a:latin typeface="Segoe UI"/>
              <a:ea typeface="+mn-ea"/>
              <a:cs typeface="Segoe UI" pitchFamily="34" charset="0"/>
            </a:endParaRPr>
          </a:p>
        </p:txBody>
      </p:sp>
      <p:sp>
        <p:nvSpPr>
          <p:cNvPr id="57" name="Rectangle 56">
            <a:extLst>
              <a:ext uri="{FF2B5EF4-FFF2-40B4-BE49-F238E27FC236}">
                <a16:creationId xmlns:a16="http://schemas.microsoft.com/office/drawing/2014/main" id="{B16FE1D1-048B-C727-3D47-95A9CFE26A6A}"/>
              </a:ext>
            </a:extLst>
          </p:cNvPr>
          <p:cNvSpPr/>
          <p:nvPr/>
        </p:nvSpPr>
        <p:spPr bwMode="auto">
          <a:xfrm>
            <a:off x="661985" y="3376165"/>
            <a:ext cx="10947402" cy="2051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lumMod val="50000"/>
                  </a:srgbClr>
                </a:solidFill>
                <a:effectLst/>
                <a:uLnTx/>
                <a:uFillTx/>
                <a:latin typeface="Segoe UI Semibold"/>
                <a:ea typeface="+mn-ea"/>
                <a:cs typeface="Segoe UI Semilight" panose="020B0402040204020203" pitchFamily="34" charset="0"/>
              </a:rPr>
              <a:t>Accessibility Solutions</a:t>
            </a:r>
          </a:p>
        </p:txBody>
      </p:sp>
      <p:sp>
        <p:nvSpPr>
          <p:cNvPr id="53" name="Rectangle 52">
            <a:extLst>
              <a:ext uri="{FF2B5EF4-FFF2-40B4-BE49-F238E27FC236}">
                <a16:creationId xmlns:a16="http://schemas.microsoft.com/office/drawing/2014/main" id="{644A100B-AF99-5280-EAF3-11FE34BF13F5}"/>
              </a:ext>
              <a:ext uri="{C183D7F6-B498-43B3-948B-1728B52AA6E4}">
                <adec:decorative xmlns:adec="http://schemas.microsoft.com/office/drawing/2017/decorative" val="1"/>
              </a:ext>
            </a:extLst>
          </p:cNvPr>
          <p:cNvSpPr>
            <a:spLocks/>
          </p:cNvSpPr>
          <p:nvPr/>
        </p:nvSpPr>
        <p:spPr bwMode="auto">
          <a:xfrm>
            <a:off x="581023" y="3632313"/>
            <a:ext cx="11026777" cy="77851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05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079" name="Picture 1078">
            <a:extLst>
              <a:ext uri="{FF2B5EF4-FFF2-40B4-BE49-F238E27FC236}">
                <a16:creationId xmlns:a16="http://schemas.microsoft.com/office/drawing/2014/main" id="{CCF695B8-B32E-431E-CCF0-FD53D66EF9BB}"/>
              </a:ext>
              <a:ext uri="{C183D7F6-B498-43B3-948B-1728B52AA6E4}">
                <adec:decorative xmlns:adec="http://schemas.microsoft.com/office/drawing/2017/decorative" val="1"/>
              </a:ext>
            </a:extLst>
          </p:cNvPr>
          <p:cNvPicPr>
            <a:picLocks noChangeAspect="1"/>
          </p:cNvPicPr>
          <p:nvPr/>
        </p:nvPicPr>
        <p:blipFill>
          <a:blip r:embed="rId22"/>
          <a:stretch>
            <a:fillRect/>
          </a:stretch>
        </p:blipFill>
        <p:spPr>
          <a:xfrm>
            <a:off x="1686732" y="3784399"/>
            <a:ext cx="332562" cy="293754"/>
          </a:xfrm>
          <a:prstGeom prst="rect">
            <a:avLst/>
          </a:prstGeom>
        </p:spPr>
      </p:pic>
      <p:sp>
        <p:nvSpPr>
          <p:cNvPr id="1089" name="TextBox 1088">
            <a:extLst>
              <a:ext uri="{FF2B5EF4-FFF2-40B4-BE49-F238E27FC236}">
                <a16:creationId xmlns:a16="http://schemas.microsoft.com/office/drawing/2014/main" id="{F54B4B43-E333-338C-2A6B-E0617B952CA3}"/>
              </a:ext>
            </a:extLst>
          </p:cNvPr>
          <p:cNvSpPr txBox="1"/>
          <p:nvPr/>
        </p:nvSpPr>
        <p:spPr>
          <a:xfrm>
            <a:off x="910439" y="4093342"/>
            <a:ext cx="1885149" cy="253955"/>
          </a:xfrm>
          <a:prstGeom prst="rect">
            <a:avLst/>
          </a:prstGeom>
          <a:noFill/>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Semibold"/>
                <a:ea typeface="+mn-ea"/>
                <a:cs typeface="+mn-cs"/>
              </a:rPr>
              <a:t>Immersive Reader</a:t>
            </a:r>
          </a:p>
        </p:txBody>
      </p:sp>
      <p:pic>
        <p:nvPicPr>
          <p:cNvPr id="1080" name="Picture 1079">
            <a:extLst>
              <a:ext uri="{FF2B5EF4-FFF2-40B4-BE49-F238E27FC236}">
                <a16:creationId xmlns:a16="http://schemas.microsoft.com/office/drawing/2014/main" id="{D1E8B743-EFEE-BFE0-E01A-63AA81899F11}"/>
              </a:ext>
              <a:ext uri="{C183D7F6-B498-43B3-948B-1728B52AA6E4}">
                <adec:decorative xmlns:adec="http://schemas.microsoft.com/office/drawing/2017/decorative" val="1"/>
              </a:ext>
            </a:extLst>
          </p:cNvPr>
          <p:cNvPicPr>
            <a:picLocks noChangeAspect="1"/>
          </p:cNvPicPr>
          <p:nvPr/>
        </p:nvPicPr>
        <p:blipFill>
          <a:blip r:embed="rId23"/>
          <a:stretch>
            <a:fillRect/>
          </a:stretch>
        </p:blipFill>
        <p:spPr>
          <a:xfrm>
            <a:off x="3675485" y="3772039"/>
            <a:ext cx="316792" cy="316792"/>
          </a:xfrm>
          <a:prstGeom prst="rect">
            <a:avLst/>
          </a:prstGeom>
        </p:spPr>
      </p:pic>
      <p:sp>
        <p:nvSpPr>
          <p:cNvPr id="1073" name="TextBox 1072">
            <a:extLst>
              <a:ext uri="{FF2B5EF4-FFF2-40B4-BE49-F238E27FC236}">
                <a16:creationId xmlns:a16="http://schemas.microsoft.com/office/drawing/2014/main" id="{0B56E041-7252-9EBB-B912-676157418E26}"/>
              </a:ext>
            </a:extLst>
          </p:cNvPr>
          <p:cNvSpPr txBox="1"/>
          <p:nvPr/>
        </p:nvSpPr>
        <p:spPr>
          <a:xfrm>
            <a:off x="2891307" y="4093342"/>
            <a:ext cx="1885149" cy="253955"/>
          </a:xfrm>
          <a:prstGeom prst="rect">
            <a:avLst/>
          </a:prstGeom>
          <a:noFill/>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Semibold"/>
                <a:ea typeface="+mn-ea"/>
                <a:cs typeface="+mn-cs"/>
              </a:rPr>
              <a:t>Translator</a:t>
            </a:r>
          </a:p>
        </p:txBody>
      </p:sp>
      <p:pic>
        <p:nvPicPr>
          <p:cNvPr id="1077" name="Picture 4">
            <a:extLst>
              <a:ext uri="{FF2B5EF4-FFF2-40B4-BE49-F238E27FC236}">
                <a16:creationId xmlns:a16="http://schemas.microsoft.com/office/drawing/2014/main" id="{ED3A8488-8343-A824-384A-3B60767104B9}"/>
              </a:ext>
              <a:ext uri="{C183D7F6-B498-43B3-948B-1728B52AA6E4}">
                <adec:decorative xmlns:adec="http://schemas.microsoft.com/office/drawing/2017/decorative" val="1"/>
              </a:ext>
            </a:extLst>
          </p:cNvPr>
          <p:cNvPicPr>
            <a:picLocks noChangeAspect="1" noChangeArrowheads="1"/>
          </p:cNvPicPr>
          <p:nvPr/>
        </p:nvPicPr>
        <p:blipFill>
          <a:blip r:embed="rId24" cstate="email">
            <a:extLst>
              <a:ext uri="{28A0092B-C50C-407E-A947-70E740481C1C}">
                <a14:useLocalDpi xmlns:a14="http://schemas.microsoft.com/office/drawing/2010/main"/>
              </a:ext>
            </a:extLst>
          </a:blip>
          <a:srcRect/>
          <a:stretch>
            <a:fillRect/>
          </a:stretch>
        </p:blipFill>
        <p:spPr bwMode="auto">
          <a:xfrm>
            <a:off x="5796042" y="3772041"/>
            <a:ext cx="316792" cy="316790"/>
          </a:xfrm>
          <a:prstGeom prst="rect">
            <a:avLst/>
          </a:prstGeom>
          <a:noFill/>
          <a:extLst>
            <a:ext uri="{909E8E84-426E-40DD-AFC4-6F175D3DCCD1}">
              <a14:hiddenFill xmlns:a14="http://schemas.microsoft.com/office/drawing/2010/main">
                <a:solidFill>
                  <a:srgbClr val="FFFFFF"/>
                </a:solidFill>
              </a14:hiddenFill>
            </a:ext>
          </a:extLst>
        </p:spPr>
      </p:pic>
      <p:sp>
        <p:nvSpPr>
          <p:cNvPr id="1074" name="TextBox 1073">
            <a:extLst>
              <a:ext uri="{FF2B5EF4-FFF2-40B4-BE49-F238E27FC236}">
                <a16:creationId xmlns:a16="http://schemas.microsoft.com/office/drawing/2014/main" id="{E07D8FF0-5F63-CD4C-8216-33812DE383A2}"/>
              </a:ext>
            </a:extLst>
          </p:cNvPr>
          <p:cNvSpPr txBox="1"/>
          <p:nvPr/>
        </p:nvSpPr>
        <p:spPr>
          <a:xfrm>
            <a:off x="5000750" y="4093342"/>
            <a:ext cx="1885149" cy="253955"/>
          </a:xfrm>
          <a:prstGeom prst="rect">
            <a:avLst/>
          </a:prstGeom>
          <a:noFill/>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Semibold"/>
                <a:ea typeface="+mn-ea"/>
                <a:cs typeface="+mn-cs"/>
              </a:rPr>
              <a:t>Narrator</a:t>
            </a:r>
          </a:p>
        </p:txBody>
      </p:sp>
      <p:sp>
        <p:nvSpPr>
          <p:cNvPr id="1081" name="Microphone_E720">
            <a:extLst>
              <a:ext uri="{FF2B5EF4-FFF2-40B4-BE49-F238E27FC236}">
                <a16:creationId xmlns:a16="http://schemas.microsoft.com/office/drawing/2014/main" id="{19947B67-A688-85A0-1779-6442D34E52E2}"/>
              </a:ext>
              <a:ext uri="{C183D7F6-B498-43B3-948B-1728B52AA6E4}">
                <adec:decorative xmlns:adec="http://schemas.microsoft.com/office/drawing/2017/decorative" val="1"/>
              </a:ext>
            </a:extLst>
          </p:cNvPr>
          <p:cNvSpPr>
            <a:spLocks noChangeAspect="1" noEditPoints="1"/>
          </p:cNvSpPr>
          <p:nvPr/>
        </p:nvSpPr>
        <p:spPr bwMode="auto">
          <a:xfrm>
            <a:off x="8008428" y="3801035"/>
            <a:ext cx="197706" cy="296704"/>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70" name="TextBox 1069">
            <a:extLst>
              <a:ext uri="{FF2B5EF4-FFF2-40B4-BE49-F238E27FC236}">
                <a16:creationId xmlns:a16="http://schemas.microsoft.com/office/drawing/2014/main" id="{29B09811-C039-6161-20BC-E229F122F511}"/>
              </a:ext>
            </a:extLst>
          </p:cNvPr>
          <p:cNvSpPr txBox="1"/>
          <p:nvPr/>
        </p:nvSpPr>
        <p:spPr>
          <a:xfrm>
            <a:off x="7110193" y="4093342"/>
            <a:ext cx="1971948" cy="253955"/>
          </a:xfrm>
          <a:prstGeom prst="rect">
            <a:avLst/>
          </a:prstGeom>
          <a:noFill/>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Semibold"/>
                <a:ea typeface="+mn-ea"/>
                <a:cs typeface="+mn-cs"/>
              </a:rPr>
              <a:t>Voice Typing</a:t>
            </a:r>
          </a:p>
        </p:txBody>
      </p:sp>
      <p:pic>
        <p:nvPicPr>
          <p:cNvPr id="1078" name="Picture 1077">
            <a:extLst>
              <a:ext uri="{FF2B5EF4-FFF2-40B4-BE49-F238E27FC236}">
                <a16:creationId xmlns:a16="http://schemas.microsoft.com/office/drawing/2014/main" id="{D3ADFD87-5E4E-91E6-CB2B-50880EEE8F2F}"/>
              </a:ext>
              <a:ext uri="{C183D7F6-B498-43B3-948B-1728B52AA6E4}">
                <adec:decorative xmlns:adec="http://schemas.microsoft.com/office/drawing/2017/decorative" val="1"/>
              </a:ext>
            </a:extLst>
          </p:cNvPr>
          <p:cNvPicPr>
            <a:picLocks noChangeAspect="1"/>
          </p:cNvPicPr>
          <p:nvPr/>
        </p:nvPicPr>
        <p:blipFill rotWithShape="1">
          <a:blip r:embed="rId25" cstate="email">
            <a:clrChange>
              <a:clrFrom>
                <a:srgbClr val="F2F9F9"/>
              </a:clrFrom>
              <a:clrTo>
                <a:srgbClr val="F2F9F9">
                  <a:alpha val="0"/>
                </a:srgbClr>
              </a:clrTo>
            </a:clrChange>
            <a:extLst>
              <a:ext uri="{28A0092B-C50C-407E-A947-70E740481C1C}">
                <a14:useLocalDpi xmlns:a14="http://schemas.microsoft.com/office/drawing/2010/main"/>
              </a:ext>
            </a:extLst>
          </a:blip>
          <a:srcRect/>
          <a:stretch/>
        </p:blipFill>
        <p:spPr>
          <a:xfrm>
            <a:off x="10098251" y="3794533"/>
            <a:ext cx="410546" cy="301208"/>
          </a:xfrm>
          <a:prstGeom prst="rect">
            <a:avLst/>
          </a:prstGeom>
        </p:spPr>
      </p:pic>
      <p:sp>
        <p:nvSpPr>
          <p:cNvPr id="1071" name="TextBox 1070">
            <a:extLst>
              <a:ext uri="{FF2B5EF4-FFF2-40B4-BE49-F238E27FC236}">
                <a16:creationId xmlns:a16="http://schemas.microsoft.com/office/drawing/2014/main" id="{45325031-2C50-82C4-AB86-18C3CB781C6A}"/>
              </a:ext>
            </a:extLst>
          </p:cNvPr>
          <p:cNvSpPr txBox="1"/>
          <p:nvPr/>
        </p:nvSpPr>
        <p:spPr>
          <a:xfrm>
            <a:off x="9306436" y="4093342"/>
            <a:ext cx="1971948" cy="253955"/>
          </a:xfrm>
          <a:prstGeom prst="rect">
            <a:avLst/>
          </a:prstGeom>
          <a:noFill/>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Semibold"/>
                <a:ea typeface="+mn-ea"/>
                <a:cs typeface="+mn-cs"/>
              </a:rPr>
              <a:t>Live Captions</a:t>
            </a:r>
          </a:p>
        </p:txBody>
      </p:sp>
      <p:sp>
        <p:nvSpPr>
          <p:cNvPr id="42" name="Rectangle: Rounded Corners 41">
            <a:extLst>
              <a:ext uri="{FF2B5EF4-FFF2-40B4-BE49-F238E27FC236}">
                <a16:creationId xmlns:a16="http://schemas.microsoft.com/office/drawing/2014/main" id="{E48FE455-FF26-8C21-E8AD-3B38BE31112C}"/>
              </a:ext>
              <a:ext uri="{C183D7F6-B498-43B3-948B-1728B52AA6E4}">
                <adec:decorative xmlns:adec="http://schemas.microsoft.com/office/drawing/2017/decorative" val="1"/>
              </a:ext>
            </a:extLst>
          </p:cNvPr>
          <p:cNvSpPr>
            <a:spLocks/>
          </p:cNvSpPr>
          <p:nvPr/>
        </p:nvSpPr>
        <p:spPr bwMode="auto">
          <a:xfrm rot="5400000" flipH="1">
            <a:off x="5501622" y="-264177"/>
            <a:ext cx="1188752" cy="11023600"/>
          </a:xfrm>
          <a:prstGeom prst="roundRect">
            <a:avLst>
              <a:gd name="adj" fmla="val 3900"/>
            </a:avLst>
          </a:prstGeom>
          <a:solidFill>
            <a:schemeClr val="bg1"/>
          </a:solidFill>
          <a:ln w="3175">
            <a:noFill/>
            <a:headEnd type="none" w="med" len="med"/>
            <a:tailEnd type="none" w="med" len="med"/>
          </a:ln>
          <a:effectLst>
            <a:outerShdw blurRad="381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400" b="1" i="0" u="none" strike="noStrike" kern="1200" cap="none" spc="0" normalizeH="0" baseline="0" noProof="0" err="1">
              <a:ln>
                <a:noFill/>
              </a:ln>
              <a:solidFill>
                <a:srgbClr val="0078D4"/>
              </a:solidFill>
              <a:effectLst/>
              <a:uLnTx/>
              <a:uFillTx/>
              <a:latin typeface="Segoe UI"/>
              <a:ea typeface="+mn-ea"/>
              <a:cs typeface="Segoe UI" pitchFamily="34" charset="0"/>
            </a:endParaRPr>
          </a:p>
        </p:txBody>
      </p:sp>
      <p:sp>
        <p:nvSpPr>
          <p:cNvPr id="55" name="Rectangle 54">
            <a:extLst>
              <a:ext uri="{FF2B5EF4-FFF2-40B4-BE49-F238E27FC236}">
                <a16:creationId xmlns:a16="http://schemas.microsoft.com/office/drawing/2014/main" id="{58743CD8-1017-9EB2-5390-077968EAB8F2}"/>
              </a:ext>
            </a:extLst>
          </p:cNvPr>
          <p:cNvSpPr/>
          <p:nvPr/>
        </p:nvSpPr>
        <p:spPr bwMode="auto">
          <a:xfrm>
            <a:off x="584200" y="4729447"/>
            <a:ext cx="10947402" cy="2051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8575"/>
                </a:solidFill>
                <a:effectLst/>
                <a:uLnTx/>
                <a:uFillTx/>
                <a:latin typeface="Segoe UI Semibold"/>
                <a:ea typeface="+mn-ea"/>
                <a:cs typeface="Segoe UI Semilight" panose="020B0402040204020203" pitchFamily="34" charset="0"/>
              </a:rPr>
              <a:t>Core Components</a:t>
            </a:r>
          </a:p>
        </p:txBody>
      </p:sp>
      <p:sp>
        <p:nvSpPr>
          <p:cNvPr id="54" name="Rectangle 53">
            <a:extLst>
              <a:ext uri="{FF2B5EF4-FFF2-40B4-BE49-F238E27FC236}">
                <a16:creationId xmlns:a16="http://schemas.microsoft.com/office/drawing/2014/main" id="{D6038160-191D-1CD9-CA0D-75E699CE634E}"/>
              </a:ext>
              <a:ext uri="{C183D7F6-B498-43B3-948B-1728B52AA6E4}">
                <adec:decorative xmlns:adec="http://schemas.microsoft.com/office/drawing/2017/decorative" val="1"/>
              </a:ext>
            </a:extLst>
          </p:cNvPr>
          <p:cNvSpPr>
            <a:spLocks/>
          </p:cNvSpPr>
          <p:nvPr/>
        </p:nvSpPr>
        <p:spPr bwMode="auto">
          <a:xfrm>
            <a:off x="581023" y="5010150"/>
            <a:ext cx="11026777" cy="77851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05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9" name="TextBox 78">
            <a:extLst>
              <a:ext uri="{FF2B5EF4-FFF2-40B4-BE49-F238E27FC236}">
                <a16:creationId xmlns:a16="http://schemas.microsoft.com/office/drawing/2014/main" id="{B6C66838-BB91-2F27-C124-297674F8AEE5}"/>
              </a:ext>
            </a:extLst>
          </p:cNvPr>
          <p:cNvSpPr txBox="1"/>
          <p:nvPr/>
        </p:nvSpPr>
        <p:spPr>
          <a:xfrm>
            <a:off x="581025" y="5077503"/>
            <a:ext cx="2454268" cy="152460"/>
          </a:xfrm>
          <a:prstGeom prst="rect">
            <a:avLst/>
          </a:prstGeom>
          <a:noFill/>
        </p:spPr>
        <p:txBody>
          <a:bodyPr wrap="square" lIns="91440" tIns="45720" rIns="91440" bIns="4572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Semibold"/>
                <a:ea typeface="+mn-ea"/>
                <a:cs typeface="+mn-cs"/>
              </a:rPr>
              <a:t>Platform</a:t>
            </a:r>
          </a:p>
        </p:txBody>
      </p:sp>
      <p:pic>
        <p:nvPicPr>
          <p:cNvPr id="1100" name="Picture 2">
            <a:extLst>
              <a:ext uri="{FF2B5EF4-FFF2-40B4-BE49-F238E27FC236}">
                <a16:creationId xmlns:a16="http://schemas.microsoft.com/office/drawing/2014/main" id="{CF0CEA19-3145-ED43-7A0D-9A8B63CF3D39}"/>
              </a:ext>
              <a:ext uri="{C183D7F6-B498-43B3-948B-1728B52AA6E4}">
                <adec:decorative xmlns:adec="http://schemas.microsoft.com/office/drawing/2017/decorative" val="1"/>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73755" y="5353779"/>
            <a:ext cx="194454" cy="196986"/>
          </a:xfrm>
          <a:prstGeom prst="rect">
            <a:avLst/>
          </a:prstGeom>
          <a:noFill/>
          <a:extLst>
            <a:ext uri="{909E8E84-426E-40DD-AFC4-6F175D3DCCD1}">
              <a14:hiddenFill xmlns:a14="http://schemas.microsoft.com/office/drawing/2010/main">
                <a:solidFill>
                  <a:srgbClr val="FFFFFF"/>
                </a:solidFill>
              </a14:hiddenFill>
            </a:ext>
          </a:extLst>
        </p:spPr>
      </p:pic>
      <p:sp>
        <p:nvSpPr>
          <p:cNvPr id="1090" name="TextBox 1089">
            <a:extLst>
              <a:ext uri="{FF2B5EF4-FFF2-40B4-BE49-F238E27FC236}">
                <a16:creationId xmlns:a16="http://schemas.microsoft.com/office/drawing/2014/main" id="{C962FD12-9D57-54D9-F802-431DD1698BEA}"/>
              </a:ext>
            </a:extLst>
          </p:cNvPr>
          <p:cNvSpPr txBox="1"/>
          <p:nvPr/>
        </p:nvSpPr>
        <p:spPr>
          <a:xfrm>
            <a:off x="891258" y="5604507"/>
            <a:ext cx="559449" cy="123111"/>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Semibold"/>
                <a:ea typeface="+mn-ea"/>
                <a:cs typeface="+mn-cs"/>
              </a:rPr>
              <a:t>Windows 11</a:t>
            </a:r>
          </a:p>
        </p:txBody>
      </p:sp>
      <p:pic>
        <p:nvPicPr>
          <p:cNvPr id="1091" name="Picture 36">
            <a:extLst>
              <a:ext uri="{FF2B5EF4-FFF2-40B4-BE49-F238E27FC236}">
                <a16:creationId xmlns:a16="http://schemas.microsoft.com/office/drawing/2014/main" id="{6874722E-BA2B-1D59-C555-BF0B87AB3F5F}"/>
              </a:ext>
              <a:ext uri="{C183D7F6-B498-43B3-948B-1728B52AA6E4}">
                <adec:decorative xmlns:adec="http://schemas.microsoft.com/office/drawing/2017/decorative" val="1"/>
              </a:ext>
            </a:extLst>
          </p:cNvPr>
          <p:cNvPicPr>
            <a:picLocks noChangeArrowheads="1"/>
          </p:cNvPicPr>
          <p:nvPr/>
        </p:nvPicPr>
        <p:blipFill rotWithShape="1">
          <a:blip r:embed="rId27" cstate="email">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t="10637" b="11365"/>
          <a:stretch/>
        </p:blipFill>
        <p:spPr bwMode="auto">
          <a:xfrm>
            <a:off x="2156310" y="5342004"/>
            <a:ext cx="294318" cy="220536"/>
          </a:xfrm>
          <a:prstGeom prst="rect">
            <a:avLst/>
          </a:prstGeom>
          <a:noFill/>
          <a:extLst>
            <a:ext uri="{909E8E84-426E-40DD-AFC4-6F175D3DCCD1}">
              <a14:hiddenFill xmlns:a14="http://schemas.microsoft.com/office/drawing/2010/main">
                <a:solidFill>
                  <a:srgbClr val="FFFFFF"/>
                </a:solidFill>
              </a14:hiddenFill>
            </a:ext>
          </a:extLst>
        </p:spPr>
      </p:pic>
      <p:sp>
        <p:nvSpPr>
          <p:cNvPr id="1092" name="TextBox 1091">
            <a:extLst>
              <a:ext uri="{FF2B5EF4-FFF2-40B4-BE49-F238E27FC236}">
                <a16:creationId xmlns:a16="http://schemas.microsoft.com/office/drawing/2014/main" id="{49ED1AF9-B94D-C8AF-E9ED-DEF66E6D5A98}"/>
              </a:ext>
            </a:extLst>
          </p:cNvPr>
          <p:cNvSpPr txBox="1"/>
          <p:nvPr/>
        </p:nvSpPr>
        <p:spPr>
          <a:xfrm>
            <a:off x="1881879" y="5604507"/>
            <a:ext cx="843181" cy="123111"/>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Semibold"/>
                <a:ea typeface="+mn-ea"/>
                <a:cs typeface="+mn-cs"/>
              </a:rPr>
              <a:t>Education Devices</a:t>
            </a:r>
          </a:p>
        </p:txBody>
      </p:sp>
      <p:cxnSp>
        <p:nvCxnSpPr>
          <p:cNvPr id="95" name="Straight Connector 94">
            <a:extLst>
              <a:ext uri="{FF2B5EF4-FFF2-40B4-BE49-F238E27FC236}">
                <a16:creationId xmlns:a16="http://schemas.microsoft.com/office/drawing/2014/main" id="{E30D756E-686E-2423-B845-14D6B32E3066}"/>
              </a:ext>
              <a:ext uri="{C183D7F6-B498-43B3-948B-1728B52AA6E4}">
                <adec:decorative xmlns:adec="http://schemas.microsoft.com/office/drawing/2017/decorative" val="1"/>
              </a:ext>
            </a:extLst>
          </p:cNvPr>
          <p:cNvCxnSpPr>
            <a:cxnSpLocks/>
          </p:cNvCxnSpPr>
          <p:nvPr/>
        </p:nvCxnSpPr>
        <p:spPr>
          <a:xfrm>
            <a:off x="3038475" y="5169002"/>
            <a:ext cx="0" cy="545997"/>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6E955372-37AF-A140-D1A0-6C537EF4AEF6}"/>
              </a:ext>
            </a:extLst>
          </p:cNvPr>
          <p:cNvSpPr txBox="1"/>
          <p:nvPr/>
        </p:nvSpPr>
        <p:spPr>
          <a:xfrm>
            <a:off x="3041651" y="5077503"/>
            <a:ext cx="3744596" cy="152460"/>
          </a:xfrm>
          <a:prstGeom prst="rect">
            <a:avLst/>
          </a:prstGeom>
          <a:noFill/>
        </p:spPr>
        <p:txBody>
          <a:bodyPr wrap="square" lIns="91440" tIns="45720" rIns="91440" bIns="4572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Semibold"/>
                <a:ea typeface="+mn-ea"/>
                <a:cs typeface="+mn-cs"/>
              </a:rPr>
              <a:t>Management</a:t>
            </a:r>
          </a:p>
        </p:txBody>
      </p:sp>
      <p:pic>
        <p:nvPicPr>
          <p:cNvPr id="1101" name="Picture 4">
            <a:extLst>
              <a:ext uri="{FF2B5EF4-FFF2-40B4-BE49-F238E27FC236}">
                <a16:creationId xmlns:a16="http://schemas.microsoft.com/office/drawing/2014/main" id="{F74D3969-1AD8-0CE8-D219-27DEA1F35ECD}"/>
              </a:ext>
              <a:ext uri="{C183D7F6-B498-43B3-948B-1728B52AA6E4}">
                <adec:decorative xmlns:adec="http://schemas.microsoft.com/office/drawing/2017/decorative" val="1"/>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r="13556"/>
          <a:stretch/>
        </p:blipFill>
        <p:spPr bwMode="auto">
          <a:xfrm>
            <a:off x="3392635" y="5393021"/>
            <a:ext cx="512188" cy="118504"/>
          </a:xfrm>
          <a:prstGeom prst="rect">
            <a:avLst/>
          </a:prstGeom>
          <a:noFill/>
          <a:extLst>
            <a:ext uri="{909E8E84-426E-40DD-AFC4-6F175D3DCCD1}">
              <a14:hiddenFill xmlns:a14="http://schemas.microsoft.com/office/drawing/2010/main">
                <a:solidFill>
                  <a:srgbClr val="FFFFFF"/>
                </a:solidFill>
              </a14:hiddenFill>
            </a:ext>
          </a:extLst>
        </p:spPr>
      </p:pic>
      <p:sp>
        <p:nvSpPr>
          <p:cNvPr id="1097" name="TextBox 1096">
            <a:extLst>
              <a:ext uri="{FF2B5EF4-FFF2-40B4-BE49-F238E27FC236}">
                <a16:creationId xmlns:a16="http://schemas.microsoft.com/office/drawing/2014/main" id="{2DEDB271-588E-7F7A-05F3-1899BC99C49D}"/>
              </a:ext>
            </a:extLst>
          </p:cNvPr>
          <p:cNvSpPr txBox="1"/>
          <p:nvPr/>
        </p:nvSpPr>
        <p:spPr>
          <a:xfrm>
            <a:off x="3172637" y="5604507"/>
            <a:ext cx="952184" cy="123111"/>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Semibold"/>
                <a:ea typeface="+mn-ea"/>
                <a:cs typeface="+mn-cs"/>
              </a:rPr>
              <a:t>Intune for Education</a:t>
            </a:r>
          </a:p>
        </p:txBody>
      </p:sp>
      <p:pic>
        <p:nvPicPr>
          <p:cNvPr id="1102" name="Picture 1101">
            <a:extLst>
              <a:ext uri="{FF2B5EF4-FFF2-40B4-BE49-F238E27FC236}">
                <a16:creationId xmlns:a16="http://schemas.microsoft.com/office/drawing/2014/main" id="{45D97BDA-F945-F05D-8BDE-D5F67C642D16}"/>
              </a:ext>
              <a:ext uri="{C183D7F6-B498-43B3-948B-1728B52AA6E4}">
                <adec:decorative xmlns:adec="http://schemas.microsoft.com/office/drawing/2017/decorative" val="1"/>
              </a:ext>
            </a:extLst>
          </p:cNvPr>
          <p:cNvPicPr>
            <a:picLocks noChangeAspect="1"/>
          </p:cNvPicPr>
          <p:nvPr/>
        </p:nvPicPr>
        <p:blipFill>
          <a:blip r:embed="rId29"/>
          <a:stretch>
            <a:fillRect/>
          </a:stretch>
        </p:blipFill>
        <p:spPr>
          <a:xfrm>
            <a:off x="4832165" y="5363066"/>
            <a:ext cx="218788" cy="178412"/>
          </a:xfrm>
          <a:prstGeom prst="rect">
            <a:avLst/>
          </a:prstGeom>
        </p:spPr>
      </p:pic>
      <p:sp>
        <p:nvSpPr>
          <p:cNvPr id="1098" name="TextBox 1097">
            <a:extLst>
              <a:ext uri="{FF2B5EF4-FFF2-40B4-BE49-F238E27FC236}">
                <a16:creationId xmlns:a16="http://schemas.microsoft.com/office/drawing/2014/main" id="{CA840BA6-D54E-5B48-3930-9FDE0A4158B6}"/>
              </a:ext>
            </a:extLst>
          </p:cNvPr>
          <p:cNvSpPr txBox="1"/>
          <p:nvPr/>
        </p:nvSpPr>
        <p:spPr>
          <a:xfrm>
            <a:off x="4396314" y="5604507"/>
            <a:ext cx="1090492" cy="12311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Semibold"/>
                <a:ea typeface="+mn-ea"/>
                <a:cs typeface="+mn-cs"/>
              </a:rPr>
              <a:t>Azure Active Directory</a:t>
            </a:r>
          </a:p>
        </p:txBody>
      </p:sp>
      <p:pic>
        <p:nvPicPr>
          <p:cNvPr id="1103" name="Picture 1102">
            <a:extLst>
              <a:ext uri="{FF2B5EF4-FFF2-40B4-BE49-F238E27FC236}">
                <a16:creationId xmlns:a16="http://schemas.microsoft.com/office/drawing/2014/main" id="{242F3FFA-FE2F-4627-01FC-C4E7C8BD0E55}"/>
              </a:ext>
              <a:ext uri="{C183D7F6-B498-43B3-948B-1728B52AA6E4}">
                <adec:decorative xmlns:adec="http://schemas.microsoft.com/office/drawing/2017/decorative" val="1"/>
              </a:ext>
            </a:extLst>
          </p:cNvPr>
          <p:cNvPicPr>
            <a:picLocks noChangeAspect="1"/>
          </p:cNvPicPr>
          <p:nvPr/>
        </p:nvPicPr>
        <p:blipFill>
          <a:blip r:embed="rId30"/>
          <a:stretch>
            <a:fillRect/>
          </a:stretch>
        </p:blipFill>
        <p:spPr>
          <a:xfrm>
            <a:off x="6038100" y="5363198"/>
            <a:ext cx="205558" cy="178150"/>
          </a:xfrm>
          <a:prstGeom prst="rect">
            <a:avLst/>
          </a:prstGeom>
        </p:spPr>
      </p:pic>
      <p:sp>
        <p:nvSpPr>
          <p:cNvPr id="1099" name="TextBox 1098">
            <a:extLst>
              <a:ext uri="{FF2B5EF4-FFF2-40B4-BE49-F238E27FC236}">
                <a16:creationId xmlns:a16="http://schemas.microsoft.com/office/drawing/2014/main" id="{309C2F21-6DFC-DCBC-55B7-678FFE2739AE}"/>
              </a:ext>
            </a:extLst>
          </p:cNvPr>
          <p:cNvSpPr txBox="1"/>
          <p:nvPr/>
        </p:nvSpPr>
        <p:spPr>
          <a:xfrm>
            <a:off x="5626497" y="5604507"/>
            <a:ext cx="1028765" cy="12311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Semibold"/>
                <a:ea typeface="+mn-ea"/>
                <a:cs typeface="+mn-cs"/>
              </a:rPr>
              <a:t>School Data Sync</a:t>
            </a:r>
          </a:p>
        </p:txBody>
      </p:sp>
      <p:cxnSp>
        <p:nvCxnSpPr>
          <p:cNvPr id="96" name="Straight Connector 95">
            <a:extLst>
              <a:ext uri="{FF2B5EF4-FFF2-40B4-BE49-F238E27FC236}">
                <a16:creationId xmlns:a16="http://schemas.microsoft.com/office/drawing/2014/main" id="{4CD88F02-CAF7-6718-D7EC-9C4DEBBAFE21}"/>
              </a:ext>
              <a:ext uri="{C183D7F6-B498-43B3-948B-1728B52AA6E4}">
                <adec:decorative xmlns:adec="http://schemas.microsoft.com/office/drawing/2017/decorative" val="1"/>
              </a:ext>
            </a:extLst>
          </p:cNvPr>
          <p:cNvCxnSpPr>
            <a:cxnSpLocks/>
          </p:cNvCxnSpPr>
          <p:nvPr/>
        </p:nvCxnSpPr>
        <p:spPr>
          <a:xfrm>
            <a:off x="6786246" y="5169002"/>
            <a:ext cx="0" cy="545997"/>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637CE38C-ABAC-677C-8D04-21EAD832E843}"/>
              </a:ext>
            </a:extLst>
          </p:cNvPr>
          <p:cNvSpPr txBox="1">
            <a:spLocks/>
          </p:cNvSpPr>
          <p:nvPr/>
        </p:nvSpPr>
        <p:spPr>
          <a:xfrm>
            <a:off x="6789429" y="5077503"/>
            <a:ext cx="4821550" cy="152460"/>
          </a:xfrm>
          <a:prstGeom prst="rect">
            <a:avLst/>
          </a:prstGeom>
          <a:noFill/>
        </p:spPr>
        <p:txBody>
          <a:bodyPr wrap="square" lIns="91440" tIns="45720" rIns="91440" bIns="4572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Semibold"/>
                <a:ea typeface="+mn-ea"/>
                <a:cs typeface="+mn-cs"/>
              </a:rPr>
              <a:t>Security</a:t>
            </a:r>
          </a:p>
        </p:txBody>
      </p:sp>
      <p:pic>
        <p:nvPicPr>
          <p:cNvPr id="1104" name="Picture 1103">
            <a:extLst>
              <a:ext uri="{FF2B5EF4-FFF2-40B4-BE49-F238E27FC236}">
                <a16:creationId xmlns:a16="http://schemas.microsoft.com/office/drawing/2014/main" id="{40576BCB-B269-93B8-8E41-929E59D01F3F}"/>
              </a:ext>
              <a:ext uri="{C183D7F6-B498-43B3-948B-1728B52AA6E4}">
                <adec:decorative xmlns:adec="http://schemas.microsoft.com/office/drawing/2017/decorative" val="1"/>
              </a:ext>
            </a:extLst>
          </p:cNvPr>
          <p:cNvPicPr>
            <a:picLocks/>
          </p:cNvPicPr>
          <p:nvPr/>
        </p:nvPicPr>
        <p:blipFill>
          <a:blip r:embed="rId31"/>
          <a:stretch>
            <a:fillRect/>
          </a:stretch>
        </p:blipFill>
        <p:spPr>
          <a:xfrm>
            <a:off x="7228537" y="5353628"/>
            <a:ext cx="185188" cy="197288"/>
          </a:xfrm>
          <a:prstGeom prst="rect">
            <a:avLst/>
          </a:prstGeom>
        </p:spPr>
      </p:pic>
      <p:sp>
        <p:nvSpPr>
          <p:cNvPr id="1093" name="TextBox 1092">
            <a:extLst>
              <a:ext uri="{FF2B5EF4-FFF2-40B4-BE49-F238E27FC236}">
                <a16:creationId xmlns:a16="http://schemas.microsoft.com/office/drawing/2014/main" id="{084A2FAF-4057-3AF4-EBA1-D8F7DA590FEC}"/>
              </a:ext>
            </a:extLst>
          </p:cNvPr>
          <p:cNvSpPr txBox="1"/>
          <p:nvPr/>
        </p:nvSpPr>
        <p:spPr>
          <a:xfrm>
            <a:off x="6783065" y="5604507"/>
            <a:ext cx="1076133" cy="12311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Semibold"/>
                <a:ea typeface="+mn-ea"/>
                <a:cs typeface="+mn-cs"/>
              </a:rPr>
              <a:t>Microsoft Defender</a:t>
            </a:r>
          </a:p>
        </p:txBody>
      </p:sp>
      <p:pic>
        <p:nvPicPr>
          <p:cNvPr id="1106" name="Picture 1105">
            <a:extLst>
              <a:ext uri="{FF2B5EF4-FFF2-40B4-BE49-F238E27FC236}">
                <a16:creationId xmlns:a16="http://schemas.microsoft.com/office/drawing/2014/main" id="{DA0EED0B-B926-B12C-E82D-7E8E32530BF6}"/>
              </a:ext>
              <a:ext uri="{C183D7F6-B498-43B3-948B-1728B52AA6E4}">
                <adec:decorative xmlns:adec="http://schemas.microsoft.com/office/drawing/2017/decorative" val="1"/>
              </a:ext>
            </a:extLst>
          </p:cNvPr>
          <p:cNvPicPr>
            <a:picLocks/>
          </p:cNvPicPr>
          <p:nvPr/>
        </p:nvPicPr>
        <p:blipFill>
          <a:blip r:embed="rId32"/>
          <a:stretch>
            <a:fillRect/>
          </a:stretch>
        </p:blipFill>
        <p:spPr>
          <a:xfrm>
            <a:off x="8524383" y="5353628"/>
            <a:ext cx="185188" cy="197288"/>
          </a:xfrm>
          <a:prstGeom prst="rect">
            <a:avLst/>
          </a:prstGeom>
        </p:spPr>
      </p:pic>
      <p:sp>
        <p:nvSpPr>
          <p:cNvPr id="1096" name="TextBox 1095">
            <a:extLst>
              <a:ext uri="{FF2B5EF4-FFF2-40B4-BE49-F238E27FC236}">
                <a16:creationId xmlns:a16="http://schemas.microsoft.com/office/drawing/2014/main" id="{519F07D5-E6CE-8A93-E6B4-64029FEE9C98}"/>
              </a:ext>
            </a:extLst>
          </p:cNvPr>
          <p:cNvSpPr txBox="1"/>
          <p:nvPr/>
        </p:nvSpPr>
        <p:spPr>
          <a:xfrm>
            <a:off x="8078911" y="5604507"/>
            <a:ext cx="1076133" cy="12311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Semibold"/>
                <a:ea typeface="+mn-ea"/>
                <a:cs typeface="+mn-cs"/>
              </a:rPr>
              <a:t>Defender for Endpoint</a:t>
            </a:r>
          </a:p>
        </p:txBody>
      </p:sp>
      <p:pic>
        <p:nvPicPr>
          <p:cNvPr id="1105" name="Picture 1104">
            <a:extLst>
              <a:ext uri="{FF2B5EF4-FFF2-40B4-BE49-F238E27FC236}">
                <a16:creationId xmlns:a16="http://schemas.microsoft.com/office/drawing/2014/main" id="{C62D5343-054F-3CF0-C3B3-42341F4E3AFC}"/>
              </a:ext>
              <a:ext uri="{C183D7F6-B498-43B3-948B-1728B52AA6E4}">
                <adec:decorative xmlns:adec="http://schemas.microsoft.com/office/drawing/2017/decorative" val="1"/>
              </a:ext>
            </a:extLst>
          </p:cNvPr>
          <p:cNvPicPr>
            <a:picLocks/>
          </p:cNvPicPr>
          <p:nvPr/>
        </p:nvPicPr>
        <p:blipFill>
          <a:blip r:embed="rId33"/>
          <a:stretch>
            <a:fillRect/>
          </a:stretch>
        </p:blipFill>
        <p:spPr>
          <a:xfrm>
            <a:off x="9743351" y="5353627"/>
            <a:ext cx="185188" cy="197290"/>
          </a:xfrm>
          <a:prstGeom prst="rect">
            <a:avLst/>
          </a:prstGeom>
        </p:spPr>
      </p:pic>
      <p:sp>
        <p:nvSpPr>
          <p:cNvPr id="1094" name="TextBox 1093">
            <a:extLst>
              <a:ext uri="{FF2B5EF4-FFF2-40B4-BE49-F238E27FC236}">
                <a16:creationId xmlns:a16="http://schemas.microsoft.com/office/drawing/2014/main" id="{0DCE5619-B111-6975-B026-5A2FF3120C2D}"/>
              </a:ext>
            </a:extLst>
          </p:cNvPr>
          <p:cNvSpPr txBox="1"/>
          <p:nvPr/>
        </p:nvSpPr>
        <p:spPr>
          <a:xfrm>
            <a:off x="9297879" y="5604507"/>
            <a:ext cx="1076133" cy="12311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Semibold"/>
                <a:ea typeface="+mn-ea"/>
                <a:cs typeface="+mn-cs"/>
              </a:rPr>
              <a:t>Microsoft Sentinel</a:t>
            </a:r>
          </a:p>
        </p:txBody>
      </p:sp>
      <p:pic>
        <p:nvPicPr>
          <p:cNvPr id="1107" name="Picture 16">
            <a:extLst>
              <a:ext uri="{FF2B5EF4-FFF2-40B4-BE49-F238E27FC236}">
                <a16:creationId xmlns:a16="http://schemas.microsoft.com/office/drawing/2014/main" id="{11420C0E-CEB3-E91C-B49C-C39BFE6DD65D}"/>
              </a:ext>
              <a:ext uri="{C183D7F6-B498-43B3-948B-1728B52AA6E4}">
                <adec:decorative xmlns:adec="http://schemas.microsoft.com/office/drawing/2017/decorative" val="1"/>
              </a:ext>
            </a:extLst>
          </p:cNvPr>
          <p:cNvPicPr>
            <a:picLocks noChangeAspect="1" noChangeArrowheads="1"/>
          </p:cNvPicPr>
          <p:nvPr/>
        </p:nvPicPr>
        <p:blipFill>
          <a:blip r:embed="rId34">
            <a:extLst>
              <a:ext uri="{28A0092B-C50C-407E-A947-70E740481C1C}">
                <a14:useLocalDpi xmlns:a14="http://schemas.microsoft.com/office/drawing/2010/main" val="0"/>
              </a:ext>
            </a:extLst>
          </a:blip>
          <a:stretch>
            <a:fillRect/>
          </a:stretch>
        </p:blipFill>
        <p:spPr bwMode="auto">
          <a:xfrm>
            <a:off x="10932182" y="5376668"/>
            <a:ext cx="245460" cy="151208"/>
          </a:xfrm>
          <a:prstGeom prst="rect">
            <a:avLst/>
          </a:prstGeom>
          <a:extLst>
            <a:ext uri="{909E8E84-426E-40DD-AFC4-6F175D3DCCD1}">
              <a14:hiddenFill xmlns:a14="http://schemas.microsoft.com/office/drawing/2010/main">
                <a:solidFill>
                  <a:srgbClr val="FFFFFF"/>
                </a:solidFill>
              </a14:hiddenFill>
            </a:ext>
          </a:extLst>
        </p:spPr>
      </p:pic>
      <p:sp>
        <p:nvSpPr>
          <p:cNvPr id="1095" name="TextBox 1094">
            <a:extLst>
              <a:ext uri="{FF2B5EF4-FFF2-40B4-BE49-F238E27FC236}">
                <a16:creationId xmlns:a16="http://schemas.microsoft.com/office/drawing/2014/main" id="{C1C8EA6E-E8F6-A78A-0ACA-A38F2C840FB4}"/>
              </a:ext>
            </a:extLst>
          </p:cNvPr>
          <p:cNvSpPr txBox="1"/>
          <p:nvPr/>
        </p:nvSpPr>
        <p:spPr>
          <a:xfrm>
            <a:off x="10516846" y="5604507"/>
            <a:ext cx="1076133" cy="12311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Semibold"/>
                <a:ea typeface="+mn-ea"/>
                <a:cs typeface="+mn-cs"/>
              </a:rPr>
              <a:t>Microsoft Purview</a:t>
            </a:r>
          </a:p>
        </p:txBody>
      </p:sp>
      <p:sp>
        <p:nvSpPr>
          <p:cNvPr id="41" name="Title 1">
            <a:extLst>
              <a:ext uri="{FF2B5EF4-FFF2-40B4-BE49-F238E27FC236}">
                <a16:creationId xmlns:a16="http://schemas.microsoft.com/office/drawing/2014/main" id="{99A32B6B-C2F8-5625-B3B1-65DF3890608C}"/>
              </a:ext>
            </a:extLst>
          </p:cNvPr>
          <p:cNvSpPr txBox="1">
            <a:spLocks/>
          </p:cNvSpPr>
          <p:nvPr/>
        </p:nvSpPr>
        <p:spPr>
          <a:xfrm>
            <a:off x="0" y="6014303"/>
            <a:ext cx="12192000" cy="534669"/>
          </a:xfrm>
          <a:prstGeom prst="rect">
            <a:avLst/>
          </a:prstGeom>
          <a:solidFill>
            <a:schemeClr val="tx2"/>
          </a:solidFill>
        </p:spPr>
        <p:txBody>
          <a:bodyPr vert="horz" wrap="square" lIns="0" tIns="0" rIns="0" bIns="0" rtlCol="0" anchor="ctr">
            <a:noAutofit/>
          </a:bodyPr>
          <a:lstStyle>
            <a:lvl1pPr algn="ctr" defTabSz="932742" rtl="0" eaLnBrk="1" latinLnBrk="0" hangingPunct="1">
              <a:lnSpc>
                <a:spcPct val="100000"/>
              </a:lnSpc>
              <a:spcBef>
                <a:spcPct val="0"/>
              </a:spcBef>
              <a:buNone/>
              <a:defRPr lang="en-US" sz="60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50E6FF"/>
                </a:solidFill>
                <a:effectLst/>
                <a:uLnTx/>
                <a:uFillTx/>
                <a:latin typeface="Segoe UI Semibold"/>
                <a:ea typeface="+mn-ea"/>
                <a:cs typeface="Segoe UI" pitchFamily="34" charset="0"/>
              </a:rPr>
              <a:t>Microsoft 365 Education</a:t>
            </a:r>
          </a:p>
        </p:txBody>
      </p:sp>
    </p:spTree>
    <p:custDataLst>
      <p:tags r:id="rId1"/>
    </p:custDataLst>
    <p:extLst>
      <p:ext uri="{BB962C8B-B14F-4D97-AF65-F5344CB8AC3E}">
        <p14:creationId xmlns:p14="http://schemas.microsoft.com/office/powerpoint/2010/main" val="35195498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anim calcmode="lin" valueType="num">
                                      <p:cBhvr>
                                        <p:cTn id="8" dur="500" fill="hold"/>
                                        <p:tgtEl>
                                          <p:spTgt spid="48"/>
                                        </p:tgtEl>
                                        <p:attrNameLst>
                                          <p:attrName>ppt_x</p:attrName>
                                        </p:attrNameLst>
                                      </p:cBhvr>
                                      <p:tavLst>
                                        <p:tav tm="0">
                                          <p:val>
                                            <p:strVal val="#ppt_x"/>
                                          </p:val>
                                        </p:tav>
                                        <p:tav tm="100000">
                                          <p:val>
                                            <p:strVal val="#ppt_x"/>
                                          </p:val>
                                        </p:tav>
                                      </p:tavLst>
                                    </p:anim>
                                    <p:anim calcmode="lin" valueType="num">
                                      <p:cBhvr>
                                        <p:cTn id="9" dur="500" fill="hold"/>
                                        <p:tgtEl>
                                          <p:spTgt spid="4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500"/>
                                        <p:tgtEl>
                                          <p:spTgt spid="58"/>
                                        </p:tgtEl>
                                      </p:cBhvr>
                                    </p:animEffect>
                                    <p:anim calcmode="lin" valueType="num">
                                      <p:cBhvr>
                                        <p:cTn id="13" dur="500" fill="hold"/>
                                        <p:tgtEl>
                                          <p:spTgt spid="58"/>
                                        </p:tgtEl>
                                        <p:attrNameLst>
                                          <p:attrName>ppt_x</p:attrName>
                                        </p:attrNameLst>
                                      </p:cBhvr>
                                      <p:tavLst>
                                        <p:tav tm="0">
                                          <p:val>
                                            <p:strVal val="#ppt_x"/>
                                          </p:val>
                                        </p:tav>
                                        <p:tav tm="100000">
                                          <p:val>
                                            <p:strVal val="#ppt_x"/>
                                          </p:val>
                                        </p:tav>
                                      </p:tavLst>
                                    </p:anim>
                                    <p:anim calcmode="lin" valueType="num">
                                      <p:cBhvr>
                                        <p:cTn id="14" dur="500" fill="hold"/>
                                        <p:tgtEl>
                                          <p:spTgt spid="58"/>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25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par>
                                <p:cTn id="18" presetID="42" presetClass="entr" presetSubtype="0" fill="hold" grpId="0" nodeType="withEffect">
                                  <p:stCondLst>
                                    <p:cond delay="500"/>
                                  </p:stCondLst>
                                  <p:childTnLst>
                                    <p:set>
                                      <p:cBhvr>
                                        <p:cTn id="19" dur="1" fill="hold">
                                          <p:stCondLst>
                                            <p:cond delay="0"/>
                                          </p:stCondLst>
                                        </p:cTn>
                                        <p:tgtEl>
                                          <p:spTgt spid="59"/>
                                        </p:tgtEl>
                                        <p:attrNameLst>
                                          <p:attrName>style.visibility</p:attrName>
                                        </p:attrNameLst>
                                      </p:cBhvr>
                                      <p:to>
                                        <p:strVal val="visible"/>
                                      </p:to>
                                    </p:set>
                                    <p:animEffect transition="in" filter="fade">
                                      <p:cBhvr>
                                        <p:cTn id="20" dur="500"/>
                                        <p:tgtEl>
                                          <p:spTgt spid="59"/>
                                        </p:tgtEl>
                                      </p:cBhvr>
                                    </p:animEffect>
                                    <p:anim calcmode="lin" valueType="num">
                                      <p:cBhvr>
                                        <p:cTn id="21" dur="500" fill="hold"/>
                                        <p:tgtEl>
                                          <p:spTgt spid="59"/>
                                        </p:tgtEl>
                                        <p:attrNameLst>
                                          <p:attrName>ppt_x</p:attrName>
                                        </p:attrNameLst>
                                      </p:cBhvr>
                                      <p:tavLst>
                                        <p:tav tm="0">
                                          <p:val>
                                            <p:strVal val="#ppt_x"/>
                                          </p:val>
                                        </p:tav>
                                        <p:tav tm="100000">
                                          <p:val>
                                            <p:strVal val="#ppt_x"/>
                                          </p:val>
                                        </p:tav>
                                      </p:tavLst>
                                    </p:anim>
                                    <p:anim calcmode="lin" valueType="num">
                                      <p:cBhvr>
                                        <p:cTn id="22" dur="500" fill="hold"/>
                                        <p:tgtEl>
                                          <p:spTgt spid="59"/>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75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anim calcmode="lin" valueType="num">
                                      <p:cBhvr>
                                        <p:cTn id="26" dur="500" fill="hold"/>
                                        <p:tgtEl>
                                          <p:spTgt spid="10"/>
                                        </p:tgtEl>
                                        <p:attrNameLst>
                                          <p:attrName>ppt_x</p:attrName>
                                        </p:attrNameLst>
                                      </p:cBhvr>
                                      <p:tavLst>
                                        <p:tav tm="0">
                                          <p:val>
                                            <p:strVal val="#ppt_x"/>
                                          </p:val>
                                        </p:tav>
                                        <p:tav tm="100000">
                                          <p:val>
                                            <p:strVal val="#ppt_x"/>
                                          </p:val>
                                        </p:tav>
                                      </p:tavLst>
                                    </p:anim>
                                    <p:anim calcmode="lin" valueType="num">
                                      <p:cBhvr>
                                        <p:cTn id="27" dur="500" fill="hold"/>
                                        <p:tgtEl>
                                          <p:spTgt spid="10"/>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75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anim calcmode="lin" valueType="num">
                                      <p:cBhvr>
                                        <p:cTn id="31" dur="500" fill="hold"/>
                                        <p:tgtEl>
                                          <p:spTgt spid="62"/>
                                        </p:tgtEl>
                                        <p:attrNameLst>
                                          <p:attrName>ppt_x</p:attrName>
                                        </p:attrNameLst>
                                      </p:cBhvr>
                                      <p:tavLst>
                                        <p:tav tm="0">
                                          <p:val>
                                            <p:strVal val="#ppt_x"/>
                                          </p:val>
                                        </p:tav>
                                        <p:tav tm="100000">
                                          <p:val>
                                            <p:strVal val="#ppt_x"/>
                                          </p:val>
                                        </p:tav>
                                      </p:tavLst>
                                    </p:anim>
                                    <p:anim calcmode="lin" valueType="num">
                                      <p:cBhvr>
                                        <p:cTn id="32" dur="500" fill="hold"/>
                                        <p:tgtEl>
                                          <p:spTgt spid="62"/>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750"/>
                                  </p:stCondLst>
                                  <p:childTnLst>
                                    <p:set>
                                      <p:cBhvr>
                                        <p:cTn id="34" dur="1" fill="hold">
                                          <p:stCondLst>
                                            <p:cond delay="0"/>
                                          </p:stCondLst>
                                        </p:cTn>
                                        <p:tgtEl>
                                          <p:spTgt spid="69"/>
                                        </p:tgtEl>
                                        <p:attrNameLst>
                                          <p:attrName>style.visibility</p:attrName>
                                        </p:attrNameLst>
                                      </p:cBhvr>
                                      <p:to>
                                        <p:strVal val="visible"/>
                                      </p:to>
                                    </p:set>
                                    <p:animEffect transition="in" filter="fade">
                                      <p:cBhvr>
                                        <p:cTn id="35" dur="500"/>
                                        <p:tgtEl>
                                          <p:spTgt spid="69"/>
                                        </p:tgtEl>
                                      </p:cBhvr>
                                    </p:animEffect>
                                    <p:anim calcmode="lin" valueType="num">
                                      <p:cBhvr>
                                        <p:cTn id="36" dur="500" fill="hold"/>
                                        <p:tgtEl>
                                          <p:spTgt spid="69"/>
                                        </p:tgtEl>
                                        <p:attrNameLst>
                                          <p:attrName>ppt_x</p:attrName>
                                        </p:attrNameLst>
                                      </p:cBhvr>
                                      <p:tavLst>
                                        <p:tav tm="0">
                                          <p:val>
                                            <p:strVal val="#ppt_x"/>
                                          </p:val>
                                        </p:tav>
                                        <p:tav tm="100000">
                                          <p:val>
                                            <p:strVal val="#ppt_x"/>
                                          </p:val>
                                        </p:tav>
                                      </p:tavLst>
                                    </p:anim>
                                    <p:anim calcmode="lin" valueType="num">
                                      <p:cBhvr>
                                        <p:cTn id="37" dur="500" fill="hold"/>
                                        <p:tgtEl>
                                          <p:spTgt spid="69"/>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750"/>
                                  </p:stCondLst>
                                  <p:childTnLst>
                                    <p:set>
                                      <p:cBhvr>
                                        <p:cTn id="39" dur="1" fill="hold">
                                          <p:stCondLst>
                                            <p:cond delay="0"/>
                                          </p:stCondLst>
                                        </p:cTn>
                                        <p:tgtEl>
                                          <p:spTgt spid="63"/>
                                        </p:tgtEl>
                                        <p:attrNameLst>
                                          <p:attrName>style.visibility</p:attrName>
                                        </p:attrNameLst>
                                      </p:cBhvr>
                                      <p:to>
                                        <p:strVal val="visible"/>
                                      </p:to>
                                    </p:set>
                                    <p:animEffect transition="in" filter="fade">
                                      <p:cBhvr>
                                        <p:cTn id="40" dur="500"/>
                                        <p:tgtEl>
                                          <p:spTgt spid="63"/>
                                        </p:tgtEl>
                                      </p:cBhvr>
                                    </p:animEffect>
                                    <p:anim calcmode="lin" valueType="num">
                                      <p:cBhvr>
                                        <p:cTn id="41" dur="500" fill="hold"/>
                                        <p:tgtEl>
                                          <p:spTgt spid="63"/>
                                        </p:tgtEl>
                                        <p:attrNameLst>
                                          <p:attrName>ppt_x</p:attrName>
                                        </p:attrNameLst>
                                      </p:cBhvr>
                                      <p:tavLst>
                                        <p:tav tm="0">
                                          <p:val>
                                            <p:strVal val="#ppt_x"/>
                                          </p:val>
                                        </p:tav>
                                        <p:tav tm="100000">
                                          <p:val>
                                            <p:strVal val="#ppt_x"/>
                                          </p:val>
                                        </p:tav>
                                      </p:tavLst>
                                    </p:anim>
                                    <p:anim calcmode="lin" valueType="num">
                                      <p:cBhvr>
                                        <p:cTn id="42" dur="500" fill="hold"/>
                                        <p:tgtEl>
                                          <p:spTgt spid="63"/>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750"/>
                                  </p:stCondLst>
                                  <p:childTnLst>
                                    <p:set>
                                      <p:cBhvr>
                                        <p:cTn id="44" dur="1" fill="hold">
                                          <p:stCondLst>
                                            <p:cond delay="0"/>
                                          </p:stCondLst>
                                        </p:cTn>
                                        <p:tgtEl>
                                          <p:spTgt spid="71"/>
                                        </p:tgtEl>
                                        <p:attrNameLst>
                                          <p:attrName>style.visibility</p:attrName>
                                        </p:attrNameLst>
                                      </p:cBhvr>
                                      <p:to>
                                        <p:strVal val="visible"/>
                                      </p:to>
                                    </p:set>
                                    <p:animEffect transition="in" filter="fade">
                                      <p:cBhvr>
                                        <p:cTn id="45" dur="500"/>
                                        <p:tgtEl>
                                          <p:spTgt spid="71"/>
                                        </p:tgtEl>
                                      </p:cBhvr>
                                    </p:animEffect>
                                    <p:anim calcmode="lin" valueType="num">
                                      <p:cBhvr>
                                        <p:cTn id="46" dur="500" fill="hold"/>
                                        <p:tgtEl>
                                          <p:spTgt spid="71"/>
                                        </p:tgtEl>
                                        <p:attrNameLst>
                                          <p:attrName>ppt_x</p:attrName>
                                        </p:attrNameLst>
                                      </p:cBhvr>
                                      <p:tavLst>
                                        <p:tav tm="0">
                                          <p:val>
                                            <p:strVal val="#ppt_x"/>
                                          </p:val>
                                        </p:tav>
                                        <p:tav tm="100000">
                                          <p:val>
                                            <p:strVal val="#ppt_x"/>
                                          </p:val>
                                        </p:tav>
                                      </p:tavLst>
                                    </p:anim>
                                    <p:anim calcmode="lin" valueType="num">
                                      <p:cBhvr>
                                        <p:cTn id="47" dur="500" fill="hold"/>
                                        <p:tgtEl>
                                          <p:spTgt spid="71"/>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750"/>
                                  </p:stCondLst>
                                  <p:childTnLst>
                                    <p:set>
                                      <p:cBhvr>
                                        <p:cTn id="49" dur="1" fill="hold">
                                          <p:stCondLst>
                                            <p:cond delay="0"/>
                                          </p:stCondLst>
                                        </p:cTn>
                                        <p:tgtEl>
                                          <p:spTgt spid="64"/>
                                        </p:tgtEl>
                                        <p:attrNameLst>
                                          <p:attrName>style.visibility</p:attrName>
                                        </p:attrNameLst>
                                      </p:cBhvr>
                                      <p:to>
                                        <p:strVal val="visible"/>
                                      </p:to>
                                    </p:set>
                                    <p:animEffect transition="in" filter="fade">
                                      <p:cBhvr>
                                        <p:cTn id="50" dur="500"/>
                                        <p:tgtEl>
                                          <p:spTgt spid="64"/>
                                        </p:tgtEl>
                                      </p:cBhvr>
                                    </p:animEffect>
                                    <p:anim calcmode="lin" valueType="num">
                                      <p:cBhvr>
                                        <p:cTn id="51" dur="500" fill="hold"/>
                                        <p:tgtEl>
                                          <p:spTgt spid="64"/>
                                        </p:tgtEl>
                                        <p:attrNameLst>
                                          <p:attrName>ppt_x</p:attrName>
                                        </p:attrNameLst>
                                      </p:cBhvr>
                                      <p:tavLst>
                                        <p:tav tm="0">
                                          <p:val>
                                            <p:strVal val="#ppt_x"/>
                                          </p:val>
                                        </p:tav>
                                        <p:tav tm="100000">
                                          <p:val>
                                            <p:strVal val="#ppt_x"/>
                                          </p:val>
                                        </p:tav>
                                      </p:tavLst>
                                    </p:anim>
                                    <p:anim calcmode="lin" valueType="num">
                                      <p:cBhvr>
                                        <p:cTn id="52" dur="500" fill="hold"/>
                                        <p:tgtEl>
                                          <p:spTgt spid="64"/>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750"/>
                                  </p:stCondLst>
                                  <p:childTnLst>
                                    <p:set>
                                      <p:cBhvr>
                                        <p:cTn id="54" dur="1" fill="hold">
                                          <p:stCondLst>
                                            <p:cond delay="0"/>
                                          </p:stCondLst>
                                        </p:cTn>
                                        <p:tgtEl>
                                          <p:spTgt spid="74"/>
                                        </p:tgtEl>
                                        <p:attrNameLst>
                                          <p:attrName>style.visibility</p:attrName>
                                        </p:attrNameLst>
                                      </p:cBhvr>
                                      <p:to>
                                        <p:strVal val="visible"/>
                                      </p:to>
                                    </p:set>
                                    <p:animEffect transition="in" filter="fade">
                                      <p:cBhvr>
                                        <p:cTn id="55" dur="500"/>
                                        <p:tgtEl>
                                          <p:spTgt spid="74"/>
                                        </p:tgtEl>
                                      </p:cBhvr>
                                    </p:animEffect>
                                    <p:anim calcmode="lin" valueType="num">
                                      <p:cBhvr>
                                        <p:cTn id="56" dur="500" fill="hold"/>
                                        <p:tgtEl>
                                          <p:spTgt spid="74"/>
                                        </p:tgtEl>
                                        <p:attrNameLst>
                                          <p:attrName>ppt_x</p:attrName>
                                        </p:attrNameLst>
                                      </p:cBhvr>
                                      <p:tavLst>
                                        <p:tav tm="0">
                                          <p:val>
                                            <p:strVal val="#ppt_x"/>
                                          </p:val>
                                        </p:tav>
                                        <p:tav tm="100000">
                                          <p:val>
                                            <p:strVal val="#ppt_x"/>
                                          </p:val>
                                        </p:tav>
                                      </p:tavLst>
                                    </p:anim>
                                    <p:anim calcmode="lin" valueType="num">
                                      <p:cBhvr>
                                        <p:cTn id="57" dur="500" fill="hold"/>
                                        <p:tgtEl>
                                          <p:spTgt spid="74"/>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1250"/>
                                  </p:stCondLst>
                                  <p:childTnLst>
                                    <p:set>
                                      <p:cBhvr>
                                        <p:cTn id="59" dur="1" fill="hold">
                                          <p:stCondLst>
                                            <p:cond delay="0"/>
                                          </p:stCondLst>
                                        </p:cTn>
                                        <p:tgtEl>
                                          <p:spTgt spid="61"/>
                                        </p:tgtEl>
                                        <p:attrNameLst>
                                          <p:attrName>style.visibility</p:attrName>
                                        </p:attrNameLst>
                                      </p:cBhvr>
                                      <p:to>
                                        <p:strVal val="visible"/>
                                      </p:to>
                                    </p:set>
                                    <p:animEffect transition="in" filter="fade">
                                      <p:cBhvr>
                                        <p:cTn id="60" dur="500"/>
                                        <p:tgtEl>
                                          <p:spTgt spid="61"/>
                                        </p:tgtEl>
                                      </p:cBhvr>
                                    </p:animEffect>
                                    <p:anim calcmode="lin" valueType="num">
                                      <p:cBhvr>
                                        <p:cTn id="61" dur="500" fill="hold"/>
                                        <p:tgtEl>
                                          <p:spTgt spid="61"/>
                                        </p:tgtEl>
                                        <p:attrNameLst>
                                          <p:attrName>ppt_x</p:attrName>
                                        </p:attrNameLst>
                                      </p:cBhvr>
                                      <p:tavLst>
                                        <p:tav tm="0">
                                          <p:val>
                                            <p:strVal val="#ppt_x"/>
                                          </p:val>
                                        </p:tav>
                                        <p:tav tm="100000">
                                          <p:val>
                                            <p:strVal val="#ppt_x"/>
                                          </p:val>
                                        </p:tav>
                                      </p:tavLst>
                                    </p:anim>
                                    <p:anim calcmode="lin" valueType="num">
                                      <p:cBhvr>
                                        <p:cTn id="62" dur="500" fill="hold"/>
                                        <p:tgtEl>
                                          <p:spTgt spid="61"/>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1500"/>
                                  </p:stCondLst>
                                  <p:childTnLst>
                                    <p:set>
                                      <p:cBhvr>
                                        <p:cTn id="64" dur="1" fill="hold">
                                          <p:stCondLst>
                                            <p:cond delay="0"/>
                                          </p:stCondLst>
                                        </p:cTn>
                                        <p:tgtEl>
                                          <p:spTgt spid="72"/>
                                        </p:tgtEl>
                                        <p:attrNameLst>
                                          <p:attrName>style.visibility</p:attrName>
                                        </p:attrNameLst>
                                      </p:cBhvr>
                                      <p:to>
                                        <p:strVal val="visible"/>
                                      </p:to>
                                    </p:set>
                                    <p:animEffect transition="in" filter="fade">
                                      <p:cBhvr>
                                        <p:cTn id="65" dur="500"/>
                                        <p:tgtEl>
                                          <p:spTgt spid="72"/>
                                        </p:tgtEl>
                                      </p:cBhvr>
                                    </p:animEffect>
                                    <p:anim calcmode="lin" valueType="num">
                                      <p:cBhvr>
                                        <p:cTn id="66" dur="500" fill="hold"/>
                                        <p:tgtEl>
                                          <p:spTgt spid="72"/>
                                        </p:tgtEl>
                                        <p:attrNameLst>
                                          <p:attrName>ppt_x</p:attrName>
                                        </p:attrNameLst>
                                      </p:cBhvr>
                                      <p:tavLst>
                                        <p:tav tm="0">
                                          <p:val>
                                            <p:strVal val="#ppt_x"/>
                                          </p:val>
                                        </p:tav>
                                        <p:tav tm="100000">
                                          <p:val>
                                            <p:strVal val="#ppt_x"/>
                                          </p:val>
                                        </p:tav>
                                      </p:tavLst>
                                    </p:anim>
                                    <p:anim calcmode="lin" valueType="num">
                                      <p:cBhvr>
                                        <p:cTn id="67" dur="500" fill="hold"/>
                                        <p:tgtEl>
                                          <p:spTgt spid="72"/>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1500"/>
                                  </p:stCondLst>
                                  <p:childTnLst>
                                    <p:set>
                                      <p:cBhvr>
                                        <p:cTn id="69" dur="1" fill="hold">
                                          <p:stCondLst>
                                            <p:cond delay="0"/>
                                          </p:stCondLst>
                                        </p:cTn>
                                        <p:tgtEl>
                                          <p:spTgt spid="65"/>
                                        </p:tgtEl>
                                        <p:attrNameLst>
                                          <p:attrName>style.visibility</p:attrName>
                                        </p:attrNameLst>
                                      </p:cBhvr>
                                      <p:to>
                                        <p:strVal val="visible"/>
                                      </p:to>
                                    </p:set>
                                    <p:animEffect transition="in" filter="fade">
                                      <p:cBhvr>
                                        <p:cTn id="70" dur="500"/>
                                        <p:tgtEl>
                                          <p:spTgt spid="65"/>
                                        </p:tgtEl>
                                      </p:cBhvr>
                                    </p:animEffect>
                                    <p:anim calcmode="lin" valueType="num">
                                      <p:cBhvr>
                                        <p:cTn id="71" dur="500" fill="hold"/>
                                        <p:tgtEl>
                                          <p:spTgt spid="65"/>
                                        </p:tgtEl>
                                        <p:attrNameLst>
                                          <p:attrName>ppt_x</p:attrName>
                                        </p:attrNameLst>
                                      </p:cBhvr>
                                      <p:tavLst>
                                        <p:tav tm="0">
                                          <p:val>
                                            <p:strVal val="#ppt_x"/>
                                          </p:val>
                                        </p:tav>
                                        <p:tav tm="100000">
                                          <p:val>
                                            <p:strVal val="#ppt_x"/>
                                          </p:val>
                                        </p:tav>
                                      </p:tavLst>
                                    </p:anim>
                                    <p:anim calcmode="lin" valueType="num">
                                      <p:cBhvr>
                                        <p:cTn id="72" dur="500" fill="hold"/>
                                        <p:tgtEl>
                                          <p:spTgt spid="65"/>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1500"/>
                                  </p:stCondLst>
                                  <p:childTnLst>
                                    <p:set>
                                      <p:cBhvr>
                                        <p:cTn id="74" dur="1" fill="hold">
                                          <p:stCondLst>
                                            <p:cond delay="0"/>
                                          </p:stCondLst>
                                        </p:cTn>
                                        <p:tgtEl>
                                          <p:spTgt spid="73"/>
                                        </p:tgtEl>
                                        <p:attrNameLst>
                                          <p:attrName>style.visibility</p:attrName>
                                        </p:attrNameLst>
                                      </p:cBhvr>
                                      <p:to>
                                        <p:strVal val="visible"/>
                                      </p:to>
                                    </p:set>
                                    <p:animEffect transition="in" filter="fade">
                                      <p:cBhvr>
                                        <p:cTn id="75" dur="500"/>
                                        <p:tgtEl>
                                          <p:spTgt spid="73"/>
                                        </p:tgtEl>
                                      </p:cBhvr>
                                    </p:animEffect>
                                    <p:anim calcmode="lin" valueType="num">
                                      <p:cBhvr>
                                        <p:cTn id="76" dur="500" fill="hold"/>
                                        <p:tgtEl>
                                          <p:spTgt spid="73"/>
                                        </p:tgtEl>
                                        <p:attrNameLst>
                                          <p:attrName>ppt_x</p:attrName>
                                        </p:attrNameLst>
                                      </p:cBhvr>
                                      <p:tavLst>
                                        <p:tav tm="0">
                                          <p:val>
                                            <p:strVal val="#ppt_x"/>
                                          </p:val>
                                        </p:tav>
                                        <p:tav tm="100000">
                                          <p:val>
                                            <p:strVal val="#ppt_x"/>
                                          </p:val>
                                        </p:tav>
                                      </p:tavLst>
                                    </p:anim>
                                    <p:anim calcmode="lin" valueType="num">
                                      <p:cBhvr>
                                        <p:cTn id="77" dur="500" fill="hold"/>
                                        <p:tgtEl>
                                          <p:spTgt spid="73"/>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1500"/>
                                  </p:stCondLst>
                                  <p:childTnLst>
                                    <p:set>
                                      <p:cBhvr>
                                        <p:cTn id="79" dur="1" fill="hold">
                                          <p:stCondLst>
                                            <p:cond delay="0"/>
                                          </p:stCondLst>
                                        </p:cTn>
                                        <p:tgtEl>
                                          <p:spTgt spid="66"/>
                                        </p:tgtEl>
                                        <p:attrNameLst>
                                          <p:attrName>style.visibility</p:attrName>
                                        </p:attrNameLst>
                                      </p:cBhvr>
                                      <p:to>
                                        <p:strVal val="visible"/>
                                      </p:to>
                                    </p:set>
                                    <p:animEffect transition="in" filter="fade">
                                      <p:cBhvr>
                                        <p:cTn id="80" dur="500"/>
                                        <p:tgtEl>
                                          <p:spTgt spid="66"/>
                                        </p:tgtEl>
                                      </p:cBhvr>
                                    </p:animEffect>
                                    <p:anim calcmode="lin" valueType="num">
                                      <p:cBhvr>
                                        <p:cTn id="81" dur="500" fill="hold"/>
                                        <p:tgtEl>
                                          <p:spTgt spid="66"/>
                                        </p:tgtEl>
                                        <p:attrNameLst>
                                          <p:attrName>ppt_x</p:attrName>
                                        </p:attrNameLst>
                                      </p:cBhvr>
                                      <p:tavLst>
                                        <p:tav tm="0">
                                          <p:val>
                                            <p:strVal val="#ppt_x"/>
                                          </p:val>
                                        </p:tav>
                                        <p:tav tm="100000">
                                          <p:val>
                                            <p:strVal val="#ppt_x"/>
                                          </p:val>
                                        </p:tav>
                                      </p:tavLst>
                                    </p:anim>
                                    <p:anim calcmode="lin" valueType="num">
                                      <p:cBhvr>
                                        <p:cTn id="82" dur="500" fill="hold"/>
                                        <p:tgtEl>
                                          <p:spTgt spid="66"/>
                                        </p:tgtEl>
                                        <p:attrNameLst>
                                          <p:attrName>ppt_y</p:attrName>
                                        </p:attrNameLst>
                                      </p:cBhvr>
                                      <p:tavLst>
                                        <p:tav tm="0">
                                          <p:val>
                                            <p:strVal val="#ppt_y+.1"/>
                                          </p:val>
                                        </p:tav>
                                        <p:tav tm="100000">
                                          <p:val>
                                            <p:strVal val="#ppt_y"/>
                                          </p:val>
                                        </p:tav>
                                      </p:tavLst>
                                    </p:anim>
                                  </p:childTnLst>
                                </p:cTn>
                              </p:par>
                              <p:par>
                                <p:cTn id="83" presetID="42" presetClass="entr" presetSubtype="0" fill="hold" nodeType="withEffect">
                                  <p:stCondLst>
                                    <p:cond delay="1500"/>
                                  </p:stCondLst>
                                  <p:childTnLst>
                                    <p:set>
                                      <p:cBhvr>
                                        <p:cTn id="84" dur="1" fill="hold">
                                          <p:stCondLst>
                                            <p:cond delay="0"/>
                                          </p:stCondLst>
                                        </p:cTn>
                                        <p:tgtEl>
                                          <p:spTgt spid="75"/>
                                        </p:tgtEl>
                                        <p:attrNameLst>
                                          <p:attrName>style.visibility</p:attrName>
                                        </p:attrNameLst>
                                      </p:cBhvr>
                                      <p:to>
                                        <p:strVal val="visible"/>
                                      </p:to>
                                    </p:set>
                                    <p:animEffect transition="in" filter="fade">
                                      <p:cBhvr>
                                        <p:cTn id="85" dur="500"/>
                                        <p:tgtEl>
                                          <p:spTgt spid="75"/>
                                        </p:tgtEl>
                                      </p:cBhvr>
                                    </p:animEffect>
                                    <p:anim calcmode="lin" valueType="num">
                                      <p:cBhvr>
                                        <p:cTn id="86" dur="500" fill="hold"/>
                                        <p:tgtEl>
                                          <p:spTgt spid="75"/>
                                        </p:tgtEl>
                                        <p:attrNameLst>
                                          <p:attrName>ppt_x</p:attrName>
                                        </p:attrNameLst>
                                      </p:cBhvr>
                                      <p:tavLst>
                                        <p:tav tm="0">
                                          <p:val>
                                            <p:strVal val="#ppt_x"/>
                                          </p:val>
                                        </p:tav>
                                        <p:tav tm="100000">
                                          <p:val>
                                            <p:strVal val="#ppt_x"/>
                                          </p:val>
                                        </p:tav>
                                      </p:tavLst>
                                    </p:anim>
                                    <p:anim calcmode="lin" valueType="num">
                                      <p:cBhvr>
                                        <p:cTn id="87" dur="500" fill="hold"/>
                                        <p:tgtEl>
                                          <p:spTgt spid="75"/>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1750"/>
                                  </p:stCondLst>
                                  <p:childTnLst>
                                    <p:set>
                                      <p:cBhvr>
                                        <p:cTn id="89" dur="1" fill="hold">
                                          <p:stCondLst>
                                            <p:cond delay="0"/>
                                          </p:stCondLst>
                                        </p:cTn>
                                        <p:tgtEl>
                                          <p:spTgt spid="60"/>
                                        </p:tgtEl>
                                        <p:attrNameLst>
                                          <p:attrName>style.visibility</p:attrName>
                                        </p:attrNameLst>
                                      </p:cBhvr>
                                      <p:to>
                                        <p:strVal val="visible"/>
                                      </p:to>
                                    </p:set>
                                    <p:animEffect transition="in" filter="fade">
                                      <p:cBhvr>
                                        <p:cTn id="90" dur="500"/>
                                        <p:tgtEl>
                                          <p:spTgt spid="60"/>
                                        </p:tgtEl>
                                      </p:cBhvr>
                                    </p:animEffect>
                                    <p:anim calcmode="lin" valueType="num">
                                      <p:cBhvr>
                                        <p:cTn id="91" dur="500" fill="hold"/>
                                        <p:tgtEl>
                                          <p:spTgt spid="60"/>
                                        </p:tgtEl>
                                        <p:attrNameLst>
                                          <p:attrName>ppt_x</p:attrName>
                                        </p:attrNameLst>
                                      </p:cBhvr>
                                      <p:tavLst>
                                        <p:tav tm="0">
                                          <p:val>
                                            <p:strVal val="#ppt_x"/>
                                          </p:val>
                                        </p:tav>
                                        <p:tav tm="100000">
                                          <p:val>
                                            <p:strVal val="#ppt_x"/>
                                          </p:val>
                                        </p:tav>
                                      </p:tavLst>
                                    </p:anim>
                                    <p:anim calcmode="lin" valueType="num">
                                      <p:cBhvr>
                                        <p:cTn id="92" dur="500" fill="hold"/>
                                        <p:tgtEl>
                                          <p:spTgt spid="60"/>
                                        </p:tgtEl>
                                        <p:attrNameLst>
                                          <p:attrName>ppt_y</p:attrName>
                                        </p:attrNameLst>
                                      </p:cBhvr>
                                      <p:tavLst>
                                        <p:tav tm="0">
                                          <p:val>
                                            <p:strVal val="#ppt_y+.1"/>
                                          </p:val>
                                        </p:tav>
                                        <p:tav tm="100000">
                                          <p:val>
                                            <p:strVal val="#ppt_y"/>
                                          </p:val>
                                        </p:tav>
                                      </p:tavLst>
                                    </p:anim>
                                  </p:childTnLst>
                                </p:cTn>
                              </p:par>
                              <p:par>
                                <p:cTn id="93" presetID="42" presetClass="entr" presetSubtype="0" fill="hold" nodeType="withEffect">
                                  <p:stCondLst>
                                    <p:cond delay="2000"/>
                                  </p:stCondLst>
                                  <p:childTnLst>
                                    <p:set>
                                      <p:cBhvr>
                                        <p:cTn id="94" dur="1" fill="hold">
                                          <p:stCondLst>
                                            <p:cond delay="0"/>
                                          </p:stCondLst>
                                        </p:cTn>
                                        <p:tgtEl>
                                          <p:spTgt spid="70"/>
                                        </p:tgtEl>
                                        <p:attrNameLst>
                                          <p:attrName>style.visibility</p:attrName>
                                        </p:attrNameLst>
                                      </p:cBhvr>
                                      <p:to>
                                        <p:strVal val="visible"/>
                                      </p:to>
                                    </p:set>
                                    <p:animEffect transition="in" filter="fade">
                                      <p:cBhvr>
                                        <p:cTn id="95" dur="500"/>
                                        <p:tgtEl>
                                          <p:spTgt spid="70"/>
                                        </p:tgtEl>
                                      </p:cBhvr>
                                    </p:animEffect>
                                    <p:anim calcmode="lin" valueType="num">
                                      <p:cBhvr>
                                        <p:cTn id="96" dur="500" fill="hold"/>
                                        <p:tgtEl>
                                          <p:spTgt spid="70"/>
                                        </p:tgtEl>
                                        <p:attrNameLst>
                                          <p:attrName>ppt_x</p:attrName>
                                        </p:attrNameLst>
                                      </p:cBhvr>
                                      <p:tavLst>
                                        <p:tav tm="0">
                                          <p:val>
                                            <p:strVal val="#ppt_x"/>
                                          </p:val>
                                        </p:tav>
                                        <p:tav tm="100000">
                                          <p:val>
                                            <p:strVal val="#ppt_x"/>
                                          </p:val>
                                        </p:tav>
                                      </p:tavLst>
                                    </p:anim>
                                    <p:anim calcmode="lin" valueType="num">
                                      <p:cBhvr>
                                        <p:cTn id="97" dur="500" fill="hold"/>
                                        <p:tgtEl>
                                          <p:spTgt spid="70"/>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2000"/>
                                  </p:stCondLst>
                                  <p:childTnLst>
                                    <p:set>
                                      <p:cBhvr>
                                        <p:cTn id="99" dur="1" fill="hold">
                                          <p:stCondLst>
                                            <p:cond delay="0"/>
                                          </p:stCondLst>
                                        </p:cTn>
                                        <p:tgtEl>
                                          <p:spTgt spid="67"/>
                                        </p:tgtEl>
                                        <p:attrNameLst>
                                          <p:attrName>style.visibility</p:attrName>
                                        </p:attrNameLst>
                                      </p:cBhvr>
                                      <p:to>
                                        <p:strVal val="visible"/>
                                      </p:to>
                                    </p:set>
                                    <p:animEffect transition="in" filter="fade">
                                      <p:cBhvr>
                                        <p:cTn id="100" dur="500"/>
                                        <p:tgtEl>
                                          <p:spTgt spid="67"/>
                                        </p:tgtEl>
                                      </p:cBhvr>
                                    </p:animEffect>
                                    <p:anim calcmode="lin" valueType="num">
                                      <p:cBhvr>
                                        <p:cTn id="101" dur="500" fill="hold"/>
                                        <p:tgtEl>
                                          <p:spTgt spid="67"/>
                                        </p:tgtEl>
                                        <p:attrNameLst>
                                          <p:attrName>ppt_x</p:attrName>
                                        </p:attrNameLst>
                                      </p:cBhvr>
                                      <p:tavLst>
                                        <p:tav tm="0">
                                          <p:val>
                                            <p:strVal val="#ppt_x"/>
                                          </p:val>
                                        </p:tav>
                                        <p:tav tm="100000">
                                          <p:val>
                                            <p:strVal val="#ppt_x"/>
                                          </p:val>
                                        </p:tav>
                                      </p:tavLst>
                                    </p:anim>
                                    <p:anim calcmode="lin" valueType="num">
                                      <p:cBhvr>
                                        <p:cTn id="102" dur="500" fill="hold"/>
                                        <p:tgtEl>
                                          <p:spTgt spid="67"/>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2500"/>
                                  </p:stCondLst>
                                  <p:childTnLst>
                                    <p:set>
                                      <p:cBhvr>
                                        <p:cTn id="104" dur="1" fill="hold">
                                          <p:stCondLst>
                                            <p:cond delay="0"/>
                                          </p:stCondLst>
                                        </p:cTn>
                                        <p:tgtEl>
                                          <p:spTgt spid="56"/>
                                        </p:tgtEl>
                                        <p:attrNameLst>
                                          <p:attrName>style.visibility</p:attrName>
                                        </p:attrNameLst>
                                      </p:cBhvr>
                                      <p:to>
                                        <p:strVal val="visible"/>
                                      </p:to>
                                    </p:set>
                                    <p:animEffect transition="in" filter="fade">
                                      <p:cBhvr>
                                        <p:cTn id="105" dur="500"/>
                                        <p:tgtEl>
                                          <p:spTgt spid="56"/>
                                        </p:tgtEl>
                                      </p:cBhvr>
                                    </p:animEffect>
                                    <p:anim calcmode="lin" valueType="num">
                                      <p:cBhvr>
                                        <p:cTn id="106" dur="500" fill="hold"/>
                                        <p:tgtEl>
                                          <p:spTgt spid="56"/>
                                        </p:tgtEl>
                                        <p:attrNameLst>
                                          <p:attrName>ppt_x</p:attrName>
                                        </p:attrNameLst>
                                      </p:cBhvr>
                                      <p:tavLst>
                                        <p:tav tm="0">
                                          <p:val>
                                            <p:strVal val="#ppt_x"/>
                                          </p:val>
                                        </p:tav>
                                        <p:tav tm="100000">
                                          <p:val>
                                            <p:strVal val="#ppt_x"/>
                                          </p:val>
                                        </p:tav>
                                      </p:tavLst>
                                    </p:anim>
                                    <p:anim calcmode="lin" valueType="num">
                                      <p:cBhvr>
                                        <p:cTn id="107" dur="500" fill="hold"/>
                                        <p:tgtEl>
                                          <p:spTgt spid="56"/>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2500"/>
                                  </p:stCondLst>
                                  <p:childTnLst>
                                    <p:set>
                                      <p:cBhvr>
                                        <p:cTn id="109" dur="1" fill="hold">
                                          <p:stCondLst>
                                            <p:cond delay="0"/>
                                          </p:stCondLst>
                                        </p:cTn>
                                        <p:tgtEl>
                                          <p:spTgt spid="44"/>
                                        </p:tgtEl>
                                        <p:attrNameLst>
                                          <p:attrName>style.visibility</p:attrName>
                                        </p:attrNameLst>
                                      </p:cBhvr>
                                      <p:to>
                                        <p:strVal val="visible"/>
                                      </p:to>
                                    </p:set>
                                    <p:animEffect transition="in" filter="fade">
                                      <p:cBhvr>
                                        <p:cTn id="110" dur="500"/>
                                        <p:tgtEl>
                                          <p:spTgt spid="44"/>
                                        </p:tgtEl>
                                      </p:cBhvr>
                                    </p:animEffect>
                                    <p:anim calcmode="lin" valueType="num">
                                      <p:cBhvr>
                                        <p:cTn id="111" dur="500" fill="hold"/>
                                        <p:tgtEl>
                                          <p:spTgt spid="44"/>
                                        </p:tgtEl>
                                        <p:attrNameLst>
                                          <p:attrName>ppt_x</p:attrName>
                                        </p:attrNameLst>
                                      </p:cBhvr>
                                      <p:tavLst>
                                        <p:tav tm="0">
                                          <p:val>
                                            <p:strVal val="#ppt_x"/>
                                          </p:val>
                                        </p:tav>
                                        <p:tav tm="100000">
                                          <p:val>
                                            <p:strVal val="#ppt_x"/>
                                          </p:val>
                                        </p:tav>
                                      </p:tavLst>
                                    </p:anim>
                                    <p:anim calcmode="lin" valueType="num">
                                      <p:cBhvr>
                                        <p:cTn id="112" dur="500" fill="hold"/>
                                        <p:tgtEl>
                                          <p:spTgt spid="44"/>
                                        </p:tgtEl>
                                        <p:attrNameLst>
                                          <p:attrName>ppt_y</p:attrName>
                                        </p:attrNameLst>
                                      </p:cBhvr>
                                      <p:tavLst>
                                        <p:tav tm="0">
                                          <p:val>
                                            <p:strVal val="#ppt_y+.1"/>
                                          </p:val>
                                        </p:tav>
                                        <p:tav tm="100000">
                                          <p:val>
                                            <p:strVal val="#ppt_y"/>
                                          </p:val>
                                        </p:tav>
                                      </p:tavLst>
                                    </p:anim>
                                  </p:childTnLst>
                                </p:cTn>
                              </p:par>
                              <p:par>
                                <p:cTn id="113" presetID="10" presetClass="entr" presetSubtype="0" fill="hold" grpId="0" nodeType="withEffect">
                                  <p:stCondLst>
                                    <p:cond delay="3000"/>
                                  </p:stCondLst>
                                  <p:childTnLst>
                                    <p:set>
                                      <p:cBhvr>
                                        <p:cTn id="114" dur="1" fill="hold">
                                          <p:stCondLst>
                                            <p:cond delay="0"/>
                                          </p:stCondLst>
                                        </p:cTn>
                                        <p:tgtEl>
                                          <p:spTgt spid="52"/>
                                        </p:tgtEl>
                                        <p:attrNameLst>
                                          <p:attrName>style.visibility</p:attrName>
                                        </p:attrNameLst>
                                      </p:cBhvr>
                                      <p:to>
                                        <p:strVal val="visible"/>
                                      </p:to>
                                    </p:set>
                                    <p:animEffect transition="in" filter="fade">
                                      <p:cBhvr>
                                        <p:cTn id="115" dur="500"/>
                                        <p:tgtEl>
                                          <p:spTgt spid="52"/>
                                        </p:tgtEl>
                                      </p:cBhvr>
                                    </p:animEffect>
                                  </p:childTnLst>
                                </p:cTn>
                              </p:par>
                              <p:par>
                                <p:cTn id="116" presetID="42" presetClass="entr" presetSubtype="0" fill="hold" nodeType="withEffect">
                                  <p:stCondLst>
                                    <p:cond delay="3250"/>
                                  </p:stCondLst>
                                  <p:childTnLst>
                                    <p:set>
                                      <p:cBhvr>
                                        <p:cTn id="117" dur="1" fill="hold">
                                          <p:stCondLst>
                                            <p:cond delay="0"/>
                                          </p:stCondLst>
                                        </p:cTn>
                                        <p:tgtEl>
                                          <p:spTgt spid="100"/>
                                        </p:tgtEl>
                                        <p:attrNameLst>
                                          <p:attrName>style.visibility</p:attrName>
                                        </p:attrNameLst>
                                      </p:cBhvr>
                                      <p:to>
                                        <p:strVal val="visible"/>
                                      </p:to>
                                    </p:set>
                                    <p:animEffect transition="in" filter="fade">
                                      <p:cBhvr>
                                        <p:cTn id="118" dur="500"/>
                                        <p:tgtEl>
                                          <p:spTgt spid="100"/>
                                        </p:tgtEl>
                                      </p:cBhvr>
                                    </p:animEffect>
                                    <p:anim calcmode="lin" valueType="num">
                                      <p:cBhvr>
                                        <p:cTn id="119" dur="500" fill="hold"/>
                                        <p:tgtEl>
                                          <p:spTgt spid="100"/>
                                        </p:tgtEl>
                                        <p:attrNameLst>
                                          <p:attrName>ppt_x</p:attrName>
                                        </p:attrNameLst>
                                      </p:cBhvr>
                                      <p:tavLst>
                                        <p:tav tm="0">
                                          <p:val>
                                            <p:strVal val="#ppt_x"/>
                                          </p:val>
                                        </p:tav>
                                        <p:tav tm="100000">
                                          <p:val>
                                            <p:strVal val="#ppt_x"/>
                                          </p:val>
                                        </p:tav>
                                      </p:tavLst>
                                    </p:anim>
                                    <p:anim calcmode="lin" valueType="num">
                                      <p:cBhvr>
                                        <p:cTn id="120" dur="500" fill="hold"/>
                                        <p:tgtEl>
                                          <p:spTgt spid="100"/>
                                        </p:tgtEl>
                                        <p:attrNameLst>
                                          <p:attrName>ppt_y</p:attrName>
                                        </p:attrNameLst>
                                      </p:cBhvr>
                                      <p:tavLst>
                                        <p:tav tm="0">
                                          <p:val>
                                            <p:strVal val="#ppt_y+.1"/>
                                          </p:val>
                                        </p:tav>
                                        <p:tav tm="100000">
                                          <p:val>
                                            <p:strVal val="#ppt_y"/>
                                          </p:val>
                                        </p:tav>
                                      </p:tavLst>
                                    </p:anim>
                                  </p:childTnLst>
                                </p:cTn>
                              </p:par>
                              <p:par>
                                <p:cTn id="121" presetID="42" presetClass="entr" presetSubtype="0" fill="hold" grpId="0" nodeType="withEffect">
                                  <p:stCondLst>
                                    <p:cond delay="3250"/>
                                  </p:stCondLst>
                                  <p:childTnLst>
                                    <p:set>
                                      <p:cBhvr>
                                        <p:cTn id="122" dur="1" fill="hold">
                                          <p:stCondLst>
                                            <p:cond delay="0"/>
                                          </p:stCondLst>
                                        </p:cTn>
                                        <p:tgtEl>
                                          <p:spTgt spid="98"/>
                                        </p:tgtEl>
                                        <p:attrNameLst>
                                          <p:attrName>style.visibility</p:attrName>
                                        </p:attrNameLst>
                                      </p:cBhvr>
                                      <p:to>
                                        <p:strVal val="visible"/>
                                      </p:to>
                                    </p:set>
                                    <p:animEffect transition="in" filter="fade">
                                      <p:cBhvr>
                                        <p:cTn id="123" dur="500"/>
                                        <p:tgtEl>
                                          <p:spTgt spid="98"/>
                                        </p:tgtEl>
                                      </p:cBhvr>
                                    </p:animEffect>
                                    <p:anim calcmode="lin" valueType="num">
                                      <p:cBhvr>
                                        <p:cTn id="124" dur="500" fill="hold"/>
                                        <p:tgtEl>
                                          <p:spTgt spid="98"/>
                                        </p:tgtEl>
                                        <p:attrNameLst>
                                          <p:attrName>ppt_x</p:attrName>
                                        </p:attrNameLst>
                                      </p:cBhvr>
                                      <p:tavLst>
                                        <p:tav tm="0">
                                          <p:val>
                                            <p:strVal val="#ppt_x"/>
                                          </p:val>
                                        </p:tav>
                                        <p:tav tm="100000">
                                          <p:val>
                                            <p:strVal val="#ppt_x"/>
                                          </p:val>
                                        </p:tav>
                                      </p:tavLst>
                                    </p:anim>
                                    <p:anim calcmode="lin" valueType="num">
                                      <p:cBhvr>
                                        <p:cTn id="125" dur="500" fill="hold"/>
                                        <p:tgtEl>
                                          <p:spTgt spid="98"/>
                                        </p:tgtEl>
                                        <p:attrNameLst>
                                          <p:attrName>ppt_y</p:attrName>
                                        </p:attrNameLst>
                                      </p:cBhvr>
                                      <p:tavLst>
                                        <p:tav tm="0">
                                          <p:val>
                                            <p:strVal val="#ppt_y+.1"/>
                                          </p:val>
                                        </p:tav>
                                        <p:tav tm="100000">
                                          <p:val>
                                            <p:strVal val="#ppt_y"/>
                                          </p:val>
                                        </p:tav>
                                      </p:tavLst>
                                    </p:anim>
                                  </p:childTnLst>
                                </p:cTn>
                              </p:par>
                              <p:par>
                                <p:cTn id="126" presetID="42" presetClass="entr" presetSubtype="0" fill="hold" nodeType="withEffect">
                                  <p:stCondLst>
                                    <p:cond delay="3250"/>
                                  </p:stCondLst>
                                  <p:childTnLst>
                                    <p:set>
                                      <p:cBhvr>
                                        <p:cTn id="127" dur="1" fill="hold">
                                          <p:stCondLst>
                                            <p:cond delay="0"/>
                                          </p:stCondLst>
                                        </p:cTn>
                                        <p:tgtEl>
                                          <p:spTgt spid="102"/>
                                        </p:tgtEl>
                                        <p:attrNameLst>
                                          <p:attrName>style.visibility</p:attrName>
                                        </p:attrNameLst>
                                      </p:cBhvr>
                                      <p:to>
                                        <p:strVal val="visible"/>
                                      </p:to>
                                    </p:set>
                                    <p:animEffect transition="in" filter="fade">
                                      <p:cBhvr>
                                        <p:cTn id="128" dur="500"/>
                                        <p:tgtEl>
                                          <p:spTgt spid="102"/>
                                        </p:tgtEl>
                                      </p:cBhvr>
                                    </p:animEffect>
                                    <p:anim calcmode="lin" valueType="num">
                                      <p:cBhvr>
                                        <p:cTn id="129" dur="500" fill="hold"/>
                                        <p:tgtEl>
                                          <p:spTgt spid="102"/>
                                        </p:tgtEl>
                                        <p:attrNameLst>
                                          <p:attrName>ppt_x</p:attrName>
                                        </p:attrNameLst>
                                      </p:cBhvr>
                                      <p:tavLst>
                                        <p:tav tm="0">
                                          <p:val>
                                            <p:strVal val="#ppt_x"/>
                                          </p:val>
                                        </p:tav>
                                        <p:tav tm="100000">
                                          <p:val>
                                            <p:strVal val="#ppt_x"/>
                                          </p:val>
                                        </p:tav>
                                      </p:tavLst>
                                    </p:anim>
                                    <p:anim calcmode="lin" valueType="num">
                                      <p:cBhvr>
                                        <p:cTn id="130" dur="500" fill="hold"/>
                                        <p:tgtEl>
                                          <p:spTgt spid="102"/>
                                        </p:tgtEl>
                                        <p:attrNameLst>
                                          <p:attrName>ppt_y</p:attrName>
                                        </p:attrNameLst>
                                      </p:cBhvr>
                                      <p:tavLst>
                                        <p:tav tm="0">
                                          <p:val>
                                            <p:strVal val="#ppt_y+.1"/>
                                          </p:val>
                                        </p:tav>
                                        <p:tav tm="100000">
                                          <p:val>
                                            <p:strVal val="#ppt_y"/>
                                          </p:val>
                                        </p:tav>
                                      </p:tavLst>
                                    </p:anim>
                                  </p:childTnLst>
                                </p:cTn>
                              </p:par>
                              <p:par>
                                <p:cTn id="131" presetID="42" presetClass="entr" presetSubtype="0" fill="hold" grpId="0" nodeType="withEffect">
                                  <p:stCondLst>
                                    <p:cond delay="3250"/>
                                  </p:stCondLst>
                                  <p:childTnLst>
                                    <p:set>
                                      <p:cBhvr>
                                        <p:cTn id="132" dur="1" fill="hold">
                                          <p:stCondLst>
                                            <p:cond delay="0"/>
                                          </p:stCondLst>
                                        </p:cTn>
                                        <p:tgtEl>
                                          <p:spTgt spid="101"/>
                                        </p:tgtEl>
                                        <p:attrNameLst>
                                          <p:attrName>style.visibility</p:attrName>
                                        </p:attrNameLst>
                                      </p:cBhvr>
                                      <p:to>
                                        <p:strVal val="visible"/>
                                      </p:to>
                                    </p:set>
                                    <p:animEffect transition="in" filter="fade">
                                      <p:cBhvr>
                                        <p:cTn id="133" dur="500"/>
                                        <p:tgtEl>
                                          <p:spTgt spid="101"/>
                                        </p:tgtEl>
                                      </p:cBhvr>
                                    </p:animEffect>
                                    <p:anim calcmode="lin" valueType="num">
                                      <p:cBhvr>
                                        <p:cTn id="134" dur="500" fill="hold"/>
                                        <p:tgtEl>
                                          <p:spTgt spid="101"/>
                                        </p:tgtEl>
                                        <p:attrNameLst>
                                          <p:attrName>ppt_x</p:attrName>
                                        </p:attrNameLst>
                                      </p:cBhvr>
                                      <p:tavLst>
                                        <p:tav tm="0">
                                          <p:val>
                                            <p:strVal val="#ppt_x"/>
                                          </p:val>
                                        </p:tav>
                                        <p:tav tm="100000">
                                          <p:val>
                                            <p:strVal val="#ppt_x"/>
                                          </p:val>
                                        </p:tav>
                                      </p:tavLst>
                                    </p:anim>
                                    <p:anim calcmode="lin" valueType="num">
                                      <p:cBhvr>
                                        <p:cTn id="135" dur="500" fill="hold"/>
                                        <p:tgtEl>
                                          <p:spTgt spid="101"/>
                                        </p:tgtEl>
                                        <p:attrNameLst>
                                          <p:attrName>ppt_y</p:attrName>
                                        </p:attrNameLst>
                                      </p:cBhvr>
                                      <p:tavLst>
                                        <p:tav tm="0">
                                          <p:val>
                                            <p:strVal val="#ppt_y+.1"/>
                                          </p:val>
                                        </p:tav>
                                        <p:tav tm="100000">
                                          <p:val>
                                            <p:strVal val="#ppt_y"/>
                                          </p:val>
                                        </p:tav>
                                      </p:tavLst>
                                    </p:anim>
                                  </p:childTnLst>
                                </p:cTn>
                              </p:par>
                              <p:par>
                                <p:cTn id="136" presetID="42" presetClass="entr" presetSubtype="0" fill="hold" nodeType="withEffect">
                                  <p:stCondLst>
                                    <p:cond delay="3250"/>
                                  </p:stCondLst>
                                  <p:childTnLst>
                                    <p:set>
                                      <p:cBhvr>
                                        <p:cTn id="137" dur="1" fill="hold">
                                          <p:stCondLst>
                                            <p:cond delay="0"/>
                                          </p:stCondLst>
                                        </p:cTn>
                                        <p:tgtEl>
                                          <p:spTgt spid="105"/>
                                        </p:tgtEl>
                                        <p:attrNameLst>
                                          <p:attrName>style.visibility</p:attrName>
                                        </p:attrNameLst>
                                      </p:cBhvr>
                                      <p:to>
                                        <p:strVal val="visible"/>
                                      </p:to>
                                    </p:set>
                                    <p:animEffect transition="in" filter="fade">
                                      <p:cBhvr>
                                        <p:cTn id="138" dur="500"/>
                                        <p:tgtEl>
                                          <p:spTgt spid="105"/>
                                        </p:tgtEl>
                                      </p:cBhvr>
                                    </p:animEffect>
                                    <p:anim calcmode="lin" valueType="num">
                                      <p:cBhvr>
                                        <p:cTn id="139" dur="500" fill="hold"/>
                                        <p:tgtEl>
                                          <p:spTgt spid="105"/>
                                        </p:tgtEl>
                                        <p:attrNameLst>
                                          <p:attrName>ppt_x</p:attrName>
                                        </p:attrNameLst>
                                      </p:cBhvr>
                                      <p:tavLst>
                                        <p:tav tm="0">
                                          <p:val>
                                            <p:strVal val="#ppt_x"/>
                                          </p:val>
                                        </p:tav>
                                        <p:tav tm="100000">
                                          <p:val>
                                            <p:strVal val="#ppt_x"/>
                                          </p:val>
                                        </p:tav>
                                      </p:tavLst>
                                    </p:anim>
                                    <p:anim calcmode="lin" valueType="num">
                                      <p:cBhvr>
                                        <p:cTn id="140" dur="500" fill="hold"/>
                                        <p:tgtEl>
                                          <p:spTgt spid="105"/>
                                        </p:tgtEl>
                                        <p:attrNameLst>
                                          <p:attrName>ppt_y</p:attrName>
                                        </p:attrNameLst>
                                      </p:cBhvr>
                                      <p:tavLst>
                                        <p:tav tm="0">
                                          <p:val>
                                            <p:strVal val="#ppt_y+.1"/>
                                          </p:val>
                                        </p:tav>
                                        <p:tav tm="100000">
                                          <p:val>
                                            <p:strVal val="#ppt_y"/>
                                          </p:val>
                                        </p:tav>
                                      </p:tavLst>
                                    </p:anim>
                                  </p:childTnLst>
                                </p:cTn>
                              </p:par>
                              <p:par>
                                <p:cTn id="141" presetID="42" presetClass="entr" presetSubtype="0" fill="hold" grpId="0" nodeType="withEffect">
                                  <p:stCondLst>
                                    <p:cond delay="3250"/>
                                  </p:stCondLst>
                                  <p:childTnLst>
                                    <p:set>
                                      <p:cBhvr>
                                        <p:cTn id="142" dur="1" fill="hold">
                                          <p:stCondLst>
                                            <p:cond delay="0"/>
                                          </p:stCondLst>
                                        </p:cTn>
                                        <p:tgtEl>
                                          <p:spTgt spid="103"/>
                                        </p:tgtEl>
                                        <p:attrNameLst>
                                          <p:attrName>style.visibility</p:attrName>
                                        </p:attrNameLst>
                                      </p:cBhvr>
                                      <p:to>
                                        <p:strVal val="visible"/>
                                      </p:to>
                                    </p:set>
                                    <p:animEffect transition="in" filter="fade">
                                      <p:cBhvr>
                                        <p:cTn id="143" dur="500"/>
                                        <p:tgtEl>
                                          <p:spTgt spid="103"/>
                                        </p:tgtEl>
                                      </p:cBhvr>
                                    </p:animEffect>
                                    <p:anim calcmode="lin" valueType="num">
                                      <p:cBhvr>
                                        <p:cTn id="144" dur="500" fill="hold"/>
                                        <p:tgtEl>
                                          <p:spTgt spid="103"/>
                                        </p:tgtEl>
                                        <p:attrNameLst>
                                          <p:attrName>ppt_x</p:attrName>
                                        </p:attrNameLst>
                                      </p:cBhvr>
                                      <p:tavLst>
                                        <p:tav tm="0">
                                          <p:val>
                                            <p:strVal val="#ppt_x"/>
                                          </p:val>
                                        </p:tav>
                                        <p:tav tm="100000">
                                          <p:val>
                                            <p:strVal val="#ppt_x"/>
                                          </p:val>
                                        </p:tav>
                                      </p:tavLst>
                                    </p:anim>
                                    <p:anim calcmode="lin" valueType="num">
                                      <p:cBhvr>
                                        <p:cTn id="145" dur="500" fill="hold"/>
                                        <p:tgtEl>
                                          <p:spTgt spid="103"/>
                                        </p:tgtEl>
                                        <p:attrNameLst>
                                          <p:attrName>ppt_y</p:attrName>
                                        </p:attrNameLst>
                                      </p:cBhvr>
                                      <p:tavLst>
                                        <p:tav tm="0">
                                          <p:val>
                                            <p:strVal val="#ppt_y+.1"/>
                                          </p:val>
                                        </p:tav>
                                        <p:tav tm="100000">
                                          <p:val>
                                            <p:strVal val="#ppt_y"/>
                                          </p:val>
                                        </p:tav>
                                      </p:tavLst>
                                    </p:anim>
                                  </p:childTnLst>
                                </p:cTn>
                              </p:par>
                              <p:par>
                                <p:cTn id="146" presetID="42" presetClass="entr" presetSubtype="0" fill="hold" nodeType="withEffect">
                                  <p:stCondLst>
                                    <p:cond delay="3250"/>
                                  </p:stCondLst>
                                  <p:childTnLst>
                                    <p:set>
                                      <p:cBhvr>
                                        <p:cTn id="147" dur="1" fill="hold">
                                          <p:stCondLst>
                                            <p:cond delay="0"/>
                                          </p:stCondLst>
                                        </p:cTn>
                                        <p:tgtEl>
                                          <p:spTgt spid="108"/>
                                        </p:tgtEl>
                                        <p:attrNameLst>
                                          <p:attrName>style.visibility</p:attrName>
                                        </p:attrNameLst>
                                      </p:cBhvr>
                                      <p:to>
                                        <p:strVal val="visible"/>
                                      </p:to>
                                    </p:set>
                                    <p:animEffect transition="in" filter="fade">
                                      <p:cBhvr>
                                        <p:cTn id="148" dur="500"/>
                                        <p:tgtEl>
                                          <p:spTgt spid="108"/>
                                        </p:tgtEl>
                                      </p:cBhvr>
                                    </p:animEffect>
                                    <p:anim calcmode="lin" valueType="num">
                                      <p:cBhvr>
                                        <p:cTn id="149" dur="500" fill="hold"/>
                                        <p:tgtEl>
                                          <p:spTgt spid="108"/>
                                        </p:tgtEl>
                                        <p:attrNameLst>
                                          <p:attrName>ppt_x</p:attrName>
                                        </p:attrNameLst>
                                      </p:cBhvr>
                                      <p:tavLst>
                                        <p:tav tm="0">
                                          <p:val>
                                            <p:strVal val="#ppt_x"/>
                                          </p:val>
                                        </p:tav>
                                        <p:tav tm="100000">
                                          <p:val>
                                            <p:strVal val="#ppt_x"/>
                                          </p:val>
                                        </p:tav>
                                      </p:tavLst>
                                    </p:anim>
                                    <p:anim calcmode="lin" valueType="num">
                                      <p:cBhvr>
                                        <p:cTn id="150" dur="500" fill="hold"/>
                                        <p:tgtEl>
                                          <p:spTgt spid="108"/>
                                        </p:tgtEl>
                                        <p:attrNameLst>
                                          <p:attrName>ppt_y</p:attrName>
                                        </p:attrNameLst>
                                      </p:cBhvr>
                                      <p:tavLst>
                                        <p:tav tm="0">
                                          <p:val>
                                            <p:strVal val="#ppt_y+.1"/>
                                          </p:val>
                                        </p:tav>
                                        <p:tav tm="100000">
                                          <p:val>
                                            <p:strVal val="#ppt_y"/>
                                          </p:val>
                                        </p:tav>
                                      </p:tavLst>
                                    </p:anim>
                                  </p:childTnLst>
                                </p:cTn>
                              </p:par>
                              <p:par>
                                <p:cTn id="151" presetID="42" presetClass="entr" presetSubtype="0" fill="hold" grpId="0" nodeType="withEffect">
                                  <p:stCondLst>
                                    <p:cond delay="3250"/>
                                  </p:stCondLst>
                                  <p:childTnLst>
                                    <p:set>
                                      <p:cBhvr>
                                        <p:cTn id="152" dur="1" fill="hold">
                                          <p:stCondLst>
                                            <p:cond delay="0"/>
                                          </p:stCondLst>
                                        </p:cTn>
                                        <p:tgtEl>
                                          <p:spTgt spid="107"/>
                                        </p:tgtEl>
                                        <p:attrNameLst>
                                          <p:attrName>style.visibility</p:attrName>
                                        </p:attrNameLst>
                                      </p:cBhvr>
                                      <p:to>
                                        <p:strVal val="visible"/>
                                      </p:to>
                                    </p:set>
                                    <p:animEffect transition="in" filter="fade">
                                      <p:cBhvr>
                                        <p:cTn id="153" dur="500"/>
                                        <p:tgtEl>
                                          <p:spTgt spid="107"/>
                                        </p:tgtEl>
                                      </p:cBhvr>
                                    </p:animEffect>
                                    <p:anim calcmode="lin" valueType="num">
                                      <p:cBhvr>
                                        <p:cTn id="154" dur="500" fill="hold"/>
                                        <p:tgtEl>
                                          <p:spTgt spid="107"/>
                                        </p:tgtEl>
                                        <p:attrNameLst>
                                          <p:attrName>ppt_x</p:attrName>
                                        </p:attrNameLst>
                                      </p:cBhvr>
                                      <p:tavLst>
                                        <p:tav tm="0">
                                          <p:val>
                                            <p:strVal val="#ppt_x"/>
                                          </p:val>
                                        </p:tav>
                                        <p:tav tm="100000">
                                          <p:val>
                                            <p:strVal val="#ppt_x"/>
                                          </p:val>
                                        </p:tav>
                                      </p:tavLst>
                                    </p:anim>
                                    <p:anim calcmode="lin" valueType="num">
                                      <p:cBhvr>
                                        <p:cTn id="155" dur="500" fill="hold"/>
                                        <p:tgtEl>
                                          <p:spTgt spid="107"/>
                                        </p:tgtEl>
                                        <p:attrNameLst>
                                          <p:attrName>ppt_y</p:attrName>
                                        </p:attrNameLst>
                                      </p:cBhvr>
                                      <p:tavLst>
                                        <p:tav tm="0">
                                          <p:val>
                                            <p:strVal val="#ppt_y+.1"/>
                                          </p:val>
                                        </p:tav>
                                        <p:tav tm="100000">
                                          <p:val>
                                            <p:strVal val="#ppt_y"/>
                                          </p:val>
                                        </p:tav>
                                      </p:tavLst>
                                    </p:anim>
                                  </p:childTnLst>
                                </p:cTn>
                              </p:par>
                              <p:par>
                                <p:cTn id="156" presetID="42" presetClass="entr" presetSubtype="0" fill="hold" nodeType="withEffect">
                                  <p:stCondLst>
                                    <p:cond delay="3250"/>
                                  </p:stCondLst>
                                  <p:childTnLst>
                                    <p:set>
                                      <p:cBhvr>
                                        <p:cTn id="157" dur="1" fill="hold">
                                          <p:stCondLst>
                                            <p:cond delay="0"/>
                                          </p:stCondLst>
                                        </p:cTn>
                                        <p:tgtEl>
                                          <p:spTgt spid="110"/>
                                        </p:tgtEl>
                                        <p:attrNameLst>
                                          <p:attrName>style.visibility</p:attrName>
                                        </p:attrNameLst>
                                      </p:cBhvr>
                                      <p:to>
                                        <p:strVal val="visible"/>
                                      </p:to>
                                    </p:set>
                                    <p:animEffect transition="in" filter="fade">
                                      <p:cBhvr>
                                        <p:cTn id="158" dur="500"/>
                                        <p:tgtEl>
                                          <p:spTgt spid="110"/>
                                        </p:tgtEl>
                                      </p:cBhvr>
                                    </p:animEffect>
                                    <p:anim calcmode="lin" valueType="num">
                                      <p:cBhvr>
                                        <p:cTn id="159" dur="500" fill="hold"/>
                                        <p:tgtEl>
                                          <p:spTgt spid="110"/>
                                        </p:tgtEl>
                                        <p:attrNameLst>
                                          <p:attrName>ppt_x</p:attrName>
                                        </p:attrNameLst>
                                      </p:cBhvr>
                                      <p:tavLst>
                                        <p:tav tm="0">
                                          <p:val>
                                            <p:strVal val="#ppt_x"/>
                                          </p:val>
                                        </p:tav>
                                        <p:tav tm="100000">
                                          <p:val>
                                            <p:strVal val="#ppt_x"/>
                                          </p:val>
                                        </p:tav>
                                      </p:tavLst>
                                    </p:anim>
                                    <p:anim calcmode="lin" valueType="num">
                                      <p:cBhvr>
                                        <p:cTn id="160" dur="500" fill="hold"/>
                                        <p:tgtEl>
                                          <p:spTgt spid="110"/>
                                        </p:tgtEl>
                                        <p:attrNameLst>
                                          <p:attrName>ppt_y</p:attrName>
                                        </p:attrNameLst>
                                      </p:cBhvr>
                                      <p:tavLst>
                                        <p:tav tm="0">
                                          <p:val>
                                            <p:strVal val="#ppt_y+.1"/>
                                          </p:val>
                                        </p:tav>
                                        <p:tav tm="100000">
                                          <p:val>
                                            <p:strVal val="#ppt_y"/>
                                          </p:val>
                                        </p:tav>
                                      </p:tavLst>
                                    </p:anim>
                                  </p:childTnLst>
                                </p:cTn>
                              </p:par>
                              <p:par>
                                <p:cTn id="161" presetID="42" presetClass="entr" presetSubtype="0" fill="hold" grpId="0" nodeType="withEffect">
                                  <p:stCondLst>
                                    <p:cond delay="3250"/>
                                  </p:stCondLst>
                                  <p:childTnLst>
                                    <p:set>
                                      <p:cBhvr>
                                        <p:cTn id="162" dur="1" fill="hold">
                                          <p:stCondLst>
                                            <p:cond delay="0"/>
                                          </p:stCondLst>
                                        </p:cTn>
                                        <p:tgtEl>
                                          <p:spTgt spid="109"/>
                                        </p:tgtEl>
                                        <p:attrNameLst>
                                          <p:attrName>style.visibility</p:attrName>
                                        </p:attrNameLst>
                                      </p:cBhvr>
                                      <p:to>
                                        <p:strVal val="visible"/>
                                      </p:to>
                                    </p:set>
                                    <p:animEffect transition="in" filter="fade">
                                      <p:cBhvr>
                                        <p:cTn id="163" dur="500"/>
                                        <p:tgtEl>
                                          <p:spTgt spid="109"/>
                                        </p:tgtEl>
                                      </p:cBhvr>
                                    </p:animEffect>
                                    <p:anim calcmode="lin" valueType="num">
                                      <p:cBhvr>
                                        <p:cTn id="164" dur="500" fill="hold"/>
                                        <p:tgtEl>
                                          <p:spTgt spid="109"/>
                                        </p:tgtEl>
                                        <p:attrNameLst>
                                          <p:attrName>ppt_x</p:attrName>
                                        </p:attrNameLst>
                                      </p:cBhvr>
                                      <p:tavLst>
                                        <p:tav tm="0">
                                          <p:val>
                                            <p:strVal val="#ppt_x"/>
                                          </p:val>
                                        </p:tav>
                                        <p:tav tm="100000">
                                          <p:val>
                                            <p:strVal val="#ppt_x"/>
                                          </p:val>
                                        </p:tav>
                                      </p:tavLst>
                                    </p:anim>
                                    <p:anim calcmode="lin" valueType="num">
                                      <p:cBhvr>
                                        <p:cTn id="165" dur="500" fill="hold"/>
                                        <p:tgtEl>
                                          <p:spTgt spid="109"/>
                                        </p:tgtEl>
                                        <p:attrNameLst>
                                          <p:attrName>ppt_y</p:attrName>
                                        </p:attrNameLst>
                                      </p:cBhvr>
                                      <p:tavLst>
                                        <p:tav tm="0">
                                          <p:val>
                                            <p:strVal val="#ppt_y+.1"/>
                                          </p:val>
                                        </p:tav>
                                        <p:tav tm="100000">
                                          <p:val>
                                            <p:strVal val="#ppt_y"/>
                                          </p:val>
                                        </p:tav>
                                      </p:tavLst>
                                    </p:anim>
                                  </p:childTnLst>
                                </p:cTn>
                              </p:par>
                              <p:par>
                                <p:cTn id="166" presetID="42" presetClass="entr" presetSubtype="0" fill="hold" nodeType="withEffect">
                                  <p:stCondLst>
                                    <p:cond delay="3250"/>
                                  </p:stCondLst>
                                  <p:childTnLst>
                                    <p:set>
                                      <p:cBhvr>
                                        <p:cTn id="167" dur="1" fill="hold">
                                          <p:stCondLst>
                                            <p:cond delay="0"/>
                                          </p:stCondLst>
                                        </p:cTn>
                                        <p:tgtEl>
                                          <p:spTgt spid="116"/>
                                        </p:tgtEl>
                                        <p:attrNameLst>
                                          <p:attrName>style.visibility</p:attrName>
                                        </p:attrNameLst>
                                      </p:cBhvr>
                                      <p:to>
                                        <p:strVal val="visible"/>
                                      </p:to>
                                    </p:set>
                                    <p:animEffect transition="in" filter="fade">
                                      <p:cBhvr>
                                        <p:cTn id="168" dur="500"/>
                                        <p:tgtEl>
                                          <p:spTgt spid="116"/>
                                        </p:tgtEl>
                                      </p:cBhvr>
                                    </p:animEffect>
                                    <p:anim calcmode="lin" valueType="num">
                                      <p:cBhvr>
                                        <p:cTn id="169" dur="500" fill="hold"/>
                                        <p:tgtEl>
                                          <p:spTgt spid="116"/>
                                        </p:tgtEl>
                                        <p:attrNameLst>
                                          <p:attrName>ppt_x</p:attrName>
                                        </p:attrNameLst>
                                      </p:cBhvr>
                                      <p:tavLst>
                                        <p:tav tm="0">
                                          <p:val>
                                            <p:strVal val="#ppt_x"/>
                                          </p:val>
                                        </p:tav>
                                        <p:tav tm="100000">
                                          <p:val>
                                            <p:strVal val="#ppt_x"/>
                                          </p:val>
                                        </p:tav>
                                      </p:tavLst>
                                    </p:anim>
                                    <p:anim calcmode="lin" valueType="num">
                                      <p:cBhvr>
                                        <p:cTn id="170" dur="500" fill="hold"/>
                                        <p:tgtEl>
                                          <p:spTgt spid="116"/>
                                        </p:tgtEl>
                                        <p:attrNameLst>
                                          <p:attrName>ppt_y</p:attrName>
                                        </p:attrNameLst>
                                      </p:cBhvr>
                                      <p:tavLst>
                                        <p:tav tm="0">
                                          <p:val>
                                            <p:strVal val="#ppt_y+.1"/>
                                          </p:val>
                                        </p:tav>
                                        <p:tav tm="100000">
                                          <p:val>
                                            <p:strVal val="#ppt_y"/>
                                          </p:val>
                                        </p:tav>
                                      </p:tavLst>
                                    </p:anim>
                                  </p:childTnLst>
                                </p:cTn>
                              </p:par>
                              <p:par>
                                <p:cTn id="171" presetID="42" presetClass="entr" presetSubtype="0" fill="hold" grpId="0" nodeType="withEffect">
                                  <p:stCondLst>
                                    <p:cond delay="3250"/>
                                  </p:stCondLst>
                                  <p:childTnLst>
                                    <p:set>
                                      <p:cBhvr>
                                        <p:cTn id="172" dur="1" fill="hold">
                                          <p:stCondLst>
                                            <p:cond delay="0"/>
                                          </p:stCondLst>
                                        </p:cTn>
                                        <p:tgtEl>
                                          <p:spTgt spid="114"/>
                                        </p:tgtEl>
                                        <p:attrNameLst>
                                          <p:attrName>style.visibility</p:attrName>
                                        </p:attrNameLst>
                                      </p:cBhvr>
                                      <p:to>
                                        <p:strVal val="visible"/>
                                      </p:to>
                                    </p:set>
                                    <p:animEffect transition="in" filter="fade">
                                      <p:cBhvr>
                                        <p:cTn id="173" dur="500"/>
                                        <p:tgtEl>
                                          <p:spTgt spid="114"/>
                                        </p:tgtEl>
                                      </p:cBhvr>
                                    </p:animEffect>
                                    <p:anim calcmode="lin" valueType="num">
                                      <p:cBhvr>
                                        <p:cTn id="174" dur="500" fill="hold"/>
                                        <p:tgtEl>
                                          <p:spTgt spid="114"/>
                                        </p:tgtEl>
                                        <p:attrNameLst>
                                          <p:attrName>ppt_x</p:attrName>
                                        </p:attrNameLst>
                                      </p:cBhvr>
                                      <p:tavLst>
                                        <p:tav tm="0">
                                          <p:val>
                                            <p:strVal val="#ppt_x"/>
                                          </p:val>
                                        </p:tav>
                                        <p:tav tm="100000">
                                          <p:val>
                                            <p:strVal val="#ppt_x"/>
                                          </p:val>
                                        </p:tav>
                                      </p:tavLst>
                                    </p:anim>
                                    <p:anim calcmode="lin" valueType="num">
                                      <p:cBhvr>
                                        <p:cTn id="175" dur="500" fill="hold"/>
                                        <p:tgtEl>
                                          <p:spTgt spid="114"/>
                                        </p:tgtEl>
                                        <p:attrNameLst>
                                          <p:attrName>ppt_y</p:attrName>
                                        </p:attrNameLst>
                                      </p:cBhvr>
                                      <p:tavLst>
                                        <p:tav tm="0">
                                          <p:val>
                                            <p:strVal val="#ppt_y+.1"/>
                                          </p:val>
                                        </p:tav>
                                        <p:tav tm="100000">
                                          <p:val>
                                            <p:strVal val="#ppt_y"/>
                                          </p:val>
                                        </p:tav>
                                      </p:tavLst>
                                    </p:anim>
                                  </p:childTnLst>
                                </p:cTn>
                              </p:par>
                              <p:par>
                                <p:cTn id="176" presetID="42" presetClass="entr" presetSubtype="0" fill="hold" nodeType="withEffect">
                                  <p:stCondLst>
                                    <p:cond delay="3250"/>
                                  </p:stCondLst>
                                  <p:childTnLst>
                                    <p:set>
                                      <p:cBhvr>
                                        <p:cTn id="177" dur="1" fill="hold">
                                          <p:stCondLst>
                                            <p:cond delay="0"/>
                                          </p:stCondLst>
                                        </p:cTn>
                                        <p:tgtEl>
                                          <p:spTgt spid="120"/>
                                        </p:tgtEl>
                                        <p:attrNameLst>
                                          <p:attrName>style.visibility</p:attrName>
                                        </p:attrNameLst>
                                      </p:cBhvr>
                                      <p:to>
                                        <p:strVal val="visible"/>
                                      </p:to>
                                    </p:set>
                                    <p:animEffect transition="in" filter="fade">
                                      <p:cBhvr>
                                        <p:cTn id="178" dur="500"/>
                                        <p:tgtEl>
                                          <p:spTgt spid="120"/>
                                        </p:tgtEl>
                                      </p:cBhvr>
                                    </p:animEffect>
                                    <p:anim calcmode="lin" valueType="num">
                                      <p:cBhvr>
                                        <p:cTn id="179" dur="500" fill="hold"/>
                                        <p:tgtEl>
                                          <p:spTgt spid="120"/>
                                        </p:tgtEl>
                                        <p:attrNameLst>
                                          <p:attrName>ppt_x</p:attrName>
                                        </p:attrNameLst>
                                      </p:cBhvr>
                                      <p:tavLst>
                                        <p:tav tm="0">
                                          <p:val>
                                            <p:strVal val="#ppt_x"/>
                                          </p:val>
                                        </p:tav>
                                        <p:tav tm="100000">
                                          <p:val>
                                            <p:strVal val="#ppt_x"/>
                                          </p:val>
                                        </p:tav>
                                      </p:tavLst>
                                    </p:anim>
                                    <p:anim calcmode="lin" valueType="num">
                                      <p:cBhvr>
                                        <p:cTn id="180" dur="500" fill="hold"/>
                                        <p:tgtEl>
                                          <p:spTgt spid="120"/>
                                        </p:tgtEl>
                                        <p:attrNameLst>
                                          <p:attrName>ppt_y</p:attrName>
                                        </p:attrNameLst>
                                      </p:cBhvr>
                                      <p:tavLst>
                                        <p:tav tm="0">
                                          <p:val>
                                            <p:strVal val="#ppt_y+.1"/>
                                          </p:val>
                                        </p:tav>
                                        <p:tav tm="100000">
                                          <p:val>
                                            <p:strVal val="#ppt_y"/>
                                          </p:val>
                                        </p:tav>
                                      </p:tavLst>
                                    </p:anim>
                                  </p:childTnLst>
                                </p:cTn>
                              </p:par>
                              <p:par>
                                <p:cTn id="181" presetID="42" presetClass="entr" presetSubtype="0" fill="hold" grpId="0" nodeType="withEffect">
                                  <p:stCondLst>
                                    <p:cond delay="3250"/>
                                  </p:stCondLst>
                                  <p:childTnLst>
                                    <p:set>
                                      <p:cBhvr>
                                        <p:cTn id="182" dur="1" fill="hold">
                                          <p:stCondLst>
                                            <p:cond delay="0"/>
                                          </p:stCondLst>
                                        </p:cTn>
                                        <p:tgtEl>
                                          <p:spTgt spid="117"/>
                                        </p:tgtEl>
                                        <p:attrNameLst>
                                          <p:attrName>style.visibility</p:attrName>
                                        </p:attrNameLst>
                                      </p:cBhvr>
                                      <p:to>
                                        <p:strVal val="visible"/>
                                      </p:to>
                                    </p:set>
                                    <p:animEffect transition="in" filter="fade">
                                      <p:cBhvr>
                                        <p:cTn id="183" dur="500"/>
                                        <p:tgtEl>
                                          <p:spTgt spid="117"/>
                                        </p:tgtEl>
                                      </p:cBhvr>
                                    </p:animEffect>
                                    <p:anim calcmode="lin" valueType="num">
                                      <p:cBhvr>
                                        <p:cTn id="184" dur="500" fill="hold"/>
                                        <p:tgtEl>
                                          <p:spTgt spid="117"/>
                                        </p:tgtEl>
                                        <p:attrNameLst>
                                          <p:attrName>ppt_x</p:attrName>
                                        </p:attrNameLst>
                                      </p:cBhvr>
                                      <p:tavLst>
                                        <p:tav tm="0">
                                          <p:val>
                                            <p:strVal val="#ppt_x"/>
                                          </p:val>
                                        </p:tav>
                                        <p:tav tm="100000">
                                          <p:val>
                                            <p:strVal val="#ppt_x"/>
                                          </p:val>
                                        </p:tav>
                                      </p:tavLst>
                                    </p:anim>
                                    <p:anim calcmode="lin" valueType="num">
                                      <p:cBhvr>
                                        <p:cTn id="185" dur="500" fill="hold"/>
                                        <p:tgtEl>
                                          <p:spTgt spid="117"/>
                                        </p:tgtEl>
                                        <p:attrNameLst>
                                          <p:attrName>ppt_y</p:attrName>
                                        </p:attrNameLst>
                                      </p:cBhvr>
                                      <p:tavLst>
                                        <p:tav tm="0">
                                          <p:val>
                                            <p:strVal val="#ppt_y+.1"/>
                                          </p:val>
                                        </p:tav>
                                        <p:tav tm="100000">
                                          <p:val>
                                            <p:strVal val="#ppt_y"/>
                                          </p:val>
                                        </p:tav>
                                      </p:tavLst>
                                    </p:anim>
                                  </p:childTnLst>
                                </p:cTn>
                              </p:par>
                              <p:par>
                                <p:cTn id="186" presetID="42" presetClass="entr" presetSubtype="0" fill="hold" nodeType="withEffect">
                                  <p:stCondLst>
                                    <p:cond delay="3250"/>
                                  </p:stCondLst>
                                  <p:childTnLst>
                                    <p:set>
                                      <p:cBhvr>
                                        <p:cTn id="187" dur="1" fill="hold">
                                          <p:stCondLst>
                                            <p:cond delay="0"/>
                                          </p:stCondLst>
                                        </p:cTn>
                                        <p:tgtEl>
                                          <p:spTgt spid="127"/>
                                        </p:tgtEl>
                                        <p:attrNameLst>
                                          <p:attrName>style.visibility</p:attrName>
                                        </p:attrNameLst>
                                      </p:cBhvr>
                                      <p:to>
                                        <p:strVal val="visible"/>
                                      </p:to>
                                    </p:set>
                                    <p:animEffect transition="in" filter="fade">
                                      <p:cBhvr>
                                        <p:cTn id="188" dur="500"/>
                                        <p:tgtEl>
                                          <p:spTgt spid="127"/>
                                        </p:tgtEl>
                                      </p:cBhvr>
                                    </p:animEffect>
                                    <p:anim calcmode="lin" valueType="num">
                                      <p:cBhvr>
                                        <p:cTn id="189" dur="500" fill="hold"/>
                                        <p:tgtEl>
                                          <p:spTgt spid="127"/>
                                        </p:tgtEl>
                                        <p:attrNameLst>
                                          <p:attrName>ppt_x</p:attrName>
                                        </p:attrNameLst>
                                      </p:cBhvr>
                                      <p:tavLst>
                                        <p:tav tm="0">
                                          <p:val>
                                            <p:strVal val="#ppt_x"/>
                                          </p:val>
                                        </p:tav>
                                        <p:tav tm="100000">
                                          <p:val>
                                            <p:strVal val="#ppt_x"/>
                                          </p:val>
                                        </p:tav>
                                      </p:tavLst>
                                    </p:anim>
                                    <p:anim calcmode="lin" valueType="num">
                                      <p:cBhvr>
                                        <p:cTn id="190" dur="500" fill="hold"/>
                                        <p:tgtEl>
                                          <p:spTgt spid="127"/>
                                        </p:tgtEl>
                                        <p:attrNameLst>
                                          <p:attrName>ppt_y</p:attrName>
                                        </p:attrNameLst>
                                      </p:cBhvr>
                                      <p:tavLst>
                                        <p:tav tm="0">
                                          <p:val>
                                            <p:strVal val="#ppt_y+.1"/>
                                          </p:val>
                                        </p:tav>
                                        <p:tav tm="100000">
                                          <p:val>
                                            <p:strVal val="#ppt_y"/>
                                          </p:val>
                                        </p:tav>
                                      </p:tavLst>
                                    </p:anim>
                                  </p:childTnLst>
                                </p:cTn>
                              </p:par>
                              <p:par>
                                <p:cTn id="191" presetID="42" presetClass="entr" presetSubtype="0" fill="hold" grpId="0" nodeType="withEffect">
                                  <p:stCondLst>
                                    <p:cond delay="3250"/>
                                  </p:stCondLst>
                                  <p:childTnLst>
                                    <p:set>
                                      <p:cBhvr>
                                        <p:cTn id="192" dur="1" fill="hold">
                                          <p:stCondLst>
                                            <p:cond delay="0"/>
                                          </p:stCondLst>
                                        </p:cTn>
                                        <p:tgtEl>
                                          <p:spTgt spid="124"/>
                                        </p:tgtEl>
                                        <p:attrNameLst>
                                          <p:attrName>style.visibility</p:attrName>
                                        </p:attrNameLst>
                                      </p:cBhvr>
                                      <p:to>
                                        <p:strVal val="visible"/>
                                      </p:to>
                                    </p:set>
                                    <p:animEffect transition="in" filter="fade">
                                      <p:cBhvr>
                                        <p:cTn id="193" dur="500"/>
                                        <p:tgtEl>
                                          <p:spTgt spid="124"/>
                                        </p:tgtEl>
                                      </p:cBhvr>
                                    </p:animEffect>
                                    <p:anim calcmode="lin" valueType="num">
                                      <p:cBhvr>
                                        <p:cTn id="194" dur="500" fill="hold"/>
                                        <p:tgtEl>
                                          <p:spTgt spid="124"/>
                                        </p:tgtEl>
                                        <p:attrNameLst>
                                          <p:attrName>ppt_x</p:attrName>
                                        </p:attrNameLst>
                                      </p:cBhvr>
                                      <p:tavLst>
                                        <p:tav tm="0">
                                          <p:val>
                                            <p:strVal val="#ppt_x"/>
                                          </p:val>
                                        </p:tav>
                                        <p:tav tm="100000">
                                          <p:val>
                                            <p:strVal val="#ppt_x"/>
                                          </p:val>
                                        </p:tav>
                                      </p:tavLst>
                                    </p:anim>
                                    <p:anim calcmode="lin" valueType="num">
                                      <p:cBhvr>
                                        <p:cTn id="195" dur="500" fill="hold"/>
                                        <p:tgtEl>
                                          <p:spTgt spid="124"/>
                                        </p:tgtEl>
                                        <p:attrNameLst>
                                          <p:attrName>ppt_y</p:attrName>
                                        </p:attrNameLst>
                                      </p:cBhvr>
                                      <p:tavLst>
                                        <p:tav tm="0">
                                          <p:val>
                                            <p:strVal val="#ppt_y+.1"/>
                                          </p:val>
                                        </p:tav>
                                        <p:tav tm="100000">
                                          <p:val>
                                            <p:strVal val="#ppt_y"/>
                                          </p:val>
                                        </p:tav>
                                      </p:tavLst>
                                    </p:anim>
                                  </p:childTnLst>
                                </p:cTn>
                              </p:par>
                              <p:par>
                                <p:cTn id="196" presetID="42" presetClass="entr" presetSubtype="0" fill="hold" nodeType="withEffect">
                                  <p:stCondLst>
                                    <p:cond delay="3250"/>
                                  </p:stCondLst>
                                  <p:childTnLst>
                                    <p:set>
                                      <p:cBhvr>
                                        <p:cTn id="197" dur="1" fill="hold">
                                          <p:stCondLst>
                                            <p:cond delay="0"/>
                                          </p:stCondLst>
                                        </p:cTn>
                                        <p:tgtEl>
                                          <p:spTgt spid="1030"/>
                                        </p:tgtEl>
                                        <p:attrNameLst>
                                          <p:attrName>style.visibility</p:attrName>
                                        </p:attrNameLst>
                                      </p:cBhvr>
                                      <p:to>
                                        <p:strVal val="visible"/>
                                      </p:to>
                                    </p:set>
                                    <p:animEffect transition="in" filter="fade">
                                      <p:cBhvr>
                                        <p:cTn id="198" dur="500"/>
                                        <p:tgtEl>
                                          <p:spTgt spid="1030"/>
                                        </p:tgtEl>
                                      </p:cBhvr>
                                    </p:animEffect>
                                    <p:anim calcmode="lin" valueType="num">
                                      <p:cBhvr>
                                        <p:cTn id="199" dur="500" fill="hold"/>
                                        <p:tgtEl>
                                          <p:spTgt spid="1030"/>
                                        </p:tgtEl>
                                        <p:attrNameLst>
                                          <p:attrName>ppt_x</p:attrName>
                                        </p:attrNameLst>
                                      </p:cBhvr>
                                      <p:tavLst>
                                        <p:tav tm="0">
                                          <p:val>
                                            <p:strVal val="#ppt_x"/>
                                          </p:val>
                                        </p:tav>
                                        <p:tav tm="100000">
                                          <p:val>
                                            <p:strVal val="#ppt_x"/>
                                          </p:val>
                                        </p:tav>
                                      </p:tavLst>
                                    </p:anim>
                                    <p:anim calcmode="lin" valueType="num">
                                      <p:cBhvr>
                                        <p:cTn id="200" dur="500" fill="hold"/>
                                        <p:tgtEl>
                                          <p:spTgt spid="1030"/>
                                        </p:tgtEl>
                                        <p:attrNameLst>
                                          <p:attrName>ppt_y</p:attrName>
                                        </p:attrNameLst>
                                      </p:cBhvr>
                                      <p:tavLst>
                                        <p:tav tm="0">
                                          <p:val>
                                            <p:strVal val="#ppt_y+.1"/>
                                          </p:val>
                                        </p:tav>
                                        <p:tav tm="100000">
                                          <p:val>
                                            <p:strVal val="#ppt_y"/>
                                          </p:val>
                                        </p:tav>
                                      </p:tavLst>
                                    </p:anim>
                                  </p:childTnLst>
                                </p:cTn>
                              </p:par>
                              <p:par>
                                <p:cTn id="201" presetID="42" presetClass="entr" presetSubtype="0" fill="hold" grpId="0" nodeType="withEffect">
                                  <p:stCondLst>
                                    <p:cond delay="3250"/>
                                  </p:stCondLst>
                                  <p:childTnLst>
                                    <p:set>
                                      <p:cBhvr>
                                        <p:cTn id="202" dur="1" fill="hold">
                                          <p:stCondLst>
                                            <p:cond delay="0"/>
                                          </p:stCondLst>
                                        </p:cTn>
                                        <p:tgtEl>
                                          <p:spTgt spid="1028"/>
                                        </p:tgtEl>
                                        <p:attrNameLst>
                                          <p:attrName>style.visibility</p:attrName>
                                        </p:attrNameLst>
                                      </p:cBhvr>
                                      <p:to>
                                        <p:strVal val="visible"/>
                                      </p:to>
                                    </p:set>
                                    <p:animEffect transition="in" filter="fade">
                                      <p:cBhvr>
                                        <p:cTn id="203" dur="500"/>
                                        <p:tgtEl>
                                          <p:spTgt spid="1028"/>
                                        </p:tgtEl>
                                      </p:cBhvr>
                                    </p:animEffect>
                                    <p:anim calcmode="lin" valueType="num">
                                      <p:cBhvr>
                                        <p:cTn id="204" dur="500" fill="hold"/>
                                        <p:tgtEl>
                                          <p:spTgt spid="1028"/>
                                        </p:tgtEl>
                                        <p:attrNameLst>
                                          <p:attrName>ppt_x</p:attrName>
                                        </p:attrNameLst>
                                      </p:cBhvr>
                                      <p:tavLst>
                                        <p:tav tm="0">
                                          <p:val>
                                            <p:strVal val="#ppt_x"/>
                                          </p:val>
                                        </p:tav>
                                        <p:tav tm="100000">
                                          <p:val>
                                            <p:strVal val="#ppt_x"/>
                                          </p:val>
                                        </p:tav>
                                      </p:tavLst>
                                    </p:anim>
                                    <p:anim calcmode="lin" valueType="num">
                                      <p:cBhvr>
                                        <p:cTn id="205" dur="500" fill="hold"/>
                                        <p:tgtEl>
                                          <p:spTgt spid="1028"/>
                                        </p:tgtEl>
                                        <p:attrNameLst>
                                          <p:attrName>ppt_y</p:attrName>
                                        </p:attrNameLst>
                                      </p:cBhvr>
                                      <p:tavLst>
                                        <p:tav tm="0">
                                          <p:val>
                                            <p:strVal val="#ppt_y+.1"/>
                                          </p:val>
                                        </p:tav>
                                        <p:tav tm="100000">
                                          <p:val>
                                            <p:strVal val="#ppt_y"/>
                                          </p:val>
                                        </p:tav>
                                      </p:tavLst>
                                    </p:anim>
                                  </p:childTnLst>
                                </p:cTn>
                              </p:par>
                              <p:par>
                                <p:cTn id="206" presetID="42" presetClass="entr" presetSubtype="0" fill="hold" nodeType="withEffect">
                                  <p:stCondLst>
                                    <p:cond delay="3250"/>
                                  </p:stCondLst>
                                  <p:childTnLst>
                                    <p:set>
                                      <p:cBhvr>
                                        <p:cTn id="207" dur="1" fill="hold">
                                          <p:stCondLst>
                                            <p:cond delay="0"/>
                                          </p:stCondLst>
                                        </p:cTn>
                                        <p:tgtEl>
                                          <p:spTgt spid="1068"/>
                                        </p:tgtEl>
                                        <p:attrNameLst>
                                          <p:attrName>style.visibility</p:attrName>
                                        </p:attrNameLst>
                                      </p:cBhvr>
                                      <p:to>
                                        <p:strVal val="visible"/>
                                      </p:to>
                                    </p:set>
                                    <p:animEffect transition="in" filter="fade">
                                      <p:cBhvr>
                                        <p:cTn id="208" dur="500"/>
                                        <p:tgtEl>
                                          <p:spTgt spid="1068"/>
                                        </p:tgtEl>
                                      </p:cBhvr>
                                    </p:animEffect>
                                    <p:anim calcmode="lin" valueType="num">
                                      <p:cBhvr>
                                        <p:cTn id="209" dur="500" fill="hold"/>
                                        <p:tgtEl>
                                          <p:spTgt spid="1068"/>
                                        </p:tgtEl>
                                        <p:attrNameLst>
                                          <p:attrName>ppt_x</p:attrName>
                                        </p:attrNameLst>
                                      </p:cBhvr>
                                      <p:tavLst>
                                        <p:tav tm="0">
                                          <p:val>
                                            <p:strVal val="#ppt_x"/>
                                          </p:val>
                                        </p:tav>
                                        <p:tav tm="100000">
                                          <p:val>
                                            <p:strVal val="#ppt_x"/>
                                          </p:val>
                                        </p:tav>
                                      </p:tavLst>
                                    </p:anim>
                                    <p:anim calcmode="lin" valueType="num">
                                      <p:cBhvr>
                                        <p:cTn id="210" dur="500" fill="hold"/>
                                        <p:tgtEl>
                                          <p:spTgt spid="1068"/>
                                        </p:tgtEl>
                                        <p:attrNameLst>
                                          <p:attrName>ppt_y</p:attrName>
                                        </p:attrNameLst>
                                      </p:cBhvr>
                                      <p:tavLst>
                                        <p:tav tm="0">
                                          <p:val>
                                            <p:strVal val="#ppt_y+.1"/>
                                          </p:val>
                                        </p:tav>
                                        <p:tav tm="100000">
                                          <p:val>
                                            <p:strVal val="#ppt_y"/>
                                          </p:val>
                                        </p:tav>
                                      </p:tavLst>
                                    </p:anim>
                                  </p:childTnLst>
                                </p:cTn>
                              </p:par>
                              <p:par>
                                <p:cTn id="211" presetID="42" presetClass="entr" presetSubtype="0" fill="hold" grpId="0" nodeType="withEffect">
                                  <p:stCondLst>
                                    <p:cond delay="3250"/>
                                  </p:stCondLst>
                                  <p:childTnLst>
                                    <p:set>
                                      <p:cBhvr>
                                        <p:cTn id="212" dur="1" fill="hold">
                                          <p:stCondLst>
                                            <p:cond delay="0"/>
                                          </p:stCondLst>
                                        </p:cTn>
                                        <p:tgtEl>
                                          <p:spTgt spid="1067"/>
                                        </p:tgtEl>
                                        <p:attrNameLst>
                                          <p:attrName>style.visibility</p:attrName>
                                        </p:attrNameLst>
                                      </p:cBhvr>
                                      <p:to>
                                        <p:strVal val="visible"/>
                                      </p:to>
                                    </p:set>
                                    <p:animEffect transition="in" filter="fade">
                                      <p:cBhvr>
                                        <p:cTn id="213" dur="500"/>
                                        <p:tgtEl>
                                          <p:spTgt spid="1067"/>
                                        </p:tgtEl>
                                      </p:cBhvr>
                                    </p:animEffect>
                                    <p:anim calcmode="lin" valueType="num">
                                      <p:cBhvr>
                                        <p:cTn id="214" dur="500" fill="hold"/>
                                        <p:tgtEl>
                                          <p:spTgt spid="1067"/>
                                        </p:tgtEl>
                                        <p:attrNameLst>
                                          <p:attrName>ppt_x</p:attrName>
                                        </p:attrNameLst>
                                      </p:cBhvr>
                                      <p:tavLst>
                                        <p:tav tm="0">
                                          <p:val>
                                            <p:strVal val="#ppt_x"/>
                                          </p:val>
                                        </p:tav>
                                        <p:tav tm="100000">
                                          <p:val>
                                            <p:strVal val="#ppt_x"/>
                                          </p:val>
                                        </p:tav>
                                      </p:tavLst>
                                    </p:anim>
                                    <p:anim calcmode="lin" valueType="num">
                                      <p:cBhvr>
                                        <p:cTn id="215" dur="500" fill="hold"/>
                                        <p:tgtEl>
                                          <p:spTgt spid="1067"/>
                                        </p:tgtEl>
                                        <p:attrNameLst>
                                          <p:attrName>ppt_y</p:attrName>
                                        </p:attrNameLst>
                                      </p:cBhvr>
                                      <p:tavLst>
                                        <p:tav tm="0">
                                          <p:val>
                                            <p:strVal val="#ppt_y+.1"/>
                                          </p:val>
                                        </p:tav>
                                        <p:tav tm="100000">
                                          <p:val>
                                            <p:strVal val="#ppt_y"/>
                                          </p:val>
                                        </p:tav>
                                      </p:tavLst>
                                    </p:anim>
                                  </p:childTnLst>
                                </p:cTn>
                              </p:par>
                              <p:par>
                                <p:cTn id="216" presetID="42" presetClass="entr" presetSubtype="0" fill="hold" nodeType="withEffect">
                                  <p:stCondLst>
                                    <p:cond delay="3250"/>
                                  </p:stCondLst>
                                  <p:childTnLst>
                                    <p:set>
                                      <p:cBhvr>
                                        <p:cTn id="217" dur="1" fill="hold">
                                          <p:stCondLst>
                                            <p:cond delay="0"/>
                                          </p:stCondLst>
                                        </p:cTn>
                                        <p:tgtEl>
                                          <p:spTgt spid="1059"/>
                                        </p:tgtEl>
                                        <p:attrNameLst>
                                          <p:attrName>style.visibility</p:attrName>
                                        </p:attrNameLst>
                                      </p:cBhvr>
                                      <p:to>
                                        <p:strVal val="visible"/>
                                      </p:to>
                                    </p:set>
                                    <p:animEffect transition="in" filter="fade">
                                      <p:cBhvr>
                                        <p:cTn id="218" dur="500"/>
                                        <p:tgtEl>
                                          <p:spTgt spid="1059"/>
                                        </p:tgtEl>
                                      </p:cBhvr>
                                    </p:animEffect>
                                    <p:anim calcmode="lin" valueType="num">
                                      <p:cBhvr>
                                        <p:cTn id="219" dur="500" fill="hold"/>
                                        <p:tgtEl>
                                          <p:spTgt spid="1059"/>
                                        </p:tgtEl>
                                        <p:attrNameLst>
                                          <p:attrName>ppt_x</p:attrName>
                                        </p:attrNameLst>
                                      </p:cBhvr>
                                      <p:tavLst>
                                        <p:tav tm="0">
                                          <p:val>
                                            <p:strVal val="#ppt_x"/>
                                          </p:val>
                                        </p:tav>
                                        <p:tav tm="100000">
                                          <p:val>
                                            <p:strVal val="#ppt_x"/>
                                          </p:val>
                                        </p:tav>
                                      </p:tavLst>
                                    </p:anim>
                                    <p:anim calcmode="lin" valueType="num">
                                      <p:cBhvr>
                                        <p:cTn id="220" dur="500" fill="hold"/>
                                        <p:tgtEl>
                                          <p:spTgt spid="1059"/>
                                        </p:tgtEl>
                                        <p:attrNameLst>
                                          <p:attrName>ppt_y</p:attrName>
                                        </p:attrNameLst>
                                      </p:cBhvr>
                                      <p:tavLst>
                                        <p:tav tm="0">
                                          <p:val>
                                            <p:strVal val="#ppt_y+.1"/>
                                          </p:val>
                                        </p:tav>
                                        <p:tav tm="100000">
                                          <p:val>
                                            <p:strVal val="#ppt_y"/>
                                          </p:val>
                                        </p:tav>
                                      </p:tavLst>
                                    </p:anim>
                                  </p:childTnLst>
                                </p:cTn>
                              </p:par>
                              <p:par>
                                <p:cTn id="221" presetID="42" presetClass="entr" presetSubtype="0" fill="hold" grpId="0" nodeType="withEffect">
                                  <p:stCondLst>
                                    <p:cond delay="3250"/>
                                  </p:stCondLst>
                                  <p:childTnLst>
                                    <p:set>
                                      <p:cBhvr>
                                        <p:cTn id="222" dur="1" fill="hold">
                                          <p:stCondLst>
                                            <p:cond delay="0"/>
                                          </p:stCondLst>
                                        </p:cTn>
                                        <p:tgtEl>
                                          <p:spTgt spid="1034"/>
                                        </p:tgtEl>
                                        <p:attrNameLst>
                                          <p:attrName>style.visibility</p:attrName>
                                        </p:attrNameLst>
                                      </p:cBhvr>
                                      <p:to>
                                        <p:strVal val="visible"/>
                                      </p:to>
                                    </p:set>
                                    <p:animEffect transition="in" filter="fade">
                                      <p:cBhvr>
                                        <p:cTn id="223" dur="500"/>
                                        <p:tgtEl>
                                          <p:spTgt spid="1034"/>
                                        </p:tgtEl>
                                      </p:cBhvr>
                                    </p:animEffect>
                                    <p:anim calcmode="lin" valueType="num">
                                      <p:cBhvr>
                                        <p:cTn id="224" dur="500" fill="hold"/>
                                        <p:tgtEl>
                                          <p:spTgt spid="1034"/>
                                        </p:tgtEl>
                                        <p:attrNameLst>
                                          <p:attrName>ppt_x</p:attrName>
                                        </p:attrNameLst>
                                      </p:cBhvr>
                                      <p:tavLst>
                                        <p:tav tm="0">
                                          <p:val>
                                            <p:strVal val="#ppt_x"/>
                                          </p:val>
                                        </p:tav>
                                        <p:tav tm="100000">
                                          <p:val>
                                            <p:strVal val="#ppt_x"/>
                                          </p:val>
                                        </p:tav>
                                      </p:tavLst>
                                    </p:anim>
                                    <p:anim calcmode="lin" valueType="num">
                                      <p:cBhvr>
                                        <p:cTn id="225" dur="500" fill="hold"/>
                                        <p:tgtEl>
                                          <p:spTgt spid="1034"/>
                                        </p:tgtEl>
                                        <p:attrNameLst>
                                          <p:attrName>ppt_y</p:attrName>
                                        </p:attrNameLst>
                                      </p:cBhvr>
                                      <p:tavLst>
                                        <p:tav tm="0">
                                          <p:val>
                                            <p:strVal val="#ppt_y+.1"/>
                                          </p:val>
                                        </p:tav>
                                        <p:tav tm="100000">
                                          <p:val>
                                            <p:strVal val="#ppt_y"/>
                                          </p:val>
                                        </p:tav>
                                      </p:tavLst>
                                    </p:anim>
                                  </p:childTnLst>
                                </p:cTn>
                              </p:par>
                              <p:par>
                                <p:cTn id="226" presetID="42" presetClass="entr" presetSubtype="0" fill="hold" grpId="0" nodeType="withEffect">
                                  <p:stCondLst>
                                    <p:cond delay="3750"/>
                                  </p:stCondLst>
                                  <p:childTnLst>
                                    <p:set>
                                      <p:cBhvr>
                                        <p:cTn id="227" dur="1" fill="hold">
                                          <p:stCondLst>
                                            <p:cond delay="0"/>
                                          </p:stCondLst>
                                        </p:cTn>
                                        <p:tgtEl>
                                          <p:spTgt spid="57"/>
                                        </p:tgtEl>
                                        <p:attrNameLst>
                                          <p:attrName>style.visibility</p:attrName>
                                        </p:attrNameLst>
                                      </p:cBhvr>
                                      <p:to>
                                        <p:strVal val="visible"/>
                                      </p:to>
                                    </p:set>
                                    <p:animEffect transition="in" filter="fade">
                                      <p:cBhvr>
                                        <p:cTn id="228" dur="500"/>
                                        <p:tgtEl>
                                          <p:spTgt spid="57"/>
                                        </p:tgtEl>
                                      </p:cBhvr>
                                    </p:animEffect>
                                    <p:anim calcmode="lin" valueType="num">
                                      <p:cBhvr>
                                        <p:cTn id="229" dur="500" fill="hold"/>
                                        <p:tgtEl>
                                          <p:spTgt spid="57"/>
                                        </p:tgtEl>
                                        <p:attrNameLst>
                                          <p:attrName>ppt_x</p:attrName>
                                        </p:attrNameLst>
                                      </p:cBhvr>
                                      <p:tavLst>
                                        <p:tav tm="0">
                                          <p:val>
                                            <p:strVal val="#ppt_x"/>
                                          </p:val>
                                        </p:tav>
                                        <p:tav tm="100000">
                                          <p:val>
                                            <p:strVal val="#ppt_x"/>
                                          </p:val>
                                        </p:tav>
                                      </p:tavLst>
                                    </p:anim>
                                    <p:anim calcmode="lin" valueType="num">
                                      <p:cBhvr>
                                        <p:cTn id="230" dur="500" fill="hold"/>
                                        <p:tgtEl>
                                          <p:spTgt spid="57"/>
                                        </p:tgtEl>
                                        <p:attrNameLst>
                                          <p:attrName>ppt_y</p:attrName>
                                        </p:attrNameLst>
                                      </p:cBhvr>
                                      <p:tavLst>
                                        <p:tav tm="0">
                                          <p:val>
                                            <p:strVal val="#ppt_y+.1"/>
                                          </p:val>
                                        </p:tav>
                                        <p:tav tm="100000">
                                          <p:val>
                                            <p:strVal val="#ppt_y"/>
                                          </p:val>
                                        </p:tav>
                                      </p:tavLst>
                                    </p:anim>
                                  </p:childTnLst>
                                </p:cTn>
                              </p:par>
                              <p:par>
                                <p:cTn id="231" presetID="42" presetClass="entr" presetSubtype="0" fill="hold" grpId="0" nodeType="withEffect">
                                  <p:stCondLst>
                                    <p:cond delay="3750"/>
                                  </p:stCondLst>
                                  <p:childTnLst>
                                    <p:set>
                                      <p:cBhvr>
                                        <p:cTn id="232" dur="1" fill="hold">
                                          <p:stCondLst>
                                            <p:cond delay="0"/>
                                          </p:stCondLst>
                                        </p:cTn>
                                        <p:tgtEl>
                                          <p:spTgt spid="46"/>
                                        </p:tgtEl>
                                        <p:attrNameLst>
                                          <p:attrName>style.visibility</p:attrName>
                                        </p:attrNameLst>
                                      </p:cBhvr>
                                      <p:to>
                                        <p:strVal val="visible"/>
                                      </p:to>
                                    </p:set>
                                    <p:animEffect transition="in" filter="fade">
                                      <p:cBhvr>
                                        <p:cTn id="233" dur="500"/>
                                        <p:tgtEl>
                                          <p:spTgt spid="46"/>
                                        </p:tgtEl>
                                      </p:cBhvr>
                                    </p:animEffect>
                                    <p:anim calcmode="lin" valueType="num">
                                      <p:cBhvr>
                                        <p:cTn id="234" dur="500" fill="hold"/>
                                        <p:tgtEl>
                                          <p:spTgt spid="46"/>
                                        </p:tgtEl>
                                        <p:attrNameLst>
                                          <p:attrName>ppt_x</p:attrName>
                                        </p:attrNameLst>
                                      </p:cBhvr>
                                      <p:tavLst>
                                        <p:tav tm="0">
                                          <p:val>
                                            <p:strVal val="#ppt_x"/>
                                          </p:val>
                                        </p:tav>
                                        <p:tav tm="100000">
                                          <p:val>
                                            <p:strVal val="#ppt_x"/>
                                          </p:val>
                                        </p:tav>
                                      </p:tavLst>
                                    </p:anim>
                                    <p:anim calcmode="lin" valueType="num">
                                      <p:cBhvr>
                                        <p:cTn id="235" dur="500" fill="hold"/>
                                        <p:tgtEl>
                                          <p:spTgt spid="46"/>
                                        </p:tgtEl>
                                        <p:attrNameLst>
                                          <p:attrName>ppt_y</p:attrName>
                                        </p:attrNameLst>
                                      </p:cBhvr>
                                      <p:tavLst>
                                        <p:tav tm="0">
                                          <p:val>
                                            <p:strVal val="#ppt_y+.1"/>
                                          </p:val>
                                        </p:tav>
                                        <p:tav tm="100000">
                                          <p:val>
                                            <p:strVal val="#ppt_y"/>
                                          </p:val>
                                        </p:tav>
                                      </p:tavLst>
                                    </p:anim>
                                  </p:childTnLst>
                                </p:cTn>
                              </p:par>
                              <p:par>
                                <p:cTn id="236" presetID="10" presetClass="entr" presetSubtype="0" fill="hold" grpId="0" nodeType="withEffect">
                                  <p:stCondLst>
                                    <p:cond delay="4250"/>
                                  </p:stCondLst>
                                  <p:childTnLst>
                                    <p:set>
                                      <p:cBhvr>
                                        <p:cTn id="237" dur="1" fill="hold">
                                          <p:stCondLst>
                                            <p:cond delay="0"/>
                                          </p:stCondLst>
                                        </p:cTn>
                                        <p:tgtEl>
                                          <p:spTgt spid="53"/>
                                        </p:tgtEl>
                                        <p:attrNameLst>
                                          <p:attrName>style.visibility</p:attrName>
                                        </p:attrNameLst>
                                      </p:cBhvr>
                                      <p:to>
                                        <p:strVal val="visible"/>
                                      </p:to>
                                    </p:set>
                                    <p:animEffect transition="in" filter="fade">
                                      <p:cBhvr>
                                        <p:cTn id="238" dur="500"/>
                                        <p:tgtEl>
                                          <p:spTgt spid="53"/>
                                        </p:tgtEl>
                                      </p:cBhvr>
                                    </p:animEffect>
                                  </p:childTnLst>
                                </p:cTn>
                              </p:par>
                              <p:par>
                                <p:cTn id="239" presetID="42" presetClass="entr" presetSubtype="0" fill="hold" nodeType="withEffect">
                                  <p:stCondLst>
                                    <p:cond delay="4500"/>
                                  </p:stCondLst>
                                  <p:childTnLst>
                                    <p:set>
                                      <p:cBhvr>
                                        <p:cTn id="240" dur="1" fill="hold">
                                          <p:stCondLst>
                                            <p:cond delay="0"/>
                                          </p:stCondLst>
                                        </p:cTn>
                                        <p:tgtEl>
                                          <p:spTgt spid="1079"/>
                                        </p:tgtEl>
                                        <p:attrNameLst>
                                          <p:attrName>style.visibility</p:attrName>
                                        </p:attrNameLst>
                                      </p:cBhvr>
                                      <p:to>
                                        <p:strVal val="visible"/>
                                      </p:to>
                                    </p:set>
                                    <p:animEffect transition="in" filter="fade">
                                      <p:cBhvr>
                                        <p:cTn id="241" dur="500"/>
                                        <p:tgtEl>
                                          <p:spTgt spid="1079"/>
                                        </p:tgtEl>
                                      </p:cBhvr>
                                    </p:animEffect>
                                    <p:anim calcmode="lin" valueType="num">
                                      <p:cBhvr>
                                        <p:cTn id="242" dur="500" fill="hold"/>
                                        <p:tgtEl>
                                          <p:spTgt spid="1079"/>
                                        </p:tgtEl>
                                        <p:attrNameLst>
                                          <p:attrName>ppt_x</p:attrName>
                                        </p:attrNameLst>
                                      </p:cBhvr>
                                      <p:tavLst>
                                        <p:tav tm="0">
                                          <p:val>
                                            <p:strVal val="#ppt_x"/>
                                          </p:val>
                                        </p:tav>
                                        <p:tav tm="100000">
                                          <p:val>
                                            <p:strVal val="#ppt_x"/>
                                          </p:val>
                                        </p:tav>
                                      </p:tavLst>
                                    </p:anim>
                                    <p:anim calcmode="lin" valueType="num">
                                      <p:cBhvr>
                                        <p:cTn id="243" dur="500" fill="hold"/>
                                        <p:tgtEl>
                                          <p:spTgt spid="1079"/>
                                        </p:tgtEl>
                                        <p:attrNameLst>
                                          <p:attrName>ppt_y</p:attrName>
                                        </p:attrNameLst>
                                      </p:cBhvr>
                                      <p:tavLst>
                                        <p:tav tm="0">
                                          <p:val>
                                            <p:strVal val="#ppt_y+.1"/>
                                          </p:val>
                                        </p:tav>
                                        <p:tav tm="100000">
                                          <p:val>
                                            <p:strVal val="#ppt_y"/>
                                          </p:val>
                                        </p:tav>
                                      </p:tavLst>
                                    </p:anim>
                                  </p:childTnLst>
                                </p:cTn>
                              </p:par>
                              <p:par>
                                <p:cTn id="244" presetID="42" presetClass="entr" presetSubtype="0" fill="hold" grpId="0" nodeType="withEffect">
                                  <p:stCondLst>
                                    <p:cond delay="4500"/>
                                  </p:stCondLst>
                                  <p:childTnLst>
                                    <p:set>
                                      <p:cBhvr>
                                        <p:cTn id="245" dur="1" fill="hold">
                                          <p:stCondLst>
                                            <p:cond delay="0"/>
                                          </p:stCondLst>
                                        </p:cTn>
                                        <p:tgtEl>
                                          <p:spTgt spid="1089"/>
                                        </p:tgtEl>
                                        <p:attrNameLst>
                                          <p:attrName>style.visibility</p:attrName>
                                        </p:attrNameLst>
                                      </p:cBhvr>
                                      <p:to>
                                        <p:strVal val="visible"/>
                                      </p:to>
                                    </p:set>
                                    <p:animEffect transition="in" filter="fade">
                                      <p:cBhvr>
                                        <p:cTn id="246" dur="500"/>
                                        <p:tgtEl>
                                          <p:spTgt spid="1089"/>
                                        </p:tgtEl>
                                      </p:cBhvr>
                                    </p:animEffect>
                                    <p:anim calcmode="lin" valueType="num">
                                      <p:cBhvr>
                                        <p:cTn id="247" dur="500" fill="hold"/>
                                        <p:tgtEl>
                                          <p:spTgt spid="1089"/>
                                        </p:tgtEl>
                                        <p:attrNameLst>
                                          <p:attrName>ppt_x</p:attrName>
                                        </p:attrNameLst>
                                      </p:cBhvr>
                                      <p:tavLst>
                                        <p:tav tm="0">
                                          <p:val>
                                            <p:strVal val="#ppt_x"/>
                                          </p:val>
                                        </p:tav>
                                        <p:tav tm="100000">
                                          <p:val>
                                            <p:strVal val="#ppt_x"/>
                                          </p:val>
                                        </p:tav>
                                      </p:tavLst>
                                    </p:anim>
                                    <p:anim calcmode="lin" valueType="num">
                                      <p:cBhvr>
                                        <p:cTn id="248" dur="500" fill="hold"/>
                                        <p:tgtEl>
                                          <p:spTgt spid="1089"/>
                                        </p:tgtEl>
                                        <p:attrNameLst>
                                          <p:attrName>ppt_y</p:attrName>
                                        </p:attrNameLst>
                                      </p:cBhvr>
                                      <p:tavLst>
                                        <p:tav tm="0">
                                          <p:val>
                                            <p:strVal val="#ppt_y+.1"/>
                                          </p:val>
                                        </p:tav>
                                        <p:tav tm="100000">
                                          <p:val>
                                            <p:strVal val="#ppt_y"/>
                                          </p:val>
                                        </p:tav>
                                      </p:tavLst>
                                    </p:anim>
                                  </p:childTnLst>
                                </p:cTn>
                              </p:par>
                              <p:par>
                                <p:cTn id="249" presetID="42" presetClass="entr" presetSubtype="0" fill="hold" nodeType="withEffect">
                                  <p:stCondLst>
                                    <p:cond delay="4500"/>
                                  </p:stCondLst>
                                  <p:childTnLst>
                                    <p:set>
                                      <p:cBhvr>
                                        <p:cTn id="250" dur="1" fill="hold">
                                          <p:stCondLst>
                                            <p:cond delay="0"/>
                                          </p:stCondLst>
                                        </p:cTn>
                                        <p:tgtEl>
                                          <p:spTgt spid="1080"/>
                                        </p:tgtEl>
                                        <p:attrNameLst>
                                          <p:attrName>style.visibility</p:attrName>
                                        </p:attrNameLst>
                                      </p:cBhvr>
                                      <p:to>
                                        <p:strVal val="visible"/>
                                      </p:to>
                                    </p:set>
                                    <p:animEffect transition="in" filter="fade">
                                      <p:cBhvr>
                                        <p:cTn id="251" dur="500"/>
                                        <p:tgtEl>
                                          <p:spTgt spid="1080"/>
                                        </p:tgtEl>
                                      </p:cBhvr>
                                    </p:animEffect>
                                    <p:anim calcmode="lin" valueType="num">
                                      <p:cBhvr>
                                        <p:cTn id="252" dur="500" fill="hold"/>
                                        <p:tgtEl>
                                          <p:spTgt spid="1080"/>
                                        </p:tgtEl>
                                        <p:attrNameLst>
                                          <p:attrName>ppt_x</p:attrName>
                                        </p:attrNameLst>
                                      </p:cBhvr>
                                      <p:tavLst>
                                        <p:tav tm="0">
                                          <p:val>
                                            <p:strVal val="#ppt_x"/>
                                          </p:val>
                                        </p:tav>
                                        <p:tav tm="100000">
                                          <p:val>
                                            <p:strVal val="#ppt_x"/>
                                          </p:val>
                                        </p:tav>
                                      </p:tavLst>
                                    </p:anim>
                                    <p:anim calcmode="lin" valueType="num">
                                      <p:cBhvr>
                                        <p:cTn id="253" dur="500" fill="hold"/>
                                        <p:tgtEl>
                                          <p:spTgt spid="1080"/>
                                        </p:tgtEl>
                                        <p:attrNameLst>
                                          <p:attrName>ppt_y</p:attrName>
                                        </p:attrNameLst>
                                      </p:cBhvr>
                                      <p:tavLst>
                                        <p:tav tm="0">
                                          <p:val>
                                            <p:strVal val="#ppt_y+.1"/>
                                          </p:val>
                                        </p:tav>
                                        <p:tav tm="100000">
                                          <p:val>
                                            <p:strVal val="#ppt_y"/>
                                          </p:val>
                                        </p:tav>
                                      </p:tavLst>
                                    </p:anim>
                                  </p:childTnLst>
                                </p:cTn>
                              </p:par>
                              <p:par>
                                <p:cTn id="254" presetID="42" presetClass="entr" presetSubtype="0" fill="hold" grpId="0" nodeType="withEffect">
                                  <p:stCondLst>
                                    <p:cond delay="4500"/>
                                  </p:stCondLst>
                                  <p:childTnLst>
                                    <p:set>
                                      <p:cBhvr>
                                        <p:cTn id="255" dur="1" fill="hold">
                                          <p:stCondLst>
                                            <p:cond delay="0"/>
                                          </p:stCondLst>
                                        </p:cTn>
                                        <p:tgtEl>
                                          <p:spTgt spid="1073"/>
                                        </p:tgtEl>
                                        <p:attrNameLst>
                                          <p:attrName>style.visibility</p:attrName>
                                        </p:attrNameLst>
                                      </p:cBhvr>
                                      <p:to>
                                        <p:strVal val="visible"/>
                                      </p:to>
                                    </p:set>
                                    <p:animEffect transition="in" filter="fade">
                                      <p:cBhvr>
                                        <p:cTn id="256" dur="500"/>
                                        <p:tgtEl>
                                          <p:spTgt spid="1073"/>
                                        </p:tgtEl>
                                      </p:cBhvr>
                                    </p:animEffect>
                                    <p:anim calcmode="lin" valueType="num">
                                      <p:cBhvr>
                                        <p:cTn id="257" dur="500" fill="hold"/>
                                        <p:tgtEl>
                                          <p:spTgt spid="1073"/>
                                        </p:tgtEl>
                                        <p:attrNameLst>
                                          <p:attrName>ppt_x</p:attrName>
                                        </p:attrNameLst>
                                      </p:cBhvr>
                                      <p:tavLst>
                                        <p:tav tm="0">
                                          <p:val>
                                            <p:strVal val="#ppt_x"/>
                                          </p:val>
                                        </p:tav>
                                        <p:tav tm="100000">
                                          <p:val>
                                            <p:strVal val="#ppt_x"/>
                                          </p:val>
                                        </p:tav>
                                      </p:tavLst>
                                    </p:anim>
                                    <p:anim calcmode="lin" valueType="num">
                                      <p:cBhvr>
                                        <p:cTn id="258" dur="500" fill="hold"/>
                                        <p:tgtEl>
                                          <p:spTgt spid="1073"/>
                                        </p:tgtEl>
                                        <p:attrNameLst>
                                          <p:attrName>ppt_y</p:attrName>
                                        </p:attrNameLst>
                                      </p:cBhvr>
                                      <p:tavLst>
                                        <p:tav tm="0">
                                          <p:val>
                                            <p:strVal val="#ppt_y+.1"/>
                                          </p:val>
                                        </p:tav>
                                        <p:tav tm="100000">
                                          <p:val>
                                            <p:strVal val="#ppt_y"/>
                                          </p:val>
                                        </p:tav>
                                      </p:tavLst>
                                    </p:anim>
                                  </p:childTnLst>
                                </p:cTn>
                              </p:par>
                              <p:par>
                                <p:cTn id="259" presetID="42" presetClass="entr" presetSubtype="0" fill="hold" nodeType="withEffect">
                                  <p:stCondLst>
                                    <p:cond delay="4500"/>
                                  </p:stCondLst>
                                  <p:childTnLst>
                                    <p:set>
                                      <p:cBhvr>
                                        <p:cTn id="260" dur="1" fill="hold">
                                          <p:stCondLst>
                                            <p:cond delay="0"/>
                                          </p:stCondLst>
                                        </p:cTn>
                                        <p:tgtEl>
                                          <p:spTgt spid="1077"/>
                                        </p:tgtEl>
                                        <p:attrNameLst>
                                          <p:attrName>style.visibility</p:attrName>
                                        </p:attrNameLst>
                                      </p:cBhvr>
                                      <p:to>
                                        <p:strVal val="visible"/>
                                      </p:to>
                                    </p:set>
                                    <p:animEffect transition="in" filter="fade">
                                      <p:cBhvr>
                                        <p:cTn id="261" dur="500"/>
                                        <p:tgtEl>
                                          <p:spTgt spid="1077"/>
                                        </p:tgtEl>
                                      </p:cBhvr>
                                    </p:animEffect>
                                    <p:anim calcmode="lin" valueType="num">
                                      <p:cBhvr>
                                        <p:cTn id="262" dur="500" fill="hold"/>
                                        <p:tgtEl>
                                          <p:spTgt spid="1077"/>
                                        </p:tgtEl>
                                        <p:attrNameLst>
                                          <p:attrName>ppt_x</p:attrName>
                                        </p:attrNameLst>
                                      </p:cBhvr>
                                      <p:tavLst>
                                        <p:tav tm="0">
                                          <p:val>
                                            <p:strVal val="#ppt_x"/>
                                          </p:val>
                                        </p:tav>
                                        <p:tav tm="100000">
                                          <p:val>
                                            <p:strVal val="#ppt_x"/>
                                          </p:val>
                                        </p:tav>
                                      </p:tavLst>
                                    </p:anim>
                                    <p:anim calcmode="lin" valueType="num">
                                      <p:cBhvr>
                                        <p:cTn id="263" dur="500" fill="hold"/>
                                        <p:tgtEl>
                                          <p:spTgt spid="1077"/>
                                        </p:tgtEl>
                                        <p:attrNameLst>
                                          <p:attrName>ppt_y</p:attrName>
                                        </p:attrNameLst>
                                      </p:cBhvr>
                                      <p:tavLst>
                                        <p:tav tm="0">
                                          <p:val>
                                            <p:strVal val="#ppt_y+.1"/>
                                          </p:val>
                                        </p:tav>
                                        <p:tav tm="100000">
                                          <p:val>
                                            <p:strVal val="#ppt_y"/>
                                          </p:val>
                                        </p:tav>
                                      </p:tavLst>
                                    </p:anim>
                                  </p:childTnLst>
                                </p:cTn>
                              </p:par>
                              <p:par>
                                <p:cTn id="264" presetID="42" presetClass="entr" presetSubtype="0" fill="hold" grpId="0" nodeType="withEffect">
                                  <p:stCondLst>
                                    <p:cond delay="4500"/>
                                  </p:stCondLst>
                                  <p:childTnLst>
                                    <p:set>
                                      <p:cBhvr>
                                        <p:cTn id="265" dur="1" fill="hold">
                                          <p:stCondLst>
                                            <p:cond delay="0"/>
                                          </p:stCondLst>
                                        </p:cTn>
                                        <p:tgtEl>
                                          <p:spTgt spid="1074"/>
                                        </p:tgtEl>
                                        <p:attrNameLst>
                                          <p:attrName>style.visibility</p:attrName>
                                        </p:attrNameLst>
                                      </p:cBhvr>
                                      <p:to>
                                        <p:strVal val="visible"/>
                                      </p:to>
                                    </p:set>
                                    <p:animEffect transition="in" filter="fade">
                                      <p:cBhvr>
                                        <p:cTn id="266" dur="500"/>
                                        <p:tgtEl>
                                          <p:spTgt spid="1074"/>
                                        </p:tgtEl>
                                      </p:cBhvr>
                                    </p:animEffect>
                                    <p:anim calcmode="lin" valueType="num">
                                      <p:cBhvr>
                                        <p:cTn id="267" dur="500" fill="hold"/>
                                        <p:tgtEl>
                                          <p:spTgt spid="1074"/>
                                        </p:tgtEl>
                                        <p:attrNameLst>
                                          <p:attrName>ppt_x</p:attrName>
                                        </p:attrNameLst>
                                      </p:cBhvr>
                                      <p:tavLst>
                                        <p:tav tm="0">
                                          <p:val>
                                            <p:strVal val="#ppt_x"/>
                                          </p:val>
                                        </p:tav>
                                        <p:tav tm="100000">
                                          <p:val>
                                            <p:strVal val="#ppt_x"/>
                                          </p:val>
                                        </p:tav>
                                      </p:tavLst>
                                    </p:anim>
                                    <p:anim calcmode="lin" valueType="num">
                                      <p:cBhvr>
                                        <p:cTn id="268" dur="500" fill="hold"/>
                                        <p:tgtEl>
                                          <p:spTgt spid="1074"/>
                                        </p:tgtEl>
                                        <p:attrNameLst>
                                          <p:attrName>ppt_y</p:attrName>
                                        </p:attrNameLst>
                                      </p:cBhvr>
                                      <p:tavLst>
                                        <p:tav tm="0">
                                          <p:val>
                                            <p:strVal val="#ppt_y+.1"/>
                                          </p:val>
                                        </p:tav>
                                        <p:tav tm="100000">
                                          <p:val>
                                            <p:strVal val="#ppt_y"/>
                                          </p:val>
                                        </p:tav>
                                      </p:tavLst>
                                    </p:anim>
                                  </p:childTnLst>
                                </p:cTn>
                              </p:par>
                              <p:par>
                                <p:cTn id="269" presetID="42" presetClass="entr" presetSubtype="0" fill="hold" grpId="0" nodeType="withEffect">
                                  <p:stCondLst>
                                    <p:cond delay="4500"/>
                                  </p:stCondLst>
                                  <p:childTnLst>
                                    <p:set>
                                      <p:cBhvr>
                                        <p:cTn id="270" dur="1" fill="hold">
                                          <p:stCondLst>
                                            <p:cond delay="0"/>
                                          </p:stCondLst>
                                        </p:cTn>
                                        <p:tgtEl>
                                          <p:spTgt spid="1081"/>
                                        </p:tgtEl>
                                        <p:attrNameLst>
                                          <p:attrName>style.visibility</p:attrName>
                                        </p:attrNameLst>
                                      </p:cBhvr>
                                      <p:to>
                                        <p:strVal val="visible"/>
                                      </p:to>
                                    </p:set>
                                    <p:animEffect transition="in" filter="fade">
                                      <p:cBhvr>
                                        <p:cTn id="271" dur="500"/>
                                        <p:tgtEl>
                                          <p:spTgt spid="1081"/>
                                        </p:tgtEl>
                                      </p:cBhvr>
                                    </p:animEffect>
                                    <p:anim calcmode="lin" valueType="num">
                                      <p:cBhvr>
                                        <p:cTn id="272" dur="500" fill="hold"/>
                                        <p:tgtEl>
                                          <p:spTgt spid="1081"/>
                                        </p:tgtEl>
                                        <p:attrNameLst>
                                          <p:attrName>ppt_x</p:attrName>
                                        </p:attrNameLst>
                                      </p:cBhvr>
                                      <p:tavLst>
                                        <p:tav tm="0">
                                          <p:val>
                                            <p:strVal val="#ppt_x"/>
                                          </p:val>
                                        </p:tav>
                                        <p:tav tm="100000">
                                          <p:val>
                                            <p:strVal val="#ppt_x"/>
                                          </p:val>
                                        </p:tav>
                                      </p:tavLst>
                                    </p:anim>
                                    <p:anim calcmode="lin" valueType="num">
                                      <p:cBhvr>
                                        <p:cTn id="273" dur="500" fill="hold"/>
                                        <p:tgtEl>
                                          <p:spTgt spid="1081"/>
                                        </p:tgtEl>
                                        <p:attrNameLst>
                                          <p:attrName>ppt_y</p:attrName>
                                        </p:attrNameLst>
                                      </p:cBhvr>
                                      <p:tavLst>
                                        <p:tav tm="0">
                                          <p:val>
                                            <p:strVal val="#ppt_y+.1"/>
                                          </p:val>
                                        </p:tav>
                                        <p:tav tm="100000">
                                          <p:val>
                                            <p:strVal val="#ppt_y"/>
                                          </p:val>
                                        </p:tav>
                                      </p:tavLst>
                                    </p:anim>
                                  </p:childTnLst>
                                </p:cTn>
                              </p:par>
                              <p:par>
                                <p:cTn id="274" presetID="42" presetClass="entr" presetSubtype="0" fill="hold" grpId="0" nodeType="withEffect">
                                  <p:stCondLst>
                                    <p:cond delay="4500"/>
                                  </p:stCondLst>
                                  <p:childTnLst>
                                    <p:set>
                                      <p:cBhvr>
                                        <p:cTn id="275" dur="1" fill="hold">
                                          <p:stCondLst>
                                            <p:cond delay="0"/>
                                          </p:stCondLst>
                                        </p:cTn>
                                        <p:tgtEl>
                                          <p:spTgt spid="1070"/>
                                        </p:tgtEl>
                                        <p:attrNameLst>
                                          <p:attrName>style.visibility</p:attrName>
                                        </p:attrNameLst>
                                      </p:cBhvr>
                                      <p:to>
                                        <p:strVal val="visible"/>
                                      </p:to>
                                    </p:set>
                                    <p:animEffect transition="in" filter="fade">
                                      <p:cBhvr>
                                        <p:cTn id="276" dur="500"/>
                                        <p:tgtEl>
                                          <p:spTgt spid="1070"/>
                                        </p:tgtEl>
                                      </p:cBhvr>
                                    </p:animEffect>
                                    <p:anim calcmode="lin" valueType="num">
                                      <p:cBhvr>
                                        <p:cTn id="277" dur="500" fill="hold"/>
                                        <p:tgtEl>
                                          <p:spTgt spid="1070"/>
                                        </p:tgtEl>
                                        <p:attrNameLst>
                                          <p:attrName>ppt_x</p:attrName>
                                        </p:attrNameLst>
                                      </p:cBhvr>
                                      <p:tavLst>
                                        <p:tav tm="0">
                                          <p:val>
                                            <p:strVal val="#ppt_x"/>
                                          </p:val>
                                        </p:tav>
                                        <p:tav tm="100000">
                                          <p:val>
                                            <p:strVal val="#ppt_x"/>
                                          </p:val>
                                        </p:tav>
                                      </p:tavLst>
                                    </p:anim>
                                    <p:anim calcmode="lin" valueType="num">
                                      <p:cBhvr>
                                        <p:cTn id="278" dur="500" fill="hold"/>
                                        <p:tgtEl>
                                          <p:spTgt spid="1070"/>
                                        </p:tgtEl>
                                        <p:attrNameLst>
                                          <p:attrName>ppt_y</p:attrName>
                                        </p:attrNameLst>
                                      </p:cBhvr>
                                      <p:tavLst>
                                        <p:tav tm="0">
                                          <p:val>
                                            <p:strVal val="#ppt_y+.1"/>
                                          </p:val>
                                        </p:tav>
                                        <p:tav tm="100000">
                                          <p:val>
                                            <p:strVal val="#ppt_y"/>
                                          </p:val>
                                        </p:tav>
                                      </p:tavLst>
                                    </p:anim>
                                  </p:childTnLst>
                                </p:cTn>
                              </p:par>
                              <p:par>
                                <p:cTn id="279" presetID="42" presetClass="entr" presetSubtype="0" fill="hold" nodeType="withEffect">
                                  <p:stCondLst>
                                    <p:cond delay="4500"/>
                                  </p:stCondLst>
                                  <p:childTnLst>
                                    <p:set>
                                      <p:cBhvr>
                                        <p:cTn id="280" dur="1" fill="hold">
                                          <p:stCondLst>
                                            <p:cond delay="0"/>
                                          </p:stCondLst>
                                        </p:cTn>
                                        <p:tgtEl>
                                          <p:spTgt spid="1078"/>
                                        </p:tgtEl>
                                        <p:attrNameLst>
                                          <p:attrName>style.visibility</p:attrName>
                                        </p:attrNameLst>
                                      </p:cBhvr>
                                      <p:to>
                                        <p:strVal val="visible"/>
                                      </p:to>
                                    </p:set>
                                    <p:animEffect transition="in" filter="fade">
                                      <p:cBhvr>
                                        <p:cTn id="281" dur="500"/>
                                        <p:tgtEl>
                                          <p:spTgt spid="1078"/>
                                        </p:tgtEl>
                                      </p:cBhvr>
                                    </p:animEffect>
                                    <p:anim calcmode="lin" valueType="num">
                                      <p:cBhvr>
                                        <p:cTn id="282" dur="500" fill="hold"/>
                                        <p:tgtEl>
                                          <p:spTgt spid="1078"/>
                                        </p:tgtEl>
                                        <p:attrNameLst>
                                          <p:attrName>ppt_x</p:attrName>
                                        </p:attrNameLst>
                                      </p:cBhvr>
                                      <p:tavLst>
                                        <p:tav tm="0">
                                          <p:val>
                                            <p:strVal val="#ppt_x"/>
                                          </p:val>
                                        </p:tav>
                                        <p:tav tm="100000">
                                          <p:val>
                                            <p:strVal val="#ppt_x"/>
                                          </p:val>
                                        </p:tav>
                                      </p:tavLst>
                                    </p:anim>
                                    <p:anim calcmode="lin" valueType="num">
                                      <p:cBhvr>
                                        <p:cTn id="283" dur="500" fill="hold"/>
                                        <p:tgtEl>
                                          <p:spTgt spid="1078"/>
                                        </p:tgtEl>
                                        <p:attrNameLst>
                                          <p:attrName>ppt_y</p:attrName>
                                        </p:attrNameLst>
                                      </p:cBhvr>
                                      <p:tavLst>
                                        <p:tav tm="0">
                                          <p:val>
                                            <p:strVal val="#ppt_y+.1"/>
                                          </p:val>
                                        </p:tav>
                                        <p:tav tm="100000">
                                          <p:val>
                                            <p:strVal val="#ppt_y"/>
                                          </p:val>
                                        </p:tav>
                                      </p:tavLst>
                                    </p:anim>
                                  </p:childTnLst>
                                </p:cTn>
                              </p:par>
                              <p:par>
                                <p:cTn id="284" presetID="42" presetClass="entr" presetSubtype="0" fill="hold" grpId="0" nodeType="withEffect">
                                  <p:stCondLst>
                                    <p:cond delay="4500"/>
                                  </p:stCondLst>
                                  <p:childTnLst>
                                    <p:set>
                                      <p:cBhvr>
                                        <p:cTn id="285" dur="1" fill="hold">
                                          <p:stCondLst>
                                            <p:cond delay="0"/>
                                          </p:stCondLst>
                                        </p:cTn>
                                        <p:tgtEl>
                                          <p:spTgt spid="1071"/>
                                        </p:tgtEl>
                                        <p:attrNameLst>
                                          <p:attrName>style.visibility</p:attrName>
                                        </p:attrNameLst>
                                      </p:cBhvr>
                                      <p:to>
                                        <p:strVal val="visible"/>
                                      </p:to>
                                    </p:set>
                                    <p:animEffect transition="in" filter="fade">
                                      <p:cBhvr>
                                        <p:cTn id="286" dur="500"/>
                                        <p:tgtEl>
                                          <p:spTgt spid="1071"/>
                                        </p:tgtEl>
                                      </p:cBhvr>
                                    </p:animEffect>
                                    <p:anim calcmode="lin" valueType="num">
                                      <p:cBhvr>
                                        <p:cTn id="287" dur="500" fill="hold"/>
                                        <p:tgtEl>
                                          <p:spTgt spid="1071"/>
                                        </p:tgtEl>
                                        <p:attrNameLst>
                                          <p:attrName>ppt_x</p:attrName>
                                        </p:attrNameLst>
                                      </p:cBhvr>
                                      <p:tavLst>
                                        <p:tav tm="0">
                                          <p:val>
                                            <p:strVal val="#ppt_x"/>
                                          </p:val>
                                        </p:tav>
                                        <p:tav tm="100000">
                                          <p:val>
                                            <p:strVal val="#ppt_x"/>
                                          </p:val>
                                        </p:tav>
                                      </p:tavLst>
                                    </p:anim>
                                    <p:anim calcmode="lin" valueType="num">
                                      <p:cBhvr>
                                        <p:cTn id="288" dur="500" fill="hold"/>
                                        <p:tgtEl>
                                          <p:spTgt spid="1071"/>
                                        </p:tgtEl>
                                        <p:attrNameLst>
                                          <p:attrName>ppt_y</p:attrName>
                                        </p:attrNameLst>
                                      </p:cBhvr>
                                      <p:tavLst>
                                        <p:tav tm="0">
                                          <p:val>
                                            <p:strVal val="#ppt_y+.1"/>
                                          </p:val>
                                        </p:tav>
                                        <p:tav tm="100000">
                                          <p:val>
                                            <p:strVal val="#ppt_y"/>
                                          </p:val>
                                        </p:tav>
                                      </p:tavLst>
                                    </p:anim>
                                  </p:childTnLst>
                                </p:cTn>
                              </p:par>
                              <p:par>
                                <p:cTn id="289" presetID="42" presetClass="entr" presetSubtype="0" fill="hold" grpId="0" nodeType="withEffect">
                                  <p:stCondLst>
                                    <p:cond delay="5000"/>
                                  </p:stCondLst>
                                  <p:childTnLst>
                                    <p:set>
                                      <p:cBhvr>
                                        <p:cTn id="290" dur="1" fill="hold">
                                          <p:stCondLst>
                                            <p:cond delay="0"/>
                                          </p:stCondLst>
                                        </p:cTn>
                                        <p:tgtEl>
                                          <p:spTgt spid="55"/>
                                        </p:tgtEl>
                                        <p:attrNameLst>
                                          <p:attrName>style.visibility</p:attrName>
                                        </p:attrNameLst>
                                      </p:cBhvr>
                                      <p:to>
                                        <p:strVal val="visible"/>
                                      </p:to>
                                    </p:set>
                                    <p:animEffect transition="in" filter="fade">
                                      <p:cBhvr>
                                        <p:cTn id="291" dur="500"/>
                                        <p:tgtEl>
                                          <p:spTgt spid="55"/>
                                        </p:tgtEl>
                                      </p:cBhvr>
                                    </p:animEffect>
                                    <p:anim calcmode="lin" valueType="num">
                                      <p:cBhvr>
                                        <p:cTn id="292" dur="500" fill="hold"/>
                                        <p:tgtEl>
                                          <p:spTgt spid="55"/>
                                        </p:tgtEl>
                                        <p:attrNameLst>
                                          <p:attrName>ppt_x</p:attrName>
                                        </p:attrNameLst>
                                      </p:cBhvr>
                                      <p:tavLst>
                                        <p:tav tm="0">
                                          <p:val>
                                            <p:strVal val="#ppt_x"/>
                                          </p:val>
                                        </p:tav>
                                        <p:tav tm="100000">
                                          <p:val>
                                            <p:strVal val="#ppt_x"/>
                                          </p:val>
                                        </p:tav>
                                      </p:tavLst>
                                    </p:anim>
                                    <p:anim calcmode="lin" valueType="num">
                                      <p:cBhvr>
                                        <p:cTn id="293" dur="500" fill="hold"/>
                                        <p:tgtEl>
                                          <p:spTgt spid="55"/>
                                        </p:tgtEl>
                                        <p:attrNameLst>
                                          <p:attrName>ppt_y</p:attrName>
                                        </p:attrNameLst>
                                      </p:cBhvr>
                                      <p:tavLst>
                                        <p:tav tm="0">
                                          <p:val>
                                            <p:strVal val="#ppt_y+.1"/>
                                          </p:val>
                                        </p:tav>
                                        <p:tav tm="100000">
                                          <p:val>
                                            <p:strVal val="#ppt_y"/>
                                          </p:val>
                                        </p:tav>
                                      </p:tavLst>
                                    </p:anim>
                                  </p:childTnLst>
                                </p:cTn>
                              </p:par>
                              <p:par>
                                <p:cTn id="294" presetID="42" presetClass="entr" presetSubtype="0" fill="hold" grpId="0" nodeType="withEffect">
                                  <p:stCondLst>
                                    <p:cond delay="5000"/>
                                  </p:stCondLst>
                                  <p:childTnLst>
                                    <p:set>
                                      <p:cBhvr>
                                        <p:cTn id="295" dur="1" fill="hold">
                                          <p:stCondLst>
                                            <p:cond delay="0"/>
                                          </p:stCondLst>
                                        </p:cTn>
                                        <p:tgtEl>
                                          <p:spTgt spid="42"/>
                                        </p:tgtEl>
                                        <p:attrNameLst>
                                          <p:attrName>style.visibility</p:attrName>
                                        </p:attrNameLst>
                                      </p:cBhvr>
                                      <p:to>
                                        <p:strVal val="visible"/>
                                      </p:to>
                                    </p:set>
                                    <p:animEffect transition="in" filter="fade">
                                      <p:cBhvr>
                                        <p:cTn id="296" dur="500"/>
                                        <p:tgtEl>
                                          <p:spTgt spid="42"/>
                                        </p:tgtEl>
                                      </p:cBhvr>
                                    </p:animEffect>
                                    <p:anim calcmode="lin" valueType="num">
                                      <p:cBhvr>
                                        <p:cTn id="297" dur="500" fill="hold"/>
                                        <p:tgtEl>
                                          <p:spTgt spid="42"/>
                                        </p:tgtEl>
                                        <p:attrNameLst>
                                          <p:attrName>ppt_x</p:attrName>
                                        </p:attrNameLst>
                                      </p:cBhvr>
                                      <p:tavLst>
                                        <p:tav tm="0">
                                          <p:val>
                                            <p:strVal val="#ppt_x"/>
                                          </p:val>
                                        </p:tav>
                                        <p:tav tm="100000">
                                          <p:val>
                                            <p:strVal val="#ppt_x"/>
                                          </p:val>
                                        </p:tav>
                                      </p:tavLst>
                                    </p:anim>
                                    <p:anim calcmode="lin" valueType="num">
                                      <p:cBhvr>
                                        <p:cTn id="298" dur="500" fill="hold"/>
                                        <p:tgtEl>
                                          <p:spTgt spid="42"/>
                                        </p:tgtEl>
                                        <p:attrNameLst>
                                          <p:attrName>ppt_y</p:attrName>
                                        </p:attrNameLst>
                                      </p:cBhvr>
                                      <p:tavLst>
                                        <p:tav tm="0">
                                          <p:val>
                                            <p:strVal val="#ppt_y+.1"/>
                                          </p:val>
                                        </p:tav>
                                        <p:tav tm="100000">
                                          <p:val>
                                            <p:strVal val="#ppt_y"/>
                                          </p:val>
                                        </p:tav>
                                      </p:tavLst>
                                    </p:anim>
                                  </p:childTnLst>
                                </p:cTn>
                              </p:par>
                              <p:par>
                                <p:cTn id="299" presetID="10" presetClass="entr" presetSubtype="0" fill="hold" grpId="0" nodeType="withEffect">
                                  <p:stCondLst>
                                    <p:cond delay="5250"/>
                                  </p:stCondLst>
                                  <p:childTnLst>
                                    <p:set>
                                      <p:cBhvr>
                                        <p:cTn id="300" dur="1" fill="hold">
                                          <p:stCondLst>
                                            <p:cond delay="0"/>
                                          </p:stCondLst>
                                        </p:cTn>
                                        <p:tgtEl>
                                          <p:spTgt spid="54"/>
                                        </p:tgtEl>
                                        <p:attrNameLst>
                                          <p:attrName>style.visibility</p:attrName>
                                        </p:attrNameLst>
                                      </p:cBhvr>
                                      <p:to>
                                        <p:strVal val="visible"/>
                                      </p:to>
                                    </p:set>
                                    <p:animEffect transition="in" filter="fade">
                                      <p:cBhvr>
                                        <p:cTn id="301" dur="500"/>
                                        <p:tgtEl>
                                          <p:spTgt spid="54"/>
                                        </p:tgtEl>
                                      </p:cBhvr>
                                    </p:animEffect>
                                  </p:childTnLst>
                                </p:cTn>
                              </p:par>
                              <p:par>
                                <p:cTn id="302" presetID="42" presetClass="entr" presetSubtype="0" fill="hold" grpId="0" nodeType="withEffect">
                                  <p:stCondLst>
                                    <p:cond delay="5500"/>
                                  </p:stCondLst>
                                  <p:childTnLst>
                                    <p:set>
                                      <p:cBhvr>
                                        <p:cTn id="303" dur="1" fill="hold">
                                          <p:stCondLst>
                                            <p:cond delay="0"/>
                                          </p:stCondLst>
                                        </p:cTn>
                                        <p:tgtEl>
                                          <p:spTgt spid="79"/>
                                        </p:tgtEl>
                                        <p:attrNameLst>
                                          <p:attrName>style.visibility</p:attrName>
                                        </p:attrNameLst>
                                      </p:cBhvr>
                                      <p:to>
                                        <p:strVal val="visible"/>
                                      </p:to>
                                    </p:set>
                                    <p:animEffect transition="in" filter="fade">
                                      <p:cBhvr>
                                        <p:cTn id="304" dur="500"/>
                                        <p:tgtEl>
                                          <p:spTgt spid="79"/>
                                        </p:tgtEl>
                                      </p:cBhvr>
                                    </p:animEffect>
                                    <p:anim calcmode="lin" valueType="num">
                                      <p:cBhvr>
                                        <p:cTn id="305" dur="500" fill="hold"/>
                                        <p:tgtEl>
                                          <p:spTgt spid="79"/>
                                        </p:tgtEl>
                                        <p:attrNameLst>
                                          <p:attrName>ppt_x</p:attrName>
                                        </p:attrNameLst>
                                      </p:cBhvr>
                                      <p:tavLst>
                                        <p:tav tm="0">
                                          <p:val>
                                            <p:strVal val="#ppt_x"/>
                                          </p:val>
                                        </p:tav>
                                        <p:tav tm="100000">
                                          <p:val>
                                            <p:strVal val="#ppt_x"/>
                                          </p:val>
                                        </p:tav>
                                      </p:tavLst>
                                    </p:anim>
                                    <p:anim calcmode="lin" valueType="num">
                                      <p:cBhvr>
                                        <p:cTn id="306" dur="500" fill="hold"/>
                                        <p:tgtEl>
                                          <p:spTgt spid="79"/>
                                        </p:tgtEl>
                                        <p:attrNameLst>
                                          <p:attrName>ppt_y</p:attrName>
                                        </p:attrNameLst>
                                      </p:cBhvr>
                                      <p:tavLst>
                                        <p:tav tm="0">
                                          <p:val>
                                            <p:strVal val="#ppt_y+.1"/>
                                          </p:val>
                                        </p:tav>
                                        <p:tav tm="100000">
                                          <p:val>
                                            <p:strVal val="#ppt_y"/>
                                          </p:val>
                                        </p:tav>
                                      </p:tavLst>
                                    </p:anim>
                                  </p:childTnLst>
                                </p:cTn>
                              </p:par>
                              <p:par>
                                <p:cTn id="307" presetID="42" presetClass="entr" presetSubtype="0" fill="hold" nodeType="withEffect">
                                  <p:stCondLst>
                                    <p:cond delay="5500"/>
                                  </p:stCondLst>
                                  <p:childTnLst>
                                    <p:set>
                                      <p:cBhvr>
                                        <p:cTn id="308" dur="1" fill="hold">
                                          <p:stCondLst>
                                            <p:cond delay="0"/>
                                          </p:stCondLst>
                                        </p:cTn>
                                        <p:tgtEl>
                                          <p:spTgt spid="1100"/>
                                        </p:tgtEl>
                                        <p:attrNameLst>
                                          <p:attrName>style.visibility</p:attrName>
                                        </p:attrNameLst>
                                      </p:cBhvr>
                                      <p:to>
                                        <p:strVal val="visible"/>
                                      </p:to>
                                    </p:set>
                                    <p:animEffect transition="in" filter="fade">
                                      <p:cBhvr>
                                        <p:cTn id="309" dur="500"/>
                                        <p:tgtEl>
                                          <p:spTgt spid="1100"/>
                                        </p:tgtEl>
                                      </p:cBhvr>
                                    </p:animEffect>
                                    <p:anim calcmode="lin" valueType="num">
                                      <p:cBhvr>
                                        <p:cTn id="310" dur="500" fill="hold"/>
                                        <p:tgtEl>
                                          <p:spTgt spid="1100"/>
                                        </p:tgtEl>
                                        <p:attrNameLst>
                                          <p:attrName>ppt_x</p:attrName>
                                        </p:attrNameLst>
                                      </p:cBhvr>
                                      <p:tavLst>
                                        <p:tav tm="0">
                                          <p:val>
                                            <p:strVal val="#ppt_x"/>
                                          </p:val>
                                        </p:tav>
                                        <p:tav tm="100000">
                                          <p:val>
                                            <p:strVal val="#ppt_x"/>
                                          </p:val>
                                        </p:tav>
                                      </p:tavLst>
                                    </p:anim>
                                    <p:anim calcmode="lin" valueType="num">
                                      <p:cBhvr>
                                        <p:cTn id="311" dur="500" fill="hold"/>
                                        <p:tgtEl>
                                          <p:spTgt spid="1100"/>
                                        </p:tgtEl>
                                        <p:attrNameLst>
                                          <p:attrName>ppt_y</p:attrName>
                                        </p:attrNameLst>
                                      </p:cBhvr>
                                      <p:tavLst>
                                        <p:tav tm="0">
                                          <p:val>
                                            <p:strVal val="#ppt_y+.1"/>
                                          </p:val>
                                        </p:tav>
                                        <p:tav tm="100000">
                                          <p:val>
                                            <p:strVal val="#ppt_y"/>
                                          </p:val>
                                        </p:tav>
                                      </p:tavLst>
                                    </p:anim>
                                  </p:childTnLst>
                                </p:cTn>
                              </p:par>
                              <p:par>
                                <p:cTn id="312" presetID="42" presetClass="entr" presetSubtype="0" fill="hold" grpId="0" nodeType="withEffect">
                                  <p:stCondLst>
                                    <p:cond delay="5500"/>
                                  </p:stCondLst>
                                  <p:childTnLst>
                                    <p:set>
                                      <p:cBhvr>
                                        <p:cTn id="313" dur="1" fill="hold">
                                          <p:stCondLst>
                                            <p:cond delay="0"/>
                                          </p:stCondLst>
                                        </p:cTn>
                                        <p:tgtEl>
                                          <p:spTgt spid="1090"/>
                                        </p:tgtEl>
                                        <p:attrNameLst>
                                          <p:attrName>style.visibility</p:attrName>
                                        </p:attrNameLst>
                                      </p:cBhvr>
                                      <p:to>
                                        <p:strVal val="visible"/>
                                      </p:to>
                                    </p:set>
                                    <p:animEffect transition="in" filter="fade">
                                      <p:cBhvr>
                                        <p:cTn id="314" dur="500"/>
                                        <p:tgtEl>
                                          <p:spTgt spid="1090"/>
                                        </p:tgtEl>
                                      </p:cBhvr>
                                    </p:animEffect>
                                    <p:anim calcmode="lin" valueType="num">
                                      <p:cBhvr>
                                        <p:cTn id="315" dur="500" fill="hold"/>
                                        <p:tgtEl>
                                          <p:spTgt spid="1090"/>
                                        </p:tgtEl>
                                        <p:attrNameLst>
                                          <p:attrName>ppt_x</p:attrName>
                                        </p:attrNameLst>
                                      </p:cBhvr>
                                      <p:tavLst>
                                        <p:tav tm="0">
                                          <p:val>
                                            <p:strVal val="#ppt_x"/>
                                          </p:val>
                                        </p:tav>
                                        <p:tav tm="100000">
                                          <p:val>
                                            <p:strVal val="#ppt_x"/>
                                          </p:val>
                                        </p:tav>
                                      </p:tavLst>
                                    </p:anim>
                                    <p:anim calcmode="lin" valueType="num">
                                      <p:cBhvr>
                                        <p:cTn id="316" dur="500" fill="hold"/>
                                        <p:tgtEl>
                                          <p:spTgt spid="1090"/>
                                        </p:tgtEl>
                                        <p:attrNameLst>
                                          <p:attrName>ppt_y</p:attrName>
                                        </p:attrNameLst>
                                      </p:cBhvr>
                                      <p:tavLst>
                                        <p:tav tm="0">
                                          <p:val>
                                            <p:strVal val="#ppt_y+.1"/>
                                          </p:val>
                                        </p:tav>
                                        <p:tav tm="100000">
                                          <p:val>
                                            <p:strVal val="#ppt_y"/>
                                          </p:val>
                                        </p:tav>
                                      </p:tavLst>
                                    </p:anim>
                                  </p:childTnLst>
                                </p:cTn>
                              </p:par>
                              <p:par>
                                <p:cTn id="317" presetID="42" presetClass="entr" presetSubtype="0" fill="hold" nodeType="withEffect">
                                  <p:stCondLst>
                                    <p:cond delay="5500"/>
                                  </p:stCondLst>
                                  <p:childTnLst>
                                    <p:set>
                                      <p:cBhvr>
                                        <p:cTn id="318" dur="1" fill="hold">
                                          <p:stCondLst>
                                            <p:cond delay="0"/>
                                          </p:stCondLst>
                                        </p:cTn>
                                        <p:tgtEl>
                                          <p:spTgt spid="1091"/>
                                        </p:tgtEl>
                                        <p:attrNameLst>
                                          <p:attrName>style.visibility</p:attrName>
                                        </p:attrNameLst>
                                      </p:cBhvr>
                                      <p:to>
                                        <p:strVal val="visible"/>
                                      </p:to>
                                    </p:set>
                                    <p:animEffect transition="in" filter="fade">
                                      <p:cBhvr>
                                        <p:cTn id="319" dur="500"/>
                                        <p:tgtEl>
                                          <p:spTgt spid="1091"/>
                                        </p:tgtEl>
                                      </p:cBhvr>
                                    </p:animEffect>
                                    <p:anim calcmode="lin" valueType="num">
                                      <p:cBhvr>
                                        <p:cTn id="320" dur="500" fill="hold"/>
                                        <p:tgtEl>
                                          <p:spTgt spid="1091"/>
                                        </p:tgtEl>
                                        <p:attrNameLst>
                                          <p:attrName>ppt_x</p:attrName>
                                        </p:attrNameLst>
                                      </p:cBhvr>
                                      <p:tavLst>
                                        <p:tav tm="0">
                                          <p:val>
                                            <p:strVal val="#ppt_x"/>
                                          </p:val>
                                        </p:tav>
                                        <p:tav tm="100000">
                                          <p:val>
                                            <p:strVal val="#ppt_x"/>
                                          </p:val>
                                        </p:tav>
                                      </p:tavLst>
                                    </p:anim>
                                    <p:anim calcmode="lin" valueType="num">
                                      <p:cBhvr>
                                        <p:cTn id="321" dur="500" fill="hold"/>
                                        <p:tgtEl>
                                          <p:spTgt spid="1091"/>
                                        </p:tgtEl>
                                        <p:attrNameLst>
                                          <p:attrName>ppt_y</p:attrName>
                                        </p:attrNameLst>
                                      </p:cBhvr>
                                      <p:tavLst>
                                        <p:tav tm="0">
                                          <p:val>
                                            <p:strVal val="#ppt_y+.1"/>
                                          </p:val>
                                        </p:tav>
                                        <p:tav tm="100000">
                                          <p:val>
                                            <p:strVal val="#ppt_y"/>
                                          </p:val>
                                        </p:tav>
                                      </p:tavLst>
                                    </p:anim>
                                  </p:childTnLst>
                                </p:cTn>
                              </p:par>
                              <p:par>
                                <p:cTn id="322" presetID="42" presetClass="entr" presetSubtype="0" fill="hold" grpId="0" nodeType="withEffect">
                                  <p:stCondLst>
                                    <p:cond delay="5500"/>
                                  </p:stCondLst>
                                  <p:childTnLst>
                                    <p:set>
                                      <p:cBhvr>
                                        <p:cTn id="323" dur="1" fill="hold">
                                          <p:stCondLst>
                                            <p:cond delay="0"/>
                                          </p:stCondLst>
                                        </p:cTn>
                                        <p:tgtEl>
                                          <p:spTgt spid="1092"/>
                                        </p:tgtEl>
                                        <p:attrNameLst>
                                          <p:attrName>style.visibility</p:attrName>
                                        </p:attrNameLst>
                                      </p:cBhvr>
                                      <p:to>
                                        <p:strVal val="visible"/>
                                      </p:to>
                                    </p:set>
                                    <p:animEffect transition="in" filter="fade">
                                      <p:cBhvr>
                                        <p:cTn id="324" dur="500"/>
                                        <p:tgtEl>
                                          <p:spTgt spid="1092"/>
                                        </p:tgtEl>
                                      </p:cBhvr>
                                    </p:animEffect>
                                    <p:anim calcmode="lin" valueType="num">
                                      <p:cBhvr>
                                        <p:cTn id="325" dur="500" fill="hold"/>
                                        <p:tgtEl>
                                          <p:spTgt spid="1092"/>
                                        </p:tgtEl>
                                        <p:attrNameLst>
                                          <p:attrName>ppt_x</p:attrName>
                                        </p:attrNameLst>
                                      </p:cBhvr>
                                      <p:tavLst>
                                        <p:tav tm="0">
                                          <p:val>
                                            <p:strVal val="#ppt_x"/>
                                          </p:val>
                                        </p:tav>
                                        <p:tav tm="100000">
                                          <p:val>
                                            <p:strVal val="#ppt_x"/>
                                          </p:val>
                                        </p:tav>
                                      </p:tavLst>
                                    </p:anim>
                                    <p:anim calcmode="lin" valueType="num">
                                      <p:cBhvr>
                                        <p:cTn id="326" dur="500" fill="hold"/>
                                        <p:tgtEl>
                                          <p:spTgt spid="1092"/>
                                        </p:tgtEl>
                                        <p:attrNameLst>
                                          <p:attrName>ppt_y</p:attrName>
                                        </p:attrNameLst>
                                      </p:cBhvr>
                                      <p:tavLst>
                                        <p:tav tm="0">
                                          <p:val>
                                            <p:strVal val="#ppt_y+.1"/>
                                          </p:val>
                                        </p:tav>
                                        <p:tav tm="100000">
                                          <p:val>
                                            <p:strVal val="#ppt_y"/>
                                          </p:val>
                                        </p:tav>
                                      </p:tavLst>
                                    </p:anim>
                                  </p:childTnLst>
                                </p:cTn>
                              </p:par>
                              <p:par>
                                <p:cTn id="327" presetID="42" presetClass="entr" presetSubtype="0" fill="hold" nodeType="withEffect">
                                  <p:stCondLst>
                                    <p:cond delay="5500"/>
                                  </p:stCondLst>
                                  <p:childTnLst>
                                    <p:set>
                                      <p:cBhvr>
                                        <p:cTn id="328" dur="1" fill="hold">
                                          <p:stCondLst>
                                            <p:cond delay="0"/>
                                          </p:stCondLst>
                                        </p:cTn>
                                        <p:tgtEl>
                                          <p:spTgt spid="95"/>
                                        </p:tgtEl>
                                        <p:attrNameLst>
                                          <p:attrName>style.visibility</p:attrName>
                                        </p:attrNameLst>
                                      </p:cBhvr>
                                      <p:to>
                                        <p:strVal val="visible"/>
                                      </p:to>
                                    </p:set>
                                    <p:animEffect transition="in" filter="fade">
                                      <p:cBhvr>
                                        <p:cTn id="329" dur="500"/>
                                        <p:tgtEl>
                                          <p:spTgt spid="95"/>
                                        </p:tgtEl>
                                      </p:cBhvr>
                                    </p:animEffect>
                                    <p:anim calcmode="lin" valueType="num">
                                      <p:cBhvr>
                                        <p:cTn id="330" dur="500" fill="hold"/>
                                        <p:tgtEl>
                                          <p:spTgt spid="95"/>
                                        </p:tgtEl>
                                        <p:attrNameLst>
                                          <p:attrName>ppt_x</p:attrName>
                                        </p:attrNameLst>
                                      </p:cBhvr>
                                      <p:tavLst>
                                        <p:tav tm="0">
                                          <p:val>
                                            <p:strVal val="#ppt_x"/>
                                          </p:val>
                                        </p:tav>
                                        <p:tav tm="100000">
                                          <p:val>
                                            <p:strVal val="#ppt_x"/>
                                          </p:val>
                                        </p:tav>
                                      </p:tavLst>
                                    </p:anim>
                                    <p:anim calcmode="lin" valueType="num">
                                      <p:cBhvr>
                                        <p:cTn id="331" dur="500" fill="hold"/>
                                        <p:tgtEl>
                                          <p:spTgt spid="95"/>
                                        </p:tgtEl>
                                        <p:attrNameLst>
                                          <p:attrName>ppt_y</p:attrName>
                                        </p:attrNameLst>
                                      </p:cBhvr>
                                      <p:tavLst>
                                        <p:tav tm="0">
                                          <p:val>
                                            <p:strVal val="#ppt_y+.1"/>
                                          </p:val>
                                        </p:tav>
                                        <p:tav tm="100000">
                                          <p:val>
                                            <p:strVal val="#ppt_y"/>
                                          </p:val>
                                        </p:tav>
                                      </p:tavLst>
                                    </p:anim>
                                  </p:childTnLst>
                                </p:cTn>
                              </p:par>
                              <p:par>
                                <p:cTn id="332" presetID="42" presetClass="entr" presetSubtype="0" fill="hold" nodeType="withEffect">
                                  <p:stCondLst>
                                    <p:cond delay="5750"/>
                                  </p:stCondLst>
                                  <p:childTnLst>
                                    <p:set>
                                      <p:cBhvr>
                                        <p:cTn id="333" dur="1" fill="hold">
                                          <p:stCondLst>
                                            <p:cond delay="0"/>
                                          </p:stCondLst>
                                        </p:cTn>
                                        <p:tgtEl>
                                          <p:spTgt spid="82">
                                            <p:txEl>
                                              <p:pRg st="0" end="0"/>
                                            </p:txEl>
                                          </p:spTgt>
                                        </p:tgtEl>
                                        <p:attrNameLst>
                                          <p:attrName>style.visibility</p:attrName>
                                        </p:attrNameLst>
                                      </p:cBhvr>
                                      <p:to>
                                        <p:strVal val="visible"/>
                                      </p:to>
                                    </p:set>
                                    <p:animEffect transition="in" filter="fade">
                                      <p:cBhvr>
                                        <p:cTn id="334" dur="500"/>
                                        <p:tgtEl>
                                          <p:spTgt spid="82">
                                            <p:txEl>
                                              <p:pRg st="0" end="0"/>
                                            </p:txEl>
                                          </p:spTgt>
                                        </p:tgtEl>
                                      </p:cBhvr>
                                    </p:animEffect>
                                    <p:anim calcmode="lin" valueType="num">
                                      <p:cBhvr>
                                        <p:cTn id="335" dur="500" fill="hold"/>
                                        <p:tgtEl>
                                          <p:spTgt spid="82">
                                            <p:txEl>
                                              <p:pRg st="0" end="0"/>
                                            </p:txEl>
                                          </p:spTgt>
                                        </p:tgtEl>
                                        <p:attrNameLst>
                                          <p:attrName>ppt_x</p:attrName>
                                        </p:attrNameLst>
                                      </p:cBhvr>
                                      <p:tavLst>
                                        <p:tav tm="0">
                                          <p:val>
                                            <p:strVal val="#ppt_x"/>
                                          </p:val>
                                        </p:tav>
                                        <p:tav tm="100000">
                                          <p:val>
                                            <p:strVal val="#ppt_x"/>
                                          </p:val>
                                        </p:tav>
                                      </p:tavLst>
                                    </p:anim>
                                    <p:anim calcmode="lin" valueType="num">
                                      <p:cBhvr>
                                        <p:cTn id="336" dur="500" fill="hold"/>
                                        <p:tgtEl>
                                          <p:spTgt spid="82">
                                            <p:txEl>
                                              <p:pRg st="0" end="0"/>
                                            </p:txEl>
                                          </p:spTgt>
                                        </p:tgtEl>
                                        <p:attrNameLst>
                                          <p:attrName>ppt_y</p:attrName>
                                        </p:attrNameLst>
                                      </p:cBhvr>
                                      <p:tavLst>
                                        <p:tav tm="0">
                                          <p:val>
                                            <p:strVal val="#ppt_y+.1"/>
                                          </p:val>
                                        </p:tav>
                                        <p:tav tm="100000">
                                          <p:val>
                                            <p:strVal val="#ppt_y"/>
                                          </p:val>
                                        </p:tav>
                                      </p:tavLst>
                                    </p:anim>
                                  </p:childTnLst>
                                </p:cTn>
                              </p:par>
                              <p:par>
                                <p:cTn id="337" presetID="42" presetClass="entr" presetSubtype="0" fill="hold" nodeType="withEffect">
                                  <p:stCondLst>
                                    <p:cond delay="6000"/>
                                  </p:stCondLst>
                                  <p:childTnLst>
                                    <p:set>
                                      <p:cBhvr>
                                        <p:cTn id="338" dur="1" fill="hold">
                                          <p:stCondLst>
                                            <p:cond delay="0"/>
                                          </p:stCondLst>
                                        </p:cTn>
                                        <p:tgtEl>
                                          <p:spTgt spid="1101"/>
                                        </p:tgtEl>
                                        <p:attrNameLst>
                                          <p:attrName>style.visibility</p:attrName>
                                        </p:attrNameLst>
                                      </p:cBhvr>
                                      <p:to>
                                        <p:strVal val="visible"/>
                                      </p:to>
                                    </p:set>
                                    <p:animEffect transition="in" filter="fade">
                                      <p:cBhvr>
                                        <p:cTn id="339" dur="500"/>
                                        <p:tgtEl>
                                          <p:spTgt spid="1101"/>
                                        </p:tgtEl>
                                      </p:cBhvr>
                                    </p:animEffect>
                                    <p:anim calcmode="lin" valueType="num">
                                      <p:cBhvr>
                                        <p:cTn id="340" dur="500" fill="hold"/>
                                        <p:tgtEl>
                                          <p:spTgt spid="1101"/>
                                        </p:tgtEl>
                                        <p:attrNameLst>
                                          <p:attrName>ppt_x</p:attrName>
                                        </p:attrNameLst>
                                      </p:cBhvr>
                                      <p:tavLst>
                                        <p:tav tm="0">
                                          <p:val>
                                            <p:strVal val="#ppt_x"/>
                                          </p:val>
                                        </p:tav>
                                        <p:tav tm="100000">
                                          <p:val>
                                            <p:strVal val="#ppt_x"/>
                                          </p:val>
                                        </p:tav>
                                      </p:tavLst>
                                    </p:anim>
                                    <p:anim calcmode="lin" valueType="num">
                                      <p:cBhvr>
                                        <p:cTn id="341" dur="500" fill="hold"/>
                                        <p:tgtEl>
                                          <p:spTgt spid="1101"/>
                                        </p:tgtEl>
                                        <p:attrNameLst>
                                          <p:attrName>ppt_y</p:attrName>
                                        </p:attrNameLst>
                                      </p:cBhvr>
                                      <p:tavLst>
                                        <p:tav tm="0">
                                          <p:val>
                                            <p:strVal val="#ppt_y+.1"/>
                                          </p:val>
                                        </p:tav>
                                        <p:tav tm="100000">
                                          <p:val>
                                            <p:strVal val="#ppt_y"/>
                                          </p:val>
                                        </p:tav>
                                      </p:tavLst>
                                    </p:anim>
                                  </p:childTnLst>
                                </p:cTn>
                              </p:par>
                              <p:par>
                                <p:cTn id="342" presetID="42" presetClass="entr" presetSubtype="0" fill="hold" grpId="0" nodeType="withEffect">
                                  <p:stCondLst>
                                    <p:cond delay="6000"/>
                                  </p:stCondLst>
                                  <p:childTnLst>
                                    <p:set>
                                      <p:cBhvr>
                                        <p:cTn id="343" dur="1" fill="hold">
                                          <p:stCondLst>
                                            <p:cond delay="0"/>
                                          </p:stCondLst>
                                        </p:cTn>
                                        <p:tgtEl>
                                          <p:spTgt spid="1097"/>
                                        </p:tgtEl>
                                        <p:attrNameLst>
                                          <p:attrName>style.visibility</p:attrName>
                                        </p:attrNameLst>
                                      </p:cBhvr>
                                      <p:to>
                                        <p:strVal val="visible"/>
                                      </p:to>
                                    </p:set>
                                    <p:animEffect transition="in" filter="fade">
                                      <p:cBhvr>
                                        <p:cTn id="344" dur="500"/>
                                        <p:tgtEl>
                                          <p:spTgt spid="1097"/>
                                        </p:tgtEl>
                                      </p:cBhvr>
                                    </p:animEffect>
                                    <p:anim calcmode="lin" valueType="num">
                                      <p:cBhvr>
                                        <p:cTn id="345" dur="500" fill="hold"/>
                                        <p:tgtEl>
                                          <p:spTgt spid="1097"/>
                                        </p:tgtEl>
                                        <p:attrNameLst>
                                          <p:attrName>ppt_x</p:attrName>
                                        </p:attrNameLst>
                                      </p:cBhvr>
                                      <p:tavLst>
                                        <p:tav tm="0">
                                          <p:val>
                                            <p:strVal val="#ppt_x"/>
                                          </p:val>
                                        </p:tav>
                                        <p:tav tm="100000">
                                          <p:val>
                                            <p:strVal val="#ppt_x"/>
                                          </p:val>
                                        </p:tav>
                                      </p:tavLst>
                                    </p:anim>
                                    <p:anim calcmode="lin" valueType="num">
                                      <p:cBhvr>
                                        <p:cTn id="346" dur="500" fill="hold"/>
                                        <p:tgtEl>
                                          <p:spTgt spid="1097"/>
                                        </p:tgtEl>
                                        <p:attrNameLst>
                                          <p:attrName>ppt_y</p:attrName>
                                        </p:attrNameLst>
                                      </p:cBhvr>
                                      <p:tavLst>
                                        <p:tav tm="0">
                                          <p:val>
                                            <p:strVal val="#ppt_y+.1"/>
                                          </p:val>
                                        </p:tav>
                                        <p:tav tm="100000">
                                          <p:val>
                                            <p:strVal val="#ppt_y"/>
                                          </p:val>
                                        </p:tav>
                                      </p:tavLst>
                                    </p:anim>
                                  </p:childTnLst>
                                </p:cTn>
                              </p:par>
                              <p:par>
                                <p:cTn id="347" presetID="42" presetClass="entr" presetSubtype="0" fill="hold" nodeType="withEffect">
                                  <p:stCondLst>
                                    <p:cond delay="6000"/>
                                  </p:stCondLst>
                                  <p:childTnLst>
                                    <p:set>
                                      <p:cBhvr>
                                        <p:cTn id="348" dur="1" fill="hold">
                                          <p:stCondLst>
                                            <p:cond delay="0"/>
                                          </p:stCondLst>
                                        </p:cTn>
                                        <p:tgtEl>
                                          <p:spTgt spid="1102"/>
                                        </p:tgtEl>
                                        <p:attrNameLst>
                                          <p:attrName>style.visibility</p:attrName>
                                        </p:attrNameLst>
                                      </p:cBhvr>
                                      <p:to>
                                        <p:strVal val="visible"/>
                                      </p:to>
                                    </p:set>
                                    <p:animEffect transition="in" filter="fade">
                                      <p:cBhvr>
                                        <p:cTn id="349" dur="500"/>
                                        <p:tgtEl>
                                          <p:spTgt spid="1102"/>
                                        </p:tgtEl>
                                      </p:cBhvr>
                                    </p:animEffect>
                                    <p:anim calcmode="lin" valueType="num">
                                      <p:cBhvr>
                                        <p:cTn id="350" dur="500" fill="hold"/>
                                        <p:tgtEl>
                                          <p:spTgt spid="1102"/>
                                        </p:tgtEl>
                                        <p:attrNameLst>
                                          <p:attrName>ppt_x</p:attrName>
                                        </p:attrNameLst>
                                      </p:cBhvr>
                                      <p:tavLst>
                                        <p:tav tm="0">
                                          <p:val>
                                            <p:strVal val="#ppt_x"/>
                                          </p:val>
                                        </p:tav>
                                        <p:tav tm="100000">
                                          <p:val>
                                            <p:strVal val="#ppt_x"/>
                                          </p:val>
                                        </p:tav>
                                      </p:tavLst>
                                    </p:anim>
                                    <p:anim calcmode="lin" valueType="num">
                                      <p:cBhvr>
                                        <p:cTn id="351" dur="500" fill="hold"/>
                                        <p:tgtEl>
                                          <p:spTgt spid="1102"/>
                                        </p:tgtEl>
                                        <p:attrNameLst>
                                          <p:attrName>ppt_y</p:attrName>
                                        </p:attrNameLst>
                                      </p:cBhvr>
                                      <p:tavLst>
                                        <p:tav tm="0">
                                          <p:val>
                                            <p:strVal val="#ppt_y+.1"/>
                                          </p:val>
                                        </p:tav>
                                        <p:tav tm="100000">
                                          <p:val>
                                            <p:strVal val="#ppt_y"/>
                                          </p:val>
                                        </p:tav>
                                      </p:tavLst>
                                    </p:anim>
                                  </p:childTnLst>
                                </p:cTn>
                              </p:par>
                              <p:par>
                                <p:cTn id="352" presetID="42" presetClass="entr" presetSubtype="0" fill="hold" grpId="0" nodeType="withEffect">
                                  <p:stCondLst>
                                    <p:cond delay="6000"/>
                                  </p:stCondLst>
                                  <p:childTnLst>
                                    <p:set>
                                      <p:cBhvr>
                                        <p:cTn id="353" dur="1" fill="hold">
                                          <p:stCondLst>
                                            <p:cond delay="0"/>
                                          </p:stCondLst>
                                        </p:cTn>
                                        <p:tgtEl>
                                          <p:spTgt spid="1098"/>
                                        </p:tgtEl>
                                        <p:attrNameLst>
                                          <p:attrName>style.visibility</p:attrName>
                                        </p:attrNameLst>
                                      </p:cBhvr>
                                      <p:to>
                                        <p:strVal val="visible"/>
                                      </p:to>
                                    </p:set>
                                    <p:animEffect transition="in" filter="fade">
                                      <p:cBhvr>
                                        <p:cTn id="354" dur="500"/>
                                        <p:tgtEl>
                                          <p:spTgt spid="1098"/>
                                        </p:tgtEl>
                                      </p:cBhvr>
                                    </p:animEffect>
                                    <p:anim calcmode="lin" valueType="num">
                                      <p:cBhvr>
                                        <p:cTn id="355" dur="500" fill="hold"/>
                                        <p:tgtEl>
                                          <p:spTgt spid="1098"/>
                                        </p:tgtEl>
                                        <p:attrNameLst>
                                          <p:attrName>ppt_x</p:attrName>
                                        </p:attrNameLst>
                                      </p:cBhvr>
                                      <p:tavLst>
                                        <p:tav tm="0">
                                          <p:val>
                                            <p:strVal val="#ppt_x"/>
                                          </p:val>
                                        </p:tav>
                                        <p:tav tm="100000">
                                          <p:val>
                                            <p:strVal val="#ppt_x"/>
                                          </p:val>
                                        </p:tav>
                                      </p:tavLst>
                                    </p:anim>
                                    <p:anim calcmode="lin" valueType="num">
                                      <p:cBhvr>
                                        <p:cTn id="356" dur="500" fill="hold"/>
                                        <p:tgtEl>
                                          <p:spTgt spid="1098"/>
                                        </p:tgtEl>
                                        <p:attrNameLst>
                                          <p:attrName>ppt_y</p:attrName>
                                        </p:attrNameLst>
                                      </p:cBhvr>
                                      <p:tavLst>
                                        <p:tav tm="0">
                                          <p:val>
                                            <p:strVal val="#ppt_y+.1"/>
                                          </p:val>
                                        </p:tav>
                                        <p:tav tm="100000">
                                          <p:val>
                                            <p:strVal val="#ppt_y"/>
                                          </p:val>
                                        </p:tav>
                                      </p:tavLst>
                                    </p:anim>
                                  </p:childTnLst>
                                </p:cTn>
                              </p:par>
                              <p:par>
                                <p:cTn id="357" presetID="42" presetClass="entr" presetSubtype="0" fill="hold" nodeType="withEffect">
                                  <p:stCondLst>
                                    <p:cond delay="6000"/>
                                  </p:stCondLst>
                                  <p:childTnLst>
                                    <p:set>
                                      <p:cBhvr>
                                        <p:cTn id="358" dur="1" fill="hold">
                                          <p:stCondLst>
                                            <p:cond delay="0"/>
                                          </p:stCondLst>
                                        </p:cTn>
                                        <p:tgtEl>
                                          <p:spTgt spid="1103"/>
                                        </p:tgtEl>
                                        <p:attrNameLst>
                                          <p:attrName>style.visibility</p:attrName>
                                        </p:attrNameLst>
                                      </p:cBhvr>
                                      <p:to>
                                        <p:strVal val="visible"/>
                                      </p:to>
                                    </p:set>
                                    <p:animEffect transition="in" filter="fade">
                                      <p:cBhvr>
                                        <p:cTn id="359" dur="500"/>
                                        <p:tgtEl>
                                          <p:spTgt spid="1103"/>
                                        </p:tgtEl>
                                      </p:cBhvr>
                                    </p:animEffect>
                                    <p:anim calcmode="lin" valueType="num">
                                      <p:cBhvr>
                                        <p:cTn id="360" dur="500" fill="hold"/>
                                        <p:tgtEl>
                                          <p:spTgt spid="1103"/>
                                        </p:tgtEl>
                                        <p:attrNameLst>
                                          <p:attrName>ppt_x</p:attrName>
                                        </p:attrNameLst>
                                      </p:cBhvr>
                                      <p:tavLst>
                                        <p:tav tm="0">
                                          <p:val>
                                            <p:strVal val="#ppt_x"/>
                                          </p:val>
                                        </p:tav>
                                        <p:tav tm="100000">
                                          <p:val>
                                            <p:strVal val="#ppt_x"/>
                                          </p:val>
                                        </p:tav>
                                      </p:tavLst>
                                    </p:anim>
                                    <p:anim calcmode="lin" valueType="num">
                                      <p:cBhvr>
                                        <p:cTn id="361" dur="500" fill="hold"/>
                                        <p:tgtEl>
                                          <p:spTgt spid="1103"/>
                                        </p:tgtEl>
                                        <p:attrNameLst>
                                          <p:attrName>ppt_y</p:attrName>
                                        </p:attrNameLst>
                                      </p:cBhvr>
                                      <p:tavLst>
                                        <p:tav tm="0">
                                          <p:val>
                                            <p:strVal val="#ppt_y+.1"/>
                                          </p:val>
                                        </p:tav>
                                        <p:tav tm="100000">
                                          <p:val>
                                            <p:strVal val="#ppt_y"/>
                                          </p:val>
                                        </p:tav>
                                      </p:tavLst>
                                    </p:anim>
                                  </p:childTnLst>
                                </p:cTn>
                              </p:par>
                              <p:par>
                                <p:cTn id="362" presetID="42" presetClass="entr" presetSubtype="0" fill="hold" grpId="0" nodeType="withEffect">
                                  <p:stCondLst>
                                    <p:cond delay="6000"/>
                                  </p:stCondLst>
                                  <p:childTnLst>
                                    <p:set>
                                      <p:cBhvr>
                                        <p:cTn id="363" dur="1" fill="hold">
                                          <p:stCondLst>
                                            <p:cond delay="0"/>
                                          </p:stCondLst>
                                        </p:cTn>
                                        <p:tgtEl>
                                          <p:spTgt spid="1099"/>
                                        </p:tgtEl>
                                        <p:attrNameLst>
                                          <p:attrName>style.visibility</p:attrName>
                                        </p:attrNameLst>
                                      </p:cBhvr>
                                      <p:to>
                                        <p:strVal val="visible"/>
                                      </p:to>
                                    </p:set>
                                    <p:animEffect transition="in" filter="fade">
                                      <p:cBhvr>
                                        <p:cTn id="364" dur="500"/>
                                        <p:tgtEl>
                                          <p:spTgt spid="1099"/>
                                        </p:tgtEl>
                                      </p:cBhvr>
                                    </p:animEffect>
                                    <p:anim calcmode="lin" valueType="num">
                                      <p:cBhvr>
                                        <p:cTn id="365" dur="500" fill="hold"/>
                                        <p:tgtEl>
                                          <p:spTgt spid="1099"/>
                                        </p:tgtEl>
                                        <p:attrNameLst>
                                          <p:attrName>ppt_x</p:attrName>
                                        </p:attrNameLst>
                                      </p:cBhvr>
                                      <p:tavLst>
                                        <p:tav tm="0">
                                          <p:val>
                                            <p:strVal val="#ppt_x"/>
                                          </p:val>
                                        </p:tav>
                                        <p:tav tm="100000">
                                          <p:val>
                                            <p:strVal val="#ppt_x"/>
                                          </p:val>
                                        </p:tav>
                                      </p:tavLst>
                                    </p:anim>
                                    <p:anim calcmode="lin" valueType="num">
                                      <p:cBhvr>
                                        <p:cTn id="366" dur="500" fill="hold"/>
                                        <p:tgtEl>
                                          <p:spTgt spid="1099"/>
                                        </p:tgtEl>
                                        <p:attrNameLst>
                                          <p:attrName>ppt_y</p:attrName>
                                        </p:attrNameLst>
                                      </p:cBhvr>
                                      <p:tavLst>
                                        <p:tav tm="0">
                                          <p:val>
                                            <p:strVal val="#ppt_y+.1"/>
                                          </p:val>
                                        </p:tav>
                                        <p:tav tm="100000">
                                          <p:val>
                                            <p:strVal val="#ppt_y"/>
                                          </p:val>
                                        </p:tav>
                                      </p:tavLst>
                                    </p:anim>
                                  </p:childTnLst>
                                </p:cTn>
                              </p:par>
                              <p:par>
                                <p:cTn id="367" presetID="42" presetClass="entr" presetSubtype="0" fill="hold" nodeType="withEffect">
                                  <p:stCondLst>
                                    <p:cond delay="6000"/>
                                  </p:stCondLst>
                                  <p:childTnLst>
                                    <p:set>
                                      <p:cBhvr>
                                        <p:cTn id="368" dur="1" fill="hold">
                                          <p:stCondLst>
                                            <p:cond delay="0"/>
                                          </p:stCondLst>
                                        </p:cTn>
                                        <p:tgtEl>
                                          <p:spTgt spid="96"/>
                                        </p:tgtEl>
                                        <p:attrNameLst>
                                          <p:attrName>style.visibility</p:attrName>
                                        </p:attrNameLst>
                                      </p:cBhvr>
                                      <p:to>
                                        <p:strVal val="visible"/>
                                      </p:to>
                                    </p:set>
                                    <p:animEffect transition="in" filter="fade">
                                      <p:cBhvr>
                                        <p:cTn id="369" dur="500"/>
                                        <p:tgtEl>
                                          <p:spTgt spid="96"/>
                                        </p:tgtEl>
                                      </p:cBhvr>
                                    </p:animEffect>
                                    <p:anim calcmode="lin" valueType="num">
                                      <p:cBhvr>
                                        <p:cTn id="370" dur="500" fill="hold"/>
                                        <p:tgtEl>
                                          <p:spTgt spid="96"/>
                                        </p:tgtEl>
                                        <p:attrNameLst>
                                          <p:attrName>ppt_x</p:attrName>
                                        </p:attrNameLst>
                                      </p:cBhvr>
                                      <p:tavLst>
                                        <p:tav tm="0">
                                          <p:val>
                                            <p:strVal val="#ppt_x"/>
                                          </p:val>
                                        </p:tav>
                                        <p:tav tm="100000">
                                          <p:val>
                                            <p:strVal val="#ppt_x"/>
                                          </p:val>
                                        </p:tav>
                                      </p:tavLst>
                                    </p:anim>
                                    <p:anim calcmode="lin" valueType="num">
                                      <p:cBhvr>
                                        <p:cTn id="371" dur="500" fill="hold"/>
                                        <p:tgtEl>
                                          <p:spTgt spid="96"/>
                                        </p:tgtEl>
                                        <p:attrNameLst>
                                          <p:attrName>ppt_y</p:attrName>
                                        </p:attrNameLst>
                                      </p:cBhvr>
                                      <p:tavLst>
                                        <p:tav tm="0">
                                          <p:val>
                                            <p:strVal val="#ppt_y+.1"/>
                                          </p:val>
                                        </p:tav>
                                        <p:tav tm="100000">
                                          <p:val>
                                            <p:strVal val="#ppt_y"/>
                                          </p:val>
                                        </p:tav>
                                      </p:tavLst>
                                    </p:anim>
                                  </p:childTnLst>
                                </p:cTn>
                              </p:par>
                              <p:par>
                                <p:cTn id="372" presetID="42" presetClass="entr" presetSubtype="0" fill="hold" grpId="0" nodeType="withEffect">
                                  <p:stCondLst>
                                    <p:cond delay="6250"/>
                                  </p:stCondLst>
                                  <p:childTnLst>
                                    <p:set>
                                      <p:cBhvr>
                                        <p:cTn id="373" dur="1" fill="hold">
                                          <p:stCondLst>
                                            <p:cond delay="0"/>
                                          </p:stCondLst>
                                        </p:cTn>
                                        <p:tgtEl>
                                          <p:spTgt spid="81"/>
                                        </p:tgtEl>
                                        <p:attrNameLst>
                                          <p:attrName>style.visibility</p:attrName>
                                        </p:attrNameLst>
                                      </p:cBhvr>
                                      <p:to>
                                        <p:strVal val="visible"/>
                                      </p:to>
                                    </p:set>
                                    <p:animEffect transition="in" filter="fade">
                                      <p:cBhvr>
                                        <p:cTn id="374" dur="500"/>
                                        <p:tgtEl>
                                          <p:spTgt spid="81"/>
                                        </p:tgtEl>
                                      </p:cBhvr>
                                    </p:animEffect>
                                    <p:anim calcmode="lin" valueType="num">
                                      <p:cBhvr>
                                        <p:cTn id="375" dur="500" fill="hold"/>
                                        <p:tgtEl>
                                          <p:spTgt spid="81"/>
                                        </p:tgtEl>
                                        <p:attrNameLst>
                                          <p:attrName>ppt_x</p:attrName>
                                        </p:attrNameLst>
                                      </p:cBhvr>
                                      <p:tavLst>
                                        <p:tav tm="0">
                                          <p:val>
                                            <p:strVal val="#ppt_x"/>
                                          </p:val>
                                        </p:tav>
                                        <p:tav tm="100000">
                                          <p:val>
                                            <p:strVal val="#ppt_x"/>
                                          </p:val>
                                        </p:tav>
                                      </p:tavLst>
                                    </p:anim>
                                    <p:anim calcmode="lin" valueType="num">
                                      <p:cBhvr>
                                        <p:cTn id="376" dur="500" fill="hold"/>
                                        <p:tgtEl>
                                          <p:spTgt spid="81"/>
                                        </p:tgtEl>
                                        <p:attrNameLst>
                                          <p:attrName>ppt_y</p:attrName>
                                        </p:attrNameLst>
                                      </p:cBhvr>
                                      <p:tavLst>
                                        <p:tav tm="0">
                                          <p:val>
                                            <p:strVal val="#ppt_y+.1"/>
                                          </p:val>
                                        </p:tav>
                                        <p:tav tm="100000">
                                          <p:val>
                                            <p:strVal val="#ppt_y"/>
                                          </p:val>
                                        </p:tav>
                                      </p:tavLst>
                                    </p:anim>
                                  </p:childTnLst>
                                </p:cTn>
                              </p:par>
                              <p:par>
                                <p:cTn id="377" presetID="42" presetClass="entr" presetSubtype="0" fill="hold" nodeType="withEffect">
                                  <p:stCondLst>
                                    <p:cond delay="6500"/>
                                  </p:stCondLst>
                                  <p:childTnLst>
                                    <p:set>
                                      <p:cBhvr>
                                        <p:cTn id="378" dur="1" fill="hold">
                                          <p:stCondLst>
                                            <p:cond delay="0"/>
                                          </p:stCondLst>
                                        </p:cTn>
                                        <p:tgtEl>
                                          <p:spTgt spid="1104"/>
                                        </p:tgtEl>
                                        <p:attrNameLst>
                                          <p:attrName>style.visibility</p:attrName>
                                        </p:attrNameLst>
                                      </p:cBhvr>
                                      <p:to>
                                        <p:strVal val="visible"/>
                                      </p:to>
                                    </p:set>
                                    <p:animEffect transition="in" filter="fade">
                                      <p:cBhvr>
                                        <p:cTn id="379" dur="500"/>
                                        <p:tgtEl>
                                          <p:spTgt spid="1104"/>
                                        </p:tgtEl>
                                      </p:cBhvr>
                                    </p:animEffect>
                                    <p:anim calcmode="lin" valueType="num">
                                      <p:cBhvr>
                                        <p:cTn id="380" dur="500" fill="hold"/>
                                        <p:tgtEl>
                                          <p:spTgt spid="1104"/>
                                        </p:tgtEl>
                                        <p:attrNameLst>
                                          <p:attrName>ppt_x</p:attrName>
                                        </p:attrNameLst>
                                      </p:cBhvr>
                                      <p:tavLst>
                                        <p:tav tm="0">
                                          <p:val>
                                            <p:strVal val="#ppt_x"/>
                                          </p:val>
                                        </p:tav>
                                        <p:tav tm="100000">
                                          <p:val>
                                            <p:strVal val="#ppt_x"/>
                                          </p:val>
                                        </p:tav>
                                      </p:tavLst>
                                    </p:anim>
                                    <p:anim calcmode="lin" valueType="num">
                                      <p:cBhvr>
                                        <p:cTn id="381" dur="500" fill="hold"/>
                                        <p:tgtEl>
                                          <p:spTgt spid="1104"/>
                                        </p:tgtEl>
                                        <p:attrNameLst>
                                          <p:attrName>ppt_y</p:attrName>
                                        </p:attrNameLst>
                                      </p:cBhvr>
                                      <p:tavLst>
                                        <p:tav tm="0">
                                          <p:val>
                                            <p:strVal val="#ppt_y+.1"/>
                                          </p:val>
                                        </p:tav>
                                        <p:tav tm="100000">
                                          <p:val>
                                            <p:strVal val="#ppt_y"/>
                                          </p:val>
                                        </p:tav>
                                      </p:tavLst>
                                    </p:anim>
                                  </p:childTnLst>
                                </p:cTn>
                              </p:par>
                              <p:par>
                                <p:cTn id="382" presetID="42" presetClass="entr" presetSubtype="0" fill="hold" grpId="0" nodeType="withEffect">
                                  <p:stCondLst>
                                    <p:cond delay="6500"/>
                                  </p:stCondLst>
                                  <p:childTnLst>
                                    <p:set>
                                      <p:cBhvr>
                                        <p:cTn id="383" dur="1" fill="hold">
                                          <p:stCondLst>
                                            <p:cond delay="0"/>
                                          </p:stCondLst>
                                        </p:cTn>
                                        <p:tgtEl>
                                          <p:spTgt spid="1093"/>
                                        </p:tgtEl>
                                        <p:attrNameLst>
                                          <p:attrName>style.visibility</p:attrName>
                                        </p:attrNameLst>
                                      </p:cBhvr>
                                      <p:to>
                                        <p:strVal val="visible"/>
                                      </p:to>
                                    </p:set>
                                    <p:animEffect transition="in" filter="fade">
                                      <p:cBhvr>
                                        <p:cTn id="384" dur="500"/>
                                        <p:tgtEl>
                                          <p:spTgt spid="1093"/>
                                        </p:tgtEl>
                                      </p:cBhvr>
                                    </p:animEffect>
                                    <p:anim calcmode="lin" valueType="num">
                                      <p:cBhvr>
                                        <p:cTn id="385" dur="500" fill="hold"/>
                                        <p:tgtEl>
                                          <p:spTgt spid="1093"/>
                                        </p:tgtEl>
                                        <p:attrNameLst>
                                          <p:attrName>ppt_x</p:attrName>
                                        </p:attrNameLst>
                                      </p:cBhvr>
                                      <p:tavLst>
                                        <p:tav tm="0">
                                          <p:val>
                                            <p:strVal val="#ppt_x"/>
                                          </p:val>
                                        </p:tav>
                                        <p:tav tm="100000">
                                          <p:val>
                                            <p:strVal val="#ppt_x"/>
                                          </p:val>
                                        </p:tav>
                                      </p:tavLst>
                                    </p:anim>
                                    <p:anim calcmode="lin" valueType="num">
                                      <p:cBhvr>
                                        <p:cTn id="386" dur="500" fill="hold"/>
                                        <p:tgtEl>
                                          <p:spTgt spid="1093"/>
                                        </p:tgtEl>
                                        <p:attrNameLst>
                                          <p:attrName>ppt_y</p:attrName>
                                        </p:attrNameLst>
                                      </p:cBhvr>
                                      <p:tavLst>
                                        <p:tav tm="0">
                                          <p:val>
                                            <p:strVal val="#ppt_y+.1"/>
                                          </p:val>
                                        </p:tav>
                                        <p:tav tm="100000">
                                          <p:val>
                                            <p:strVal val="#ppt_y"/>
                                          </p:val>
                                        </p:tav>
                                      </p:tavLst>
                                    </p:anim>
                                  </p:childTnLst>
                                </p:cTn>
                              </p:par>
                              <p:par>
                                <p:cTn id="387" presetID="42" presetClass="entr" presetSubtype="0" fill="hold" nodeType="withEffect">
                                  <p:stCondLst>
                                    <p:cond delay="6500"/>
                                  </p:stCondLst>
                                  <p:childTnLst>
                                    <p:set>
                                      <p:cBhvr>
                                        <p:cTn id="388" dur="1" fill="hold">
                                          <p:stCondLst>
                                            <p:cond delay="0"/>
                                          </p:stCondLst>
                                        </p:cTn>
                                        <p:tgtEl>
                                          <p:spTgt spid="1106"/>
                                        </p:tgtEl>
                                        <p:attrNameLst>
                                          <p:attrName>style.visibility</p:attrName>
                                        </p:attrNameLst>
                                      </p:cBhvr>
                                      <p:to>
                                        <p:strVal val="visible"/>
                                      </p:to>
                                    </p:set>
                                    <p:animEffect transition="in" filter="fade">
                                      <p:cBhvr>
                                        <p:cTn id="389" dur="500"/>
                                        <p:tgtEl>
                                          <p:spTgt spid="1106"/>
                                        </p:tgtEl>
                                      </p:cBhvr>
                                    </p:animEffect>
                                    <p:anim calcmode="lin" valueType="num">
                                      <p:cBhvr>
                                        <p:cTn id="390" dur="500" fill="hold"/>
                                        <p:tgtEl>
                                          <p:spTgt spid="1106"/>
                                        </p:tgtEl>
                                        <p:attrNameLst>
                                          <p:attrName>ppt_x</p:attrName>
                                        </p:attrNameLst>
                                      </p:cBhvr>
                                      <p:tavLst>
                                        <p:tav tm="0">
                                          <p:val>
                                            <p:strVal val="#ppt_x"/>
                                          </p:val>
                                        </p:tav>
                                        <p:tav tm="100000">
                                          <p:val>
                                            <p:strVal val="#ppt_x"/>
                                          </p:val>
                                        </p:tav>
                                      </p:tavLst>
                                    </p:anim>
                                    <p:anim calcmode="lin" valueType="num">
                                      <p:cBhvr>
                                        <p:cTn id="391" dur="500" fill="hold"/>
                                        <p:tgtEl>
                                          <p:spTgt spid="1106"/>
                                        </p:tgtEl>
                                        <p:attrNameLst>
                                          <p:attrName>ppt_y</p:attrName>
                                        </p:attrNameLst>
                                      </p:cBhvr>
                                      <p:tavLst>
                                        <p:tav tm="0">
                                          <p:val>
                                            <p:strVal val="#ppt_y+.1"/>
                                          </p:val>
                                        </p:tav>
                                        <p:tav tm="100000">
                                          <p:val>
                                            <p:strVal val="#ppt_y"/>
                                          </p:val>
                                        </p:tav>
                                      </p:tavLst>
                                    </p:anim>
                                  </p:childTnLst>
                                </p:cTn>
                              </p:par>
                              <p:par>
                                <p:cTn id="392" presetID="42" presetClass="entr" presetSubtype="0" fill="hold" grpId="0" nodeType="withEffect">
                                  <p:stCondLst>
                                    <p:cond delay="6500"/>
                                  </p:stCondLst>
                                  <p:childTnLst>
                                    <p:set>
                                      <p:cBhvr>
                                        <p:cTn id="393" dur="1" fill="hold">
                                          <p:stCondLst>
                                            <p:cond delay="0"/>
                                          </p:stCondLst>
                                        </p:cTn>
                                        <p:tgtEl>
                                          <p:spTgt spid="1096"/>
                                        </p:tgtEl>
                                        <p:attrNameLst>
                                          <p:attrName>style.visibility</p:attrName>
                                        </p:attrNameLst>
                                      </p:cBhvr>
                                      <p:to>
                                        <p:strVal val="visible"/>
                                      </p:to>
                                    </p:set>
                                    <p:animEffect transition="in" filter="fade">
                                      <p:cBhvr>
                                        <p:cTn id="394" dur="500"/>
                                        <p:tgtEl>
                                          <p:spTgt spid="1096"/>
                                        </p:tgtEl>
                                      </p:cBhvr>
                                    </p:animEffect>
                                    <p:anim calcmode="lin" valueType="num">
                                      <p:cBhvr>
                                        <p:cTn id="395" dur="500" fill="hold"/>
                                        <p:tgtEl>
                                          <p:spTgt spid="1096"/>
                                        </p:tgtEl>
                                        <p:attrNameLst>
                                          <p:attrName>ppt_x</p:attrName>
                                        </p:attrNameLst>
                                      </p:cBhvr>
                                      <p:tavLst>
                                        <p:tav tm="0">
                                          <p:val>
                                            <p:strVal val="#ppt_x"/>
                                          </p:val>
                                        </p:tav>
                                        <p:tav tm="100000">
                                          <p:val>
                                            <p:strVal val="#ppt_x"/>
                                          </p:val>
                                        </p:tav>
                                      </p:tavLst>
                                    </p:anim>
                                    <p:anim calcmode="lin" valueType="num">
                                      <p:cBhvr>
                                        <p:cTn id="396" dur="500" fill="hold"/>
                                        <p:tgtEl>
                                          <p:spTgt spid="1096"/>
                                        </p:tgtEl>
                                        <p:attrNameLst>
                                          <p:attrName>ppt_y</p:attrName>
                                        </p:attrNameLst>
                                      </p:cBhvr>
                                      <p:tavLst>
                                        <p:tav tm="0">
                                          <p:val>
                                            <p:strVal val="#ppt_y+.1"/>
                                          </p:val>
                                        </p:tav>
                                        <p:tav tm="100000">
                                          <p:val>
                                            <p:strVal val="#ppt_y"/>
                                          </p:val>
                                        </p:tav>
                                      </p:tavLst>
                                    </p:anim>
                                  </p:childTnLst>
                                </p:cTn>
                              </p:par>
                              <p:par>
                                <p:cTn id="397" presetID="42" presetClass="entr" presetSubtype="0" fill="hold" nodeType="withEffect">
                                  <p:stCondLst>
                                    <p:cond delay="6500"/>
                                  </p:stCondLst>
                                  <p:childTnLst>
                                    <p:set>
                                      <p:cBhvr>
                                        <p:cTn id="398" dur="1" fill="hold">
                                          <p:stCondLst>
                                            <p:cond delay="0"/>
                                          </p:stCondLst>
                                        </p:cTn>
                                        <p:tgtEl>
                                          <p:spTgt spid="1105"/>
                                        </p:tgtEl>
                                        <p:attrNameLst>
                                          <p:attrName>style.visibility</p:attrName>
                                        </p:attrNameLst>
                                      </p:cBhvr>
                                      <p:to>
                                        <p:strVal val="visible"/>
                                      </p:to>
                                    </p:set>
                                    <p:animEffect transition="in" filter="fade">
                                      <p:cBhvr>
                                        <p:cTn id="399" dur="500"/>
                                        <p:tgtEl>
                                          <p:spTgt spid="1105"/>
                                        </p:tgtEl>
                                      </p:cBhvr>
                                    </p:animEffect>
                                    <p:anim calcmode="lin" valueType="num">
                                      <p:cBhvr>
                                        <p:cTn id="400" dur="500" fill="hold"/>
                                        <p:tgtEl>
                                          <p:spTgt spid="1105"/>
                                        </p:tgtEl>
                                        <p:attrNameLst>
                                          <p:attrName>ppt_x</p:attrName>
                                        </p:attrNameLst>
                                      </p:cBhvr>
                                      <p:tavLst>
                                        <p:tav tm="0">
                                          <p:val>
                                            <p:strVal val="#ppt_x"/>
                                          </p:val>
                                        </p:tav>
                                        <p:tav tm="100000">
                                          <p:val>
                                            <p:strVal val="#ppt_x"/>
                                          </p:val>
                                        </p:tav>
                                      </p:tavLst>
                                    </p:anim>
                                    <p:anim calcmode="lin" valueType="num">
                                      <p:cBhvr>
                                        <p:cTn id="401" dur="500" fill="hold"/>
                                        <p:tgtEl>
                                          <p:spTgt spid="1105"/>
                                        </p:tgtEl>
                                        <p:attrNameLst>
                                          <p:attrName>ppt_y</p:attrName>
                                        </p:attrNameLst>
                                      </p:cBhvr>
                                      <p:tavLst>
                                        <p:tav tm="0">
                                          <p:val>
                                            <p:strVal val="#ppt_y+.1"/>
                                          </p:val>
                                        </p:tav>
                                        <p:tav tm="100000">
                                          <p:val>
                                            <p:strVal val="#ppt_y"/>
                                          </p:val>
                                        </p:tav>
                                      </p:tavLst>
                                    </p:anim>
                                  </p:childTnLst>
                                </p:cTn>
                              </p:par>
                              <p:par>
                                <p:cTn id="402" presetID="42" presetClass="entr" presetSubtype="0" fill="hold" grpId="0" nodeType="withEffect">
                                  <p:stCondLst>
                                    <p:cond delay="6500"/>
                                  </p:stCondLst>
                                  <p:childTnLst>
                                    <p:set>
                                      <p:cBhvr>
                                        <p:cTn id="403" dur="1" fill="hold">
                                          <p:stCondLst>
                                            <p:cond delay="0"/>
                                          </p:stCondLst>
                                        </p:cTn>
                                        <p:tgtEl>
                                          <p:spTgt spid="1094"/>
                                        </p:tgtEl>
                                        <p:attrNameLst>
                                          <p:attrName>style.visibility</p:attrName>
                                        </p:attrNameLst>
                                      </p:cBhvr>
                                      <p:to>
                                        <p:strVal val="visible"/>
                                      </p:to>
                                    </p:set>
                                    <p:animEffect transition="in" filter="fade">
                                      <p:cBhvr>
                                        <p:cTn id="404" dur="500"/>
                                        <p:tgtEl>
                                          <p:spTgt spid="1094"/>
                                        </p:tgtEl>
                                      </p:cBhvr>
                                    </p:animEffect>
                                    <p:anim calcmode="lin" valueType="num">
                                      <p:cBhvr>
                                        <p:cTn id="405" dur="500" fill="hold"/>
                                        <p:tgtEl>
                                          <p:spTgt spid="1094"/>
                                        </p:tgtEl>
                                        <p:attrNameLst>
                                          <p:attrName>ppt_x</p:attrName>
                                        </p:attrNameLst>
                                      </p:cBhvr>
                                      <p:tavLst>
                                        <p:tav tm="0">
                                          <p:val>
                                            <p:strVal val="#ppt_x"/>
                                          </p:val>
                                        </p:tav>
                                        <p:tav tm="100000">
                                          <p:val>
                                            <p:strVal val="#ppt_x"/>
                                          </p:val>
                                        </p:tav>
                                      </p:tavLst>
                                    </p:anim>
                                    <p:anim calcmode="lin" valueType="num">
                                      <p:cBhvr>
                                        <p:cTn id="406" dur="500" fill="hold"/>
                                        <p:tgtEl>
                                          <p:spTgt spid="1094"/>
                                        </p:tgtEl>
                                        <p:attrNameLst>
                                          <p:attrName>ppt_y</p:attrName>
                                        </p:attrNameLst>
                                      </p:cBhvr>
                                      <p:tavLst>
                                        <p:tav tm="0">
                                          <p:val>
                                            <p:strVal val="#ppt_y+.1"/>
                                          </p:val>
                                        </p:tav>
                                        <p:tav tm="100000">
                                          <p:val>
                                            <p:strVal val="#ppt_y"/>
                                          </p:val>
                                        </p:tav>
                                      </p:tavLst>
                                    </p:anim>
                                  </p:childTnLst>
                                </p:cTn>
                              </p:par>
                              <p:par>
                                <p:cTn id="407" presetID="42" presetClass="entr" presetSubtype="0" fill="hold" nodeType="withEffect">
                                  <p:stCondLst>
                                    <p:cond delay="6500"/>
                                  </p:stCondLst>
                                  <p:childTnLst>
                                    <p:set>
                                      <p:cBhvr>
                                        <p:cTn id="408" dur="1" fill="hold">
                                          <p:stCondLst>
                                            <p:cond delay="0"/>
                                          </p:stCondLst>
                                        </p:cTn>
                                        <p:tgtEl>
                                          <p:spTgt spid="1107"/>
                                        </p:tgtEl>
                                        <p:attrNameLst>
                                          <p:attrName>style.visibility</p:attrName>
                                        </p:attrNameLst>
                                      </p:cBhvr>
                                      <p:to>
                                        <p:strVal val="visible"/>
                                      </p:to>
                                    </p:set>
                                    <p:animEffect transition="in" filter="fade">
                                      <p:cBhvr>
                                        <p:cTn id="409" dur="500"/>
                                        <p:tgtEl>
                                          <p:spTgt spid="1107"/>
                                        </p:tgtEl>
                                      </p:cBhvr>
                                    </p:animEffect>
                                    <p:anim calcmode="lin" valueType="num">
                                      <p:cBhvr>
                                        <p:cTn id="410" dur="500" fill="hold"/>
                                        <p:tgtEl>
                                          <p:spTgt spid="1107"/>
                                        </p:tgtEl>
                                        <p:attrNameLst>
                                          <p:attrName>ppt_x</p:attrName>
                                        </p:attrNameLst>
                                      </p:cBhvr>
                                      <p:tavLst>
                                        <p:tav tm="0">
                                          <p:val>
                                            <p:strVal val="#ppt_x"/>
                                          </p:val>
                                        </p:tav>
                                        <p:tav tm="100000">
                                          <p:val>
                                            <p:strVal val="#ppt_x"/>
                                          </p:val>
                                        </p:tav>
                                      </p:tavLst>
                                    </p:anim>
                                    <p:anim calcmode="lin" valueType="num">
                                      <p:cBhvr>
                                        <p:cTn id="411" dur="500" fill="hold"/>
                                        <p:tgtEl>
                                          <p:spTgt spid="1107"/>
                                        </p:tgtEl>
                                        <p:attrNameLst>
                                          <p:attrName>ppt_y</p:attrName>
                                        </p:attrNameLst>
                                      </p:cBhvr>
                                      <p:tavLst>
                                        <p:tav tm="0">
                                          <p:val>
                                            <p:strVal val="#ppt_y+.1"/>
                                          </p:val>
                                        </p:tav>
                                        <p:tav tm="100000">
                                          <p:val>
                                            <p:strVal val="#ppt_y"/>
                                          </p:val>
                                        </p:tav>
                                      </p:tavLst>
                                    </p:anim>
                                  </p:childTnLst>
                                </p:cTn>
                              </p:par>
                              <p:par>
                                <p:cTn id="412" presetID="42" presetClass="entr" presetSubtype="0" fill="hold" grpId="0" nodeType="withEffect">
                                  <p:stCondLst>
                                    <p:cond delay="6500"/>
                                  </p:stCondLst>
                                  <p:childTnLst>
                                    <p:set>
                                      <p:cBhvr>
                                        <p:cTn id="413" dur="1" fill="hold">
                                          <p:stCondLst>
                                            <p:cond delay="0"/>
                                          </p:stCondLst>
                                        </p:cTn>
                                        <p:tgtEl>
                                          <p:spTgt spid="1095"/>
                                        </p:tgtEl>
                                        <p:attrNameLst>
                                          <p:attrName>style.visibility</p:attrName>
                                        </p:attrNameLst>
                                      </p:cBhvr>
                                      <p:to>
                                        <p:strVal val="visible"/>
                                      </p:to>
                                    </p:set>
                                    <p:animEffect transition="in" filter="fade">
                                      <p:cBhvr>
                                        <p:cTn id="414" dur="500"/>
                                        <p:tgtEl>
                                          <p:spTgt spid="1095"/>
                                        </p:tgtEl>
                                      </p:cBhvr>
                                    </p:animEffect>
                                    <p:anim calcmode="lin" valueType="num">
                                      <p:cBhvr>
                                        <p:cTn id="415" dur="500" fill="hold"/>
                                        <p:tgtEl>
                                          <p:spTgt spid="1095"/>
                                        </p:tgtEl>
                                        <p:attrNameLst>
                                          <p:attrName>ppt_x</p:attrName>
                                        </p:attrNameLst>
                                      </p:cBhvr>
                                      <p:tavLst>
                                        <p:tav tm="0">
                                          <p:val>
                                            <p:strVal val="#ppt_x"/>
                                          </p:val>
                                        </p:tav>
                                        <p:tav tm="100000">
                                          <p:val>
                                            <p:strVal val="#ppt_x"/>
                                          </p:val>
                                        </p:tav>
                                      </p:tavLst>
                                    </p:anim>
                                    <p:anim calcmode="lin" valueType="num">
                                      <p:cBhvr>
                                        <p:cTn id="416" dur="500" fill="hold"/>
                                        <p:tgtEl>
                                          <p:spTgt spid="1095"/>
                                        </p:tgtEl>
                                        <p:attrNameLst>
                                          <p:attrName>ppt_y</p:attrName>
                                        </p:attrNameLst>
                                      </p:cBhvr>
                                      <p:tavLst>
                                        <p:tav tm="0">
                                          <p:val>
                                            <p:strVal val="#ppt_y+.1"/>
                                          </p:val>
                                        </p:tav>
                                        <p:tav tm="100000">
                                          <p:val>
                                            <p:strVal val="#ppt_y"/>
                                          </p:val>
                                        </p:tav>
                                      </p:tavLst>
                                    </p:anim>
                                  </p:childTnLst>
                                </p:cTn>
                              </p:par>
                              <p:par>
                                <p:cTn id="417" presetID="10" presetClass="entr" presetSubtype="0" fill="hold" grpId="0" nodeType="withEffect">
                                  <p:stCondLst>
                                    <p:cond delay="7000"/>
                                  </p:stCondLst>
                                  <p:childTnLst>
                                    <p:set>
                                      <p:cBhvr>
                                        <p:cTn id="418" dur="1" fill="hold">
                                          <p:stCondLst>
                                            <p:cond delay="0"/>
                                          </p:stCondLst>
                                        </p:cTn>
                                        <p:tgtEl>
                                          <p:spTgt spid="41"/>
                                        </p:tgtEl>
                                        <p:attrNameLst>
                                          <p:attrName>style.visibility</p:attrName>
                                        </p:attrNameLst>
                                      </p:cBhvr>
                                      <p:to>
                                        <p:strVal val="visible"/>
                                      </p:to>
                                    </p:set>
                                    <p:animEffect transition="in" filter="fade">
                                      <p:cBhvr>
                                        <p:cTn id="419" dur="7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8" grpId="0"/>
      <p:bldP spid="51" grpId="0" animBg="1"/>
      <p:bldP spid="59" grpId="0"/>
      <p:bldP spid="62" grpId="0"/>
      <p:bldP spid="63" grpId="0"/>
      <p:bldP spid="64" grpId="0"/>
      <p:bldP spid="61" grpId="0"/>
      <p:bldP spid="65" grpId="0"/>
      <p:bldP spid="66" grpId="0"/>
      <p:bldP spid="60" grpId="0"/>
      <p:bldP spid="67" grpId="0"/>
      <p:bldP spid="44" grpId="0" animBg="1"/>
      <p:bldP spid="56" grpId="0"/>
      <p:bldP spid="52" grpId="0" animBg="1"/>
      <p:bldP spid="98" grpId="0"/>
      <p:bldP spid="101" grpId="0"/>
      <p:bldP spid="103" grpId="0"/>
      <p:bldP spid="107" grpId="0"/>
      <p:bldP spid="109" grpId="0"/>
      <p:bldP spid="114" grpId="0"/>
      <p:bldP spid="117" grpId="0"/>
      <p:bldP spid="124" grpId="0"/>
      <p:bldP spid="1028" grpId="0"/>
      <p:bldP spid="1067" grpId="0"/>
      <p:bldP spid="1034" grpId="0"/>
      <p:bldP spid="46" grpId="0" animBg="1"/>
      <p:bldP spid="57" grpId="0"/>
      <p:bldP spid="53" grpId="0" animBg="1"/>
      <p:bldP spid="1089" grpId="0"/>
      <p:bldP spid="1073" grpId="0"/>
      <p:bldP spid="1074" grpId="0"/>
      <p:bldP spid="1081" grpId="0" animBg="1"/>
      <p:bldP spid="1070" grpId="0"/>
      <p:bldP spid="1071" grpId="0"/>
      <p:bldP spid="42" grpId="0" animBg="1"/>
      <p:bldP spid="55" grpId="0"/>
      <p:bldP spid="54" grpId="0" animBg="1"/>
      <p:bldP spid="79" grpId="0"/>
      <p:bldP spid="1090" grpId="0"/>
      <p:bldP spid="1092" grpId="0"/>
      <p:bldP spid="1097" grpId="0"/>
      <p:bldP spid="1098" grpId="0"/>
      <p:bldP spid="1099" grpId="0"/>
      <p:bldP spid="81" grpId="0"/>
      <p:bldP spid="1093" grpId="0"/>
      <p:bldP spid="1096" grpId="0"/>
      <p:bldP spid="1094" grpId="0"/>
      <p:bldP spid="1095" grpId="0"/>
      <p:bldP spid="41"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8C96ADF-4717-46B7-AAA6-C60A7F751145}"/>
              </a:ext>
            </a:extLst>
          </p:cNvPr>
          <p:cNvSpPr>
            <a:spLocks noGrp="1"/>
          </p:cNvSpPr>
          <p:nvPr>
            <p:ph type="sldNum" sz="quarter" idx="3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b="0" i="0" u="none" strike="noStrike" kern="1200" cap="none" spc="0" normalizeH="0" baseline="0" noProof="0" smtClean="0">
                <a:ln>
                  <a:noFill/>
                </a:ln>
                <a:solidFill>
                  <a:srgbClr val="0F253E"/>
                </a:solidFill>
                <a:effectLst/>
                <a:uLnTx/>
                <a:uFillTx/>
                <a:latin typeface="Abad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altLang="zh-CN" sz="1200" b="0" i="0" u="none" strike="noStrike" kern="1200" cap="none" spc="0" normalizeH="0" baseline="0" noProof="0" dirty="0">
              <a:ln>
                <a:noFill/>
              </a:ln>
              <a:solidFill>
                <a:srgbClr val="0F253E"/>
              </a:solidFill>
              <a:effectLst/>
              <a:uLnTx/>
              <a:uFillTx/>
              <a:latin typeface="Abadi"/>
              <a:ea typeface="+mn-ea"/>
              <a:cs typeface="+mn-cs"/>
            </a:endParaRPr>
          </a:p>
        </p:txBody>
      </p:sp>
      <p:sp>
        <p:nvSpPr>
          <p:cNvPr id="7" name="TextBox 6">
            <a:extLst>
              <a:ext uri="{FF2B5EF4-FFF2-40B4-BE49-F238E27FC236}">
                <a16:creationId xmlns:a16="http://schemas.microsoft.com/office/drawing/2014/main" id="{423983BD-0D27-B5DA-A03D-7472A1C7435A}"/>
              </a:ext>
            </a:extLst>
          </p:cNvPr>
          <p:cNvSpPr txBox="1"/>
          <p:nvPr/>
        </p:nvSpPr>
        <p:spPr>
          <a:xfrm>
            <a:off x="5400676" y="520547"/>
            <a:ext cx="6097002" cy="569386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rPr>
              <a:t>Upgrade-</a:t>
            </a:r>
            <a:r>
              <a:rPr kumimoji="0" lang="en-US" sz="1100" b="1" i="0" u="none" strike="noStrike" kern="1200" cap="none" spc="0" normalizeH="0" baseline="0" noProof="0" dirty="0" err="1">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rPr>
              <a:t>ul</a:t>
            </a:r>
            <a:r>
              <a:rPr kumimoji="0" lang="en-US" sz="1100" b="1" i="0" u="none" strike="noStrike" kern="120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rPr>
              <a:t> la ultima </a:t>
            </a:r>
            <a:r>
              <a:rPr kumimoji="0" lang="en-US" sz="1100" b="1" i="0" u="none" strike="noStrike" kern="1200" cap="none" spc="0" normalizeH="0" baseline="0" noProof="0" dirty="0" err="1">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rPr>
              <a:t>versiune</a:t>
            </a:r>
            <a:r>
              <a:rPr kumimoji="0" lang="en-US" sz="1100" b="1" i="0" u="none" strike="noStrike" kern="120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rPr>
              <a:t> de Windows Pro</a:t>
            </a:r>
            <a:br>
              <a:rPr kumimoji="0" lang="en-US" sz="1100" b="0" i="0" u="none" strike="noStrike" kern="120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rPr>
            </a:br>
            <a:endParaRPr kumimoji="0" lang="en-US" sz="1100" b="0" i="0" u="none" strike="noStrike" kern="120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rPr>
              <a:t>Office 365 A3:</a:t>
            </a:r>
            <a:r>
              <a:rPr kumimoji="0" lang="en-US" sz="1100" b="0" i="0" u="none" strike="noStrike" kern="120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rPr>
              <a:t>·</a:t>
            </a:r>
            <a:r>
              <a:rPr kumimoji="0" lang="en-US" sz="1100" b="1" i="0" u="none" strike="noStrike" kern="120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rPr>
              <a:t>Microsoft 365 Apps for Education:</a:t>
            </a:r>
            <a:br>
              <a:rPr kumimoji="0" lang="en-US" sz="1100" b="0" i="0" u="none" strike="noStrike" kern="120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rPr>
            </a:br>
            <a:endParaRPr kumimoji="0" lang="en-US" sz="1100" b="0" i="0" u="none" strike="noStrike" kern="120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rPr>
              <a:t>Aplicații</a:t>
            </a:r>
            <a:r>
              <a:rPr kumimoji="0" lang="en-US" sz="1100" b="0" i="0" u="none" strike="noStrike" kern="120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rPr>
              <a:t> Office, </a:t>
            </a:r>
            <a:r>
              <a:rPr kumimoji="0" lang="en-US" sz="1100" b="0" i="0" u="none" strike="noStrike" kern="1200" cap="none" spc="0" normalizeH="0" baseline="0" noProof="0" dirty="0" err="1">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rPr>
              <a:t>complet</a:t>
            </a:r>
            <a:r>
              <a:rPr kumimoji="0" lang="en-US" sz="1100" b="0" i="0" u="none" strike="noStrike" kern="120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1100" b="0" i="0" u="none" strike="noStrike" kern="1200" cap="none" spc="0" normalizeH="0" baseline="0" noProof="0" dirty="0" err="1">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rPr>
              <a:t>instalate</a:t>
            </a:r>
            <a:r>
              <a:rPr kumimoji="0" lang="en-US" sz="1100" b="0" i="0" u="none" strike="noStrike" kern="120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rPr>
              <a:t> pe 5 dispositive ale </a:t>
            </a:r>
            <a:r>
              <a:rPr kumimoji="0" lang="en-US" sz="1100" b="0" i="0" u="none" strike="noStrike" kern="1200" cap="none" spc="0" normalizeH="0" baseline="0" noProof="0" dirty="0" err="1">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rPr>
              <a:t>aceluiasi</a:t>
            </a:r>
            <a:r>
              <a:rPr kumimoji="0" lang="en-US" sz="1100" b="0" i="0" u="none" strike="noStrike" kern="120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1100" b="0" i="0" u="none" strike="noStrike" kern="1200" cap="none" spc="0" normalizeH="0" baseline="0" noProof="0" dirty="0" err="1">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rPr>
              <a:t>utilizator</a:t>
            </a:r>
            <a:r>
              <a:rPr kumimoji="0" lang="en-US" sz="1100" b="0" i="0" u="none" strike="noStrike" kern="120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rPr>
              <a:t> (PC/</a:t>
            </a:r>
            <a:r>
              <a:rPr kumimoji="0" lang="en-US" sz="1100" b="0" i="0" u="none" strike="noStrike" kern="1200" cap="none" spc="0" normalizeH="0" baseline="0" noProof="0" dirty="0" err="1">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rPr>
              <a:t>tableta</a:t>
            </a:r>
            <a:r>
              <a:rPr kumimoji="0" lang="en-US" sz="1100" b="0" i="0" u="none" strike="noStrike" kern="120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rPr>
              <a:t>/</a:t>
            </a:r>
            <a:r>
              <a:rPr kumimoji="0" lang="en-US" sz="1100" b="0" i="0" u="none" strike="noStrike" kern="1200" cap="none" spc="0" normalizeH="0" baseline="0" noProof="0" dirty="0" err="1">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rPr>
              <a:t>telefon</a:t>
            </a:r>
            <a:r>
              <a:rPr kumimoji="0" lang="en-US" sz="1100" b="0" i="0" u="none" strike="noStrike" kern="120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rPr>
              <a:t>)</a:t>
            </a:r>
            <a:br>
              <a:rPr kumimoji="0" lang="en-US" sz="1100" b="0" i="0" u="none" strike="noStrike" kern="120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rPr>
            </a:br>
            <a:endParaRPr kumimoji="0" lang="en-US" sz="1100" b="0" i="0" u="none" strike="noStrike" kern="120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rPr>
              <a:t>Servicii: </a:t>
            </a:r>
            <a:r>
              <a:rPr kumimoji="0" lang="en-US" sz="1100" b="0" i="0" u="none" strike="noStrike" kern="120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rPr>
              <a:t>Exchange, OneDrive, SharePoint, Sway, Forms, Stream, Power Automate, Power Apps, School Data Sync, Bookings, Visio, Yammer</a:t>
            </a:r>
            <a:br>
              <a:rPr kumimoji="0" lang="en-US" sz="1100" b="0" i="0" u="none" strike="noStrike" kern="120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rPr>
            </a:br>
            <a:endParaRPr kumimoji="0" lang="en-US" sz="1100" b="0" i="0" u="none" strike="noStrike" kern="120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solidFill>
                  <a:srgbClr val="212121"/>
                </a:solidFill>
                <a:latin typeface="Calibri" panose="020F0502020204030204" pitchFamily="34" charset="0"/>
                <a:ea typeface="Calibri" panose="020F0502020204030204" pitchFamily="34" charset="0"/>
                <a:cs typeface="Calibri" panose="020F0502020204030204" pitchFamily="34" charset="0"/>
              </a:rPr>
              <a:t>Cont</a:t>
            </a:r>
            <a:r>
              <a:rPr lang="en-US" sz="1100" dirty="0">
                <a:solidFill>
                  <a:srgbClr val="212121"/>
                </a:solidFill>
                <a:latin typeface="Calibri" panose="020F0502020204030204" pitchFamily="34" charset="0"/>
                <a:ea typeface="Calibri" panose="020F0502020204030204" pitchFamily="34" charset="0"/>
                <a:cs typeface="Calibri" panose="020F0502020204030204" pitchFamily="34" charset="0"/>
              </a:rPr>
              <a:t> e-mail de </a:t>
            </a:r>
            <a:r>
              <a:rPr lang="en-US" sz="1100" dirty="0" err="1">
                <a:solidFill>
                  <a:srgbClr val="212121"/>
                </a:solidFill>
                <a:latin typeface="Calibri" panose="020F0502020204030204" pitchFamily="34" charset="0"/>
                <a:ea typeface="Calibri" panose="020F0502020204030204" pitchFamily="34" charset="0"/>
                <a:cs typeface="Calibri" panose="020F0502020204030204" pitchFamily="34" charset="0"/>
              </a:rPr>
              <a:t>clasa</a:t>
            </a:r>
            <a:r>
              <a:rPr lang="en-US" sz="1100" dirty="0">
                <a:solidFill>
                  <a:srgbClr val="212121"/>
                </a:solidFill>
                <a:latin typeface="Calibri" panose="020F0502020204030204" pitchFamily="34" charset="0"/>
                <a:ea typeface="Calibri" panose="020F0502020204030204" pitchFamily="34" charset="0"/>
                <a:cs typeface="Calibri" panose="020F0502020204030204" pitchFamily="34" charset="0"/>
              </a:rPr>
              <a:t> </a:t>
            </a:r>
            <a:r>
              <a:rPr kumimoji="0" lang="en-US" sz="1100" b="0" i="0" u="none" strike="noStrike" kern="120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rPr>
              <a:t>Business: 50 GB;</a:t>
            </a:r>
            <a:br>
              <a:rPr kumimoji="0" lang="en-US" sz="1100" b="0" i="0" u="none" strike="noStrike" kern="120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rPr>
            </a:br>
            <a:endParaRPr kumimoji="0" lang="en-US" sz="1100" b="0" i="0" u="none" strike="noStrike" kern="120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rPr>
              <a:t>Intune pentru </a:t>
            </a:r>
            <a:r>
              <a:rPr kumimoji="0" lang="en-US" sz="1100" b="1" i="0" u="none" strike="noStrike" kern="1200" cap="none" spc="0" normalizeH="0" baseline="0" noProof="0" dirty="0" err="1">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rPr>
              <a:t>Educație</a:t>
            </a:r>
            <a:r>
              <a:rPr kumimoji="0" lang="en-US" sz="1100" b="1" i="0" u="none" strike="noStrike" kern="120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rPr>
              <a:t> - </a:t>
            </a:r>
            <a:r>
              <a:rPr kumimoji="0" lang="en-US" sz="1100" b="1" i="0" u="none" strike="noStrike" kern="1200" cap="none" spc="0" normalizeH="0" baseline="0" noProof="0" dirty="0">
                <a:ln>
                  <a:noFill/>
                </a:ln>
                <a:solidFill>
                  <a:srgbClr val="008272"/>
                </a:solidFill>
                <a:effectLst/>
                <a:uLnTx/>
                <a:uFillTx/>
                <a:latin typeface="Calibri" panose="020F0502020204030204" pitchFamily="34" charset="0"/>
                <a:ea typeface="Calibri" panose="020F0502020204030204" pitchFamily="34" charset="0"/>
                <a:cs typeface="Calibri" panose="020F0502020204030204" pitchFamily="34" charset="0"/>
                <a:hlinkClick r:id="rId2"/>
              </a:rPr>
              <a:t>Ce </a:t>
            </a:r>
            <a:r>
              <a:rPr kumimoji="0" lang="en-US" sz="1100" b="1" i="0" u="none" strike="noStrike" kern="1200" cap="none" spc="0" normalizeH="0" baseline="0" noProof="0" dirty="0" err="1">
                <a:ln>
                  <a:noFill/>
                </a:ln>
                <a:solidFill>
                  <a:srgbClr val="008272"/>
                </a:solidFill>
                <a:effectLst/>
                <a:uLnTx/>
                <a:uFillTx/>
                <a:latin typeface="Calibri" panose="020F0502020204030204" pitchFamily="34" charset="0"/>
                <a:ea typeface="Calibri" panose="020F0502020204030204" pitchFamily="34" charset="0"/>
                <a:cs typeface="Calibri" panose="020F0502020204030204" pitchFamily="34" charset="0"/>
                <a:hlinkClick r:id="rId2"/>
              </a:rPr>
              <a:t>este</a:t>
            </a:r>
            <a:r>
              <a:rPr kumimoji="0" lang="en-US" sz="1100" b="1" i="0" u="none" strike="noStrike" kern="1200" cap="none" spc="0" normalizeH="0" baseline="0" noProof="0" dirty="0">
                <a:ln>
                  <a:noFill/>
                </a:ln>
                <a:solidFill>
                  <a:srgbClr val="008272"/>
                </a:solidFill>
                <a:effectLst/>
                <a:uLnTx/>
                <a:uFillTx/>
                <a:latin typeface="Calibri" panose="020F0502020204030204" pitchFamily="34" charset="0"/>
                <a:ea typeface="Calibri" panose="020F0502020204030204" pitchFamily="34" charset="0"/>
                <a:cs typeface="Calibri" panose="020F0502020204030204" pitchFamily="34" charset="0"/>
                <a:hlinkClick r:id="rId2"/>
              </a:rPr>
              <a:t> Intune for Education? | Microsoft </a:t>
            </a:r>
            <a:r>
              <a:rPr kumimoji="0" lang="en-US" sz="1100" b="1" i="0" u="none" strike="noStrike" kern="1200" cap="none" spc="0" normalizeH="0" baseline="0" noProof="0" dirty="0" err="1">
                <a:ln>
                  <a:noFill/>
                </a:ln>
                <a:solidFill>
                  <a:srgbClr val="008272"/>
                </a:solidFill>
                <a:effectLst/>
                <a:uLnTx/>
                <a:uFillTx/>
                <a:latin typeface="Calibri" panose="020F0502020204030204" pitchFamily="34" charset="0"/>
                <a:ea typeface="Calibri" panose="020F0502020204030204" pitchFamily="34" charset="0"/>
                <a:cs typeface="Calibri" panose="020F0502020204030204" pitchFamily="34" charset="0"/>
                <a:hlinkClick r:id="rId2"/>
              </a:rPr>
              <a:t>Aflați</a:t>
            </a:r>
            <a:r>
              <a:rPr kumimoji="0" lang="en-US" sz="1100" b="1" i="0" u="none" strike="noStrike" kern="120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rPr>
              <a:t> </a:t>
            </a:r>
            <a:br>
              <a:rPr kumimoji="0" lang="en-US" sz="1100" b="0" i="0" u="none" strike="noStrike" kern="120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rPr>
            </a:br>
            <a:endParaRPr kumimoji="0" lang="en-US" sz="1100" b="0" i="0" u="none" strike="noStrike" kern="120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rPr>
              <a:t>Minecraft: Education Edition - </a:t>
            </a:r>
            <a:r>
              <a:rPr kumimoji="0" lang="en-US" sz="1100" b="1" i="0" u="none" strike="noStrike" kern="1200" cap="none" spc="0" normalizeH="0" baseline="0" noProof="0" dirty="0">
                <a:ln>
                  <a:noFill/>
                </a:ln>
                <a:solidFill>
                  <a:srgbClr val="008272"/>
                </a:solidFill>
                <a:effectLst/>
                <a:uLnTx/>
                <a:uFillTx/>
                <a:latin typeface="Calibri" panose="020F0502020204030204" pitchFamily="34" charset="0"/>
                <a:ea typeface="Calibri" panose="020F0502020204030204" pitchFamily="34" charset="0"/>
                <a:cs typeface="Calibri" panose="020F0502020204030204" pitchFamily="34" charset="0"/>
                <a:hlinkClick r:id="rId3"/>
              </a:rPr>
              <a:t>Minecraft site-</a:t>
            </a:r>
            <a:r>
              <a:rPr kumimoji="0" lang="en-US" sz="1100" b="1" i="0" u="none" strike="noStrike" kern="1200" cap="none" spc="0" normalizeH="0" baseline="0" noProof="0" dirty="0" err="1">
                <a:ln>
                  <a:noFill/>
                </a:ln>
                <a:solidFill>
                  <a:srgbClr val="008272"/>
                </a:solidFill>
                <a:effectLst/>
                <a:uLnTx/>
                <a:uFillTx/>
                <a:latin typeface="Calibri" panose="020F0502020204030204" pitchFamily="34" charset="0"/>
                <a:ea typeface="Calibri" panose="020F0502020204030204" pitchFamily="34" charset="0"/>
                <a:cs typeface="Calibri" panose="020F0502020204030204" pitchFamily="34" charset="0"/>
                <a:hlinkClick r:id="rId3"/>
              </a:rPr>
              <a:t>ul</a:t>
            </a:r>
            <a:r>
              <a:rPr kumimoji="0" lang="en-US" sz="1100" b="1" i="0" u="none" strike="noStrike" kern="1200" cap="none" spc="0" normalizeH="0" baseline="0" noProof="0" dirty="0">
                <a:ln>
                  <a:noFill/>
                </a:ln>
                <a:solidFill>
                  <a:srgbClr val="008272"/>
                </a:solidFill>
                <a:effectLst/>
                <a:uLnTx/>
                <a:uFillTx/>
                <a:latin typeface="Calibri" panose="020F0502020204030204" pitchFamily="34" charset="0"/>
                <a:ea typeface="Calibri" panose="020F0502020204030204" pitchFamily="34" charset="0"/>
                <a:cs typeface="Calibri" panose="020F0502020204030204" pitchFamily="34" charset="0"/>
                <a:hlinkClick r:id="rId3"/>
              </a:rPr>
              <a:t> </a:t>
            </a:r>
            <a:r>
              <a:rPr kumimoji="0" lang="en-US" sz="1100" b="1" i="0" u="none" strike="noStrike" kern="1200" cap="none" spc="0" normalizeH="0" baseline="0" noProof="0" dirty="0" err="1">
                <a:ln>
                  <a:noFill/>
                </a:ln>
                <a:solidFill>
                  <a:srgbClr val="008272"/>
                </a:solidFill>
                <a:effectLst/>
                <a:uLnTx/>
                <a:uFillTx/>
                <a:latin typeface="Calibri" panose="020F0502020204030204" pitchFamily="34" charset="0"/>
                <a:ea typeface="Calibri" panose="020F0502020204030204" pitchFamily="34" charset="0"/>
                <a:cs typeface="Calibri" panose="020F0502020204030204" pitchFamily="34" charset="0"/>
                <a:hlinkClick r:id="rId3"/>
              </a:rPr>
              <a:t>oficial</a:t>
            </a:r>
            <a:r>
              <a:rPr kumimoji="0" lang="en-US" sz="1100" b="1" i="0" u="none" strike="noStrike" kern="1200" cap="none" spc="0" normalizeH="0" baseline="0" noProof="0" dirty="0">
                <a:ln>
                  <a:noFill/>
                </a:ln>
                <a:solidFill>
                  <a:srgbClr val="008272"/>
                </a:solidFill>
                <a:effectLst/>
                <a:uLnTx/>
                <a:uFillTx/>
                <a:latin typeface="Calibri" panose="020F0502020204030204" pitchFamily="34" charset="0"/>
                <a:ea typeface="Calibri" panose="020F0502020204030204" pitchFamily="34" charset="0"/>
                <a:cs typeface="Calibri" panose="020F0502020204030204" pitchFamily="34" charset="0"/>
                <a:hlinkClick r:id="rId3"/>
              </a:rPr>
              <a:t> | Minecraft </a:t>
            </a:r>
            <a:r>
              <a:rPr kumimoji="0" lang="en-US" sz="1100" b="1" i="0" u="none" strike="noStrike" kern="1200" cap="none" spc="0" normalizeH="0" baseline="0" noProof="0" dirty="0" err="1">
                <a:ln>
                  <a:noFill/>
                </a:ln>
                <a:solidFill>
                  <a:srgbClr val="008272"/>
                </a:solidFill>
                <a:effectLst/>
                <a:uLnTx/>
                <a:uFillTx/>
                <a:latin typeface="Calibri" panose="020F0502020204030204" pitchFamily="34" charset="0"/>
                <a:ea typeface="Calibri" panose="020F0502020204030204" pitchFamily="34" charset="0"/>
                <a:cs typeface="Calibri" panose="020F0502020204030204" pitchFamily="34" charset="0"/>
                <a:hlinkClick r:id="rId3"/>
              </a:rPr>
              <a:t>Educație</a:t>
            </a:r>
            <a:r>
              <a:rPr kumimoji="0" lang="en-US" sz="1100" b="1" i="0" u="none" strike="noStrike" kern="1200" cap="none" spc="0" normalizeH="0" baseline="0" noProof="0" dirty="0">
                <a:ln>
                  <a:noFill/>
                </a:ln>
                <a:solidFill>
                  <a:srgbClr val="008272"/>
                </a:solidFill>
                <a:effectLst/>
                <a:uLnTx/>
                <a:uFillTx/>
                <a:latin typeface="Calibri" panose="020F0502020204030204" pitchFamily="34" charset="0"/>
                <a:ea typeface="Calibri" panose="020F0502020204030204" pitchFamily="34" charset="0"/>
                <a:cs typeface="Calibri" panose="020F0502020204030204" pitchFamily="34" charset="0"/>
                <a:hlinkClick r:id="rId3"/>
              </a:rPr>
              <a:t> Edition</a:t>
            </a:r>
            <a:br>
              <a:rPr kumimoji="0" lang="en-US" sz="1100" b="0" i="0" u="none" strike="noStrike" kern="120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rPr>
            </a:br>
            <a:endParaRPr kumimoji="0" lang="en-US" sz="1100" b="0" i="0" u="none" strike="noStrike" kern="120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rPr>
              <a:t>1 LICENTA ACHIZITIONATA PENTRU UN PROFESOR + 40 DE LICENTE GRATUITE PENTRU ELEVI!</a:t>
            </a:r>
            <a:br>
              <a:rPr kumimoji="0" lang="en-US" sz="1100" b="0" i="0" u="none" strike="noStrike" kern="120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rPr>
            </a:br>
            <a:endParaRPr kumimoji="0" lang="en-US" sz="1100" b="0" i="0" u="none" strike="noStrike" kern="120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9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br>
            <a:endParaRPr kumimoji="0" lang="en-US" sz="9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 name="Title 45">
            <a:extLst>
              <a:ext uri="{FF2B5EF4-FFF2-40B4-BE49-F238E27FC236}">
                <a16:creationId xmlns:a16="http://schemas.microsoft.com/office/drawing/2014/main" id="{410E2BD6-D501-23DA-5EC6-02A3540697EA}"/>
              </a:ext>
            </a:extLst>
          </p:cNvPr>
          <p:cNvSpPr>
            <a:spLocks noGrp="1"/>
          </p:cNvSpPr>
          <p:nvPr>
            <p:ph type="title"/>
          </p:nvPr>
        </p:nvSpPr>
        <p:spPr>
          <a:xfrm>
            <a:off x="1350326" y="3211694"/>
            <a:ext cx="2607948" cy="618337"/>
          </a:xfrm>
        </p:spPr>
        <p:txBody>
          <a:bodyPr/>
          <a:lstStyle/>
          <a:p>
            <a:pPr algn="ctr"/>
            <a:r>
              <a:rPr lang="en-US" dirty="0"/>
              <a:t>Microsoft 365 A3</a:t>
            </a:r>
            <a:br>
              <a:rPr lang="en-US" dirty="0"/>
            </a:br>
            <a:r>
              <a:rPr lang="en-US" dirty="0"/>
              <a:t>*</a:t>
            </a:r>
            <a:r>
              <a:rPr lang="en-US" sz="2000" i="1" dirty="0"/>
              <a:t>5,62 €</a:t>
            </a:r>
            <a:r>
              <a:rPr lang="en-US" dirty="0"/>
              <a:t> </a:t>
            </a:r>
          </a:p>
        </p:txBody>
      </p:sp>
      <p:sp>
        <p:nvSpPr>
          <p:cNvPr id="2" name="TextBox 1">
            <a:extLst>
              <a:ext uri="{FF2B5EF4-FFF2-40B4-BE49-F238E27FC236}">
                <a16:creationId xmlns:a16="http://schemas.microsoft.com/office/drawing/2014/main" id="{FCDCB8E6-A64F-4E24-AA47-553FC1B3BFA4}"/>
              </a:ext>
            </a:extLst>
          </p:cNvPr>
          <p:cNvSpPr txBox="1"/>
          <p:nvPr/>
        </p:nvSpPr>
        <p:spPr>
          <a:xfrm>
            <a:off x="5433806" y="1622962"/>
            <a:ext cx="2454563"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Online</a:t>
            </a:r>
          </a:p>
        </p:txBody>
      </p:sp>
      <p:graphicFrame>
        <p:nvGraphicFramePr>
          <p:cNvPr id="3" name="Object 2">
            <a:extLst>
              <a:ext uri="{FF2B5EF4-FFF2-40B4-BE49-F238E27FC236}">
                <a16:creationId xmlns:a16="http://schemas.microsoft.com/office/drawing/2014/main" id="{3B30BBA7-F3D3-2157-A9B1-AB92913C2179}"/>
              </a:ext>
            </a:extLst>
          </p:cNvPr>
          <p:cNvGraphicFramePr>
            <a:graphicFrameLocks noChangeAspect="1"/>
          </p:cNvGraphicFramePr>
          <p:nvPr>
            <p:extLst>
              <p:ext uri="{D42A27DB-BD31-4B8C-83A1-F6EECF244321}">
                <p14:modId xmlns:p14="http://schemas.microsoft.com/office/powerpoint/2010/main" val="3315268115"/>
              </p:ext>
            </p:extLst>
          </p:nvPr>
        </p:nvGraphicFramePr>
        <p:xfrm>
          <a:off x="4396669" y="1952536"/>
          <a:ext cx="4833937" cy="1782762"/>
        </p:xfrm>
        <a:graphic>
          <a:graphicData uri="http://schemas.openxmlformats.org/presentationml/2006/ole">
            <mc:AlternateContent xmlns:mc="http://schemas.openxmlformats.org/markup-compatibility/2006">
              <mc:Choice xmlns:v="urn:schemas-microsoft-com:vml" Requires="v">
                <p:oleObj name="Document" r:id="rId4" imgW="5391509" imgH="1995609" progId="Word.Document.12">
                  <p:embed/>
                </p:oleObj>
              </mc:Choice>
              <mc:Fallback>
                <p:oleObj name="Document" r:id="rId4" imgW="5391509" imgH="1995609" progId="Word.Document.12">
                  <p:embed/>
                  <p:pic>
                    <p:nvPicPr>
                      <p:cNvPr id="3" name="Object 2">
                        <a:extLst>
                          <a:ext uri="{FF2B5EF4-FFF2-40B4-BE49-F238E27FC236}">
                            <a16:creationId xmlns:a16="http://schemas.microsoft.com/office/drawing/2014/main" id="{3B30BBA7-F3D3-2157-A9B1-AB92913C2179}"/>
                          </a:ext>
                        </a:extLst>
                      </p:cNvPr>
                      <p:cNvPicPr/>
                      <p:nvPr/>
                    </p:nvPicPr>
                    <p:blipFill>
                      <a:blip r:embed="rId5"/>
                      <a:stretch>
                        <a:fillRect/>
                      </a:stretch>
                    </p:blipFill>
                    <p:spPr>
                      <a:xfrm>
                        <a:off x="4396669" y="1952536"/>
                        <a:ext cx="4833937" cy="1782762"/>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CB53F63F-1F8D-DA11-9457-6F40E6E8F43B}"/>
              </a:ext>
            </a:extLst>
          </p:cNvPr>
          <p:cNvSpPr txBox="1"/>
          <p:nvPr/>
        </p:nvSpPr>
        <p:spPr>
          <a:xfrm>
            <a:off x="8541758" y="1605417"/>
            <a:ext cx="2454563" cy="31202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Offline (Download available)</a:t>
            </a:r>
          </a:p>
        </p:txBody>
      </p:sp>
      <p:graphicFrame>
        <p:nvGraphicFramePr>
          <p:cNvPr id="6" name="Object 5">
            <a:extLst>
              <a:ext uri="{FF2B5EF4-FFF2-40B4-BE49-F238E27FC236}">
                <a16:creationId xmlns:a16="http://schemas.microsoft.com/office/drawing/2014/main" id="{9681BDA2-DABD-60F0-2E56-A468AB3F9C53}"/>
              </a:ext>
            </a:extLst>
          </p:cNvPr>
          <p:cNvGraphicFramePr>
            <a:graphicFrameLocks noChangeAspect="1"/>
          </p:cNvGraphicFramePr>
          <p:nvPr/>
        </p:nvGraphicFramePr>
        <p:xfrm>
          <a:off x="7570976" y="1934991"/>
          <a:ext cx="4788246" cy="1227264"/>
        </p:xfrm>
        <a:graphic>
          <a:graphicData uri="http://schemas.openxmlformats.org/presentationml/2006/ole">
            <mc:AlternateContent xmlns:mc="http://schemas.openxmlformats.org/markup-compatibility/2006">
              <mc:Choice xmlns:v="urn:schemas-microsoft-com:vml" Requires="v">
                <p:oleObj name="Document" r:id="rId6" imgW="5397500" imgH="1395918" progId="Word.Document.12">
                  <p:embed/>
                </p:oleObj>
              </mc:Choice>
              <mc:Fallback>
                <p:oleObj name="Document" r:id="rId6" imgW="5397500" imgH="1395918" progId="Word.Document.12">
                  <p:embed/>
                  <p:pic>
                    <p:nvPicPr>
                      <p:cNvPr id="6" name="Object 5">
                        <a:extLst>
                          <a:ext uri="{FF2B5EF4-FFF2-40B4-BE49-F238E27FC236}">
                            <a16:creationId xmlns:a16="http://schemas.microsoft.com/office/drawing/2014/main" id="{9681BDA2-DABD-60F0-2E56-A468AB3F9C53}"/>
                          </a:ext>
                        </a:extLst>
                      </p:cNvPr>
                      <p:cNvPicPr/>
                      <p:nvPr/>
                    </p:nvPicPr>
                    <p:blipFill>
                      <a:blip r:embed="rId7"/>
                      <a:stretch>
                        <a:fillRect/>
                      </a:stretch>
                    </p:blipFill>
                    <p:spPr>
                      <a:xfrm>
                        <a:off x="7570976" y="1934991"/>
                        <a:ext cx="4788246" cy="1227264"/>
                      </a:xfrm>
                      <a:prstGeom prst="rect">
                        <a:avLst/>
                      </a:prstGeom>
                    </p:spPr>
                  </p:pic>
                </p:oleObj>
              </mc:Fallback>
            </mc:AlternateContent>
          </a:graphicData>
        </a:graphic>
      </p:graphicFrame>
    </p:spTree>
    <p:extLst>
      <p:ext uri="{BB962C8B-B14F-4D97-AF65-F5344CB8AC3E}">
        <p14:creationId xmlns:p14="http://schemas.microsoft.com/office/powerpoint/2010/main" val="24974982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icrosoft Learn_Off-White Template">
  <a:themeElements>
    <a:clrScheme name="Microsoft Learn Lt-ESI">
      <a:dk1>
        <a:srgbClr val="000000"/>
      </a:dk1>
      <a:lt1>
        <a:srgbClr val="FFFFFF"/>
      </a:lt1>
      <a:dk2>
        <a:srgbClr val="091F2C"/>
      </a:dk2>
      <a:lt2>
        <a:srgbClr val="E8E6DF"/>
      </a:lt2>
      <a:accent1>
        <a:srgbClr val="C73ECC"/>
      </a:accent1>
      <a:accent2>
        <a:srgbClr val="FF5C39"/>
      </a:accent2>
      <a:accent3>
        <a:srgbClr val="0078D4"/>
      </a:accent3>
      <a:accent4>
        <a:srgbClr val="F4364C"/>
      </a:accent4>
      <a:accent5>
        <a:srgbClr val="CD9BCF"/>
      </a:accent5>
      <a:accent6>
        <a:srgbClr val="8DC8E8"/>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Neutral gray">
      <a:srgbClr val="E8E6DF"/>
    </a:custClr>
    <a:custClr name="White">
      <a:srgbClr val="FFFFFF"/>
    </a:custClr>
    <a:custClr name="Blueblack">
      <a:srgbClr val="091F2C"/>
    </a:custClr>
    <a:custClr name="Off white">
      <a:srgbClr val="F4F3F5"/>
    </a:custClr>
    <a:custClr name="Light orange">
      <a:srgbClr val="FFA38B"/>
    </a:custClr>
    <a:custClr name="Light magenta">
      <a:srgbClr val="CD9BCF"/>
    </a:custClr>
    <a:custClr name="Light blue">
      <a:srgbClr val="8DC8E8"/>
    </a:custClr>
    <a:custClr name="Light red">
      <a:srgbClr val="FFB3BB"/>
    </a:custClr>
    <a:custClr name="White">
      <a:srgbClr val="FFFFFF"/>
    </a:custClr>
    <a:custClr name="White">
      <a:srgbClr val="FFFFFF"/>
    </a:custClr>
    <a:custClr name="Neutral gray">
      <a:srgbClr val="E8E6DF"/>
    </a:custClr>
    <a:custClr name="White">
      <a:srgbClr val="FFFFFF"/>
    </a:custClr>
    <a:custClr name="Blueblack">
      <a:srgbClr val="091F2C"/>
    </a:custClr>
    <a:custClr name="Off white">
      <a:srgbClr val="F4F3F5"/>
    </a:custClr>
    <a:custClr name="Dark orange">
      <a:srgbClr val="73391D"/>
    </a:custClr>
    <a:custClr name="Dark magenta">
      <a:srgbClr val="702573"/>
    </a:custClr>
    <a:custClr name="Dark blue">
      <a:srgbClr val="2A446F"/>
    </a:custClr>
    <a:custClr name="Dark red">
      <a:srgbClr val="73262F"/>
    </a:custClr>
    <a:custClr name="White">
      <a:srgbClr val="FFFFFF"/>
    </a:custClr>
    <a:custClr name="White">
      <a:srgbClr val="FFFFFF"/>
    </a:custClr>
  </a:custClrLst>
  <a:extLst>
    <a:ext uri="{05A4C25C-085E-4340-85A3-A5531E510DB2}">
      <thm15:themeFamily xmlns:thm15="http://schemas.microsoft.com/office/thememl/2012/main" name="Microsoft_Learn_FSI_PPT_Template_May2022.potx" id="{6168E5FE-BC08-4A34-8354-79FBDCBA41BE}" vid="{F2F2DCC0-9098-49CB-80DA-3CDE9DDA96B3}"/>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Industry Leader Summit White template">
  <a:themeElements>
    <a:clrScheme name="Theme Colors Dark">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59ED7"/>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Industry Leader Summit" id="{F72972EE-8539-4F6B-95B3-B9EDE7F62884}" vid="{9C08EBE9-3C5D-4CC2-9DC2-4A0FCE8BE873}"/>
    </a:ext>
  </a:extLst>
</a:theme>
</file>

<file path=ppt/theme/theme4.xml><?xml version="1.0" encoding="utf-8"?>
<a:theme xmlns:a="http://schemas.openxmlformats.org/drawingml/2006/main" name="4_office theme">
  <a:themeElements>
    <a:clrScheme name="Microsoft M&amp;O">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EDUCATION">
      <a:majorFont>
        <a:latin typeface="Segoe UI Light"/>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Industry Leader Summit White template">
  <a:themeElements>
    <a:clrScheme name="Theme Colors Dark">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59ED7"/>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Industry Leader Summit" id="{F72972EE-8539-4F6B-95B3-B9EDE7F62884}" vid="{9C08EBE9-3C5D-4CC2-9DC2-4A0FCE8BE873}"/>
    </a:ext>
  </a:extLst>
</a:theme>
</file>

<file path=ppt/theme/theme6.xml><?xml version="1.0" encoding="utf-8"?>
<a:theme xmlns:a="http://schemas.openxmlformats.org/drawingml/2006/main" name="Office 主题​​">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TS Event Slide Template.pptx" id="{411FF752-8C8A-4C26-859C-844D67FB94FB}" vid="{6C4580E2-1952-43CF-98C7-408B45764873}"/>
    </a:ext>
  </a:extLst>
</a:theme>
</file>

<file path=ppt/theme/theme9.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8521</TotalTime>
  <Words>3935</Words>
  <Application>Microsoft Office PowerPoint</Application>
  <PresentationFormat>Widescreen</PresentationFormat>
  <Paragraphs>434</Paragraphs>
  <Slides>32</Slides>
  <Notes>25</Notes>
  <HiddenSlides>5</HiddenSlides>
  <MMClips>0</MMClips>
  <ScaleCrop>false</ScaleCrop>
  <HeadingPairs>
    <vt:vector size="8" baseType="variant">
      <vt:variant>
        <vt:lpstr>Fonts Used</vt:lpstr>
      </vt:variant>
      <vt:variant>
        <vt:i4>25</vt:i4>
      </vt:variant>
      <vt:variant>
        <vt:lpstr>Theme</vt:lpstr>
      </vt:variant>
      <vt:variant>
        <vt:i4>9</vt:i4>
      </vt:variant>
      <vt:variant>
        <vt:lpstr>Embedded OLE Servers</vt:lpstr>
      </vt:variant>
      <vt:variant>
        <vt:i4>2</vt:i4>
      </vt:variant>
      <vt:variant>
        <vt:lpstr>Slide Titles</vt:lpstr>
      </vt:variant>
      <vt:variant>
        <vt:i4>32</vt:i4>
      </vt:variant>
    </vt:vector>
  </HeadingPairs>
  <TitlesOfParts>
    <vt:vector size="68" baseType="lpstr">
      <vt:lpstr>Abadi</vt:lpstr>
      <vt:lpstr>Aptos</vt:lpstr>
      <vt:lpstr>Aptos Display</vt:lpstr>
      <vt:lpstr>Arial</vt:lpstr>
      <vt:lpstr>Arial Black</vt:lpstr>
      <vt:lpstr>Calibri</vt:lpstr>
      <vt:lpstr>Calibri Light</vt:lpstr>
      <vt:lpstr>Community</vt:lpstr>
      <vt:lpstr>Consolas</vt:lpstr>
      <vt:lpstr>Montserrat</vt:lpstr>
      <vt:lpstr>Posterama Text Black</vt:lpstr>
      <vt:lpstr>Posterama Text SemiBold</vt:lpstr>
      <vt:lpstr>Roboto</vt:lpstr>
      <vt:lpstr>Segoe Sans Display</vt:lpstr>
      <vt:lpstr>Segoe UI</vt:lpstr>
      <vt:lpstr>Segoe UI Black</vt:lpstr>
      <vt:lpstr>Segoe UI Light</vt:lpstr>
      <vt:lpstr>Segoe UI Semibold</vt:lpstr>
      <vt:lpstr>Segoe UI Semilight</vt:lpstr>
      <vt:lpstr>Segoe UI Variable Display Semib</vt:lpstr>
      <vt:lpstr>Segoe UI Variable display Semibold</vt:lpstr>
      <vt:lpstr>Segoe UI Variable Text</vt:lpstr>
      <vt:lpstr>Segoe UI Web (West European)</vt:lpstr>
      <vt:lpstr>Source Sans Pro</vt:lpstr>
      <vt:lpstr>Wingdings</vt:lpstr>
      <vt:lpstr>Microsoft Learn_Off-White Template</vt:lpstr>
      <vt:lpstr>1_Office Theme</vt:lpstr>
      <vt:lpstr>Industry Leader Summit White template</vt:lpstr>
      <vt:lpstr>4_office theme</vt:lpstr>
      <vt:lpstr>1_Industry Leader Summit White template</vt:lpstr>
      <vt:lpstr>Office 主题​​</vt:lpstr>
      <vt:lpstr>Office Theme</vt:lpstr>
      <vt:lpstr>WHITE TEMPLATE</vt:lpstr>
      <vt:lpstr>3_White Template</vt:lpstr>
      <vt:lpstr>think-cell Slide</vt:lpstr>
      <vt:lpstr>Document</vt:lpstr>
      <vt:lpstr>PowerPoint Presentation</vt:lpstr>
      <vt:lpstr>PowerPoint Presentation</vt:lpstr>
      <vt:lpstr>PowerPoint Presentation</vt:lpstr>
      <vt:lpstr>PowerPoint Presentation</vt:lpstr>
      <vt:lpstr>Investiții în educație</vt:lpstr>
      <vt:lpstr>PowerPoint Presentation</vt:lpstr>
      <vt:lpstr>Educatorii se confruntă cu provocări pe mai multe fronturi</vt:lpstr>
      <vt:lpstr>M365 ecosystem</vt:lpstr>
      <vt:lpstr>Microsoft 365 A3 *5,62 € </vt:lpstr>
      <vt:lpstr>Impact financiar EDU vs Business sau Comercial</vt:lpstr>
      <vt:lpstr>PowerPoint Presentation</vt:lpstr>
      <vt:lpstr>Minecraft for Education</vt:lpstr>
      <vt:lpstr>PowerPoint Presentation</vt:lpstr>
      <vt:lpstr>PowerPoint Presentation</vt:lpstr>
      <vt:lpstr>Opportunities for AI in Education</vt:lpstr>
      <vt:lpstr>Opportunities for generative AI in education</vt:lpstr>
      <vt:lpstr>Enable AI transformation with the Microsoft Cloud</vt:lpstr>
      <vt:lpstr>AI in Microsoft Cloud solutions</vt:lpstr>
      <vt:lpstr>PowerPoint Presentation</vt:lpstr>
      <vt:lpstr>Build your own AI capability</vt:lpstr>
      <vt:lpstr>Build your own copilots</vt:lpstr>
      <vt:lpstr>Microsoft’s Responsible AI principles</vt:lpstr>
      <vt:lpstr>PowerPoint Presentation</vt:lpstr>
      <vt:lpstr>Microsoft Copilot transformă deja munca</vt:lpstr>
      <vt:lpstr>Prezentarea acceleratoarelor de învățare</vt:lpstr>
      <vt:lpstr>PowerPoint Presentation</vt:lpstr>
      <vt:lpstr>IA poate reinventa educația</vt:lpstr>
      <vt:lpstr>Împuternicirea educației pentru viitor</vt:lpstr>
      <vt:lpstr>Cursuri acreditate Microsoft</vt:lpstr>
      <vt:lpstr>Generative AI technology is here</vt:lpstr>
      <vt:lpstr>Ready for what’s next?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George Dumitrache (Lugera and Makler)</dc:creator>
  <cp:lastModifiedBy>Marilena Ionascu</cp:lastModifiedBy>
  <cp:revision>12</cp:revision>
  <dcterms:created xsi:type="dcterms:W3CDTF">2024-10-03T15:07:27Z</dcterms:created>
  <dcterms:modified xsi:type="dcterms:W3CDTF">2025-06-13T09:00:29Z</dcterms:modified>
</cp:coreProperties>
</file>